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39"/>
  </p:notesMasterIdLst>
  <p:handoutMasterIdLst>
    <p:handoutMasterId r:id="rId40"/>
  </p:handoutMasterIdLst>
  <p:sldIdLst>
    <p:sldId id="321" r:id="rId2"/>
    <p:sldId id="502" r:id="rId3"/>
    <p:sldId id="503" r:id="rId4"/>
    <p:sldId id="504" r:id="rId5"/>
    <p:sldId id="458" r:id="rId6"/>
    <p:sldId id="461" r:id="rId7"/>
    <p:sldId id="464" r:id="rId8"/>
    <p:sldId id="463" r:id="rId9"/>
    <p:sldId id="460" r:id="rId10"/>
    <p:sldId id="462" r:id="rId11"/>
    <p:sldId id="465" r:id="rId12"/>
    <p:sldId id="473" r:id="rId13"/>
    <p:sldId id="472" r:id="rId14"/>
    <p:sldId id="474" r:id="rId15"/>
    <p:sldId id="476" r:id="rId16"/>
    <p:sldId id="477" r:id="rId17"/>
    <p:sldId id="478" r:id="rId18"/>
    <p:sldId id="480" r:id="rId19"/>
    <p:sldId id="481" r:id="rId20"/>
    <p:sldId id="486" r:id="rId21"/>
    <p:sldId id="488" r:id="rId22"/>
    <p:sldId id="489" r:id="rId23"/>
    <p:sldId id="492" r:id="rId24"/>
    <p:sldId id="493" r:id="rId25"/>
    <p:sldId id="471" r:id="rId26"/>
    <p:sldId id="482" r:id="rId27"/>
    <p:sldId id="490" r:id="rId28"/>
    <p:sldId id="487" r:id="rId29"/>
    <p:sldId id="494" r:id="rId30"/>
    <p:sldId id="495" r:id="rId31"/>
    <p:sldId id="498" r:id="rId32"/>
    <p:sldId id="500" r:id="rId33"/>
    <p:sldId id="501" r:id="rId34"/>
    <p:sldId id="496" r:id="rId35"/>
    <p:sldId id="497" r:id="rId36"/>
    <p:sldId id="499" r:id="rId37"/>
    <p:sldId id="338" r:id="rId38"/>
  </p:sldIdLst>
  <p:sldSz cx="9144000" cy="6858000" type="screen4x3"/>
  <p:notesSz cx="6797675" cy="9928225"/>
  <p:custDataLst>
    <p:tags r:id="rId41"/>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宋体" pitchFamily="2" charset="-122"/>
        <a:cs typeface="+mn-cs"/>
      </a:defRPr>
    </a:lvl1pPr>
    <a:lvl2pPr marL="457200" algn="l" rtl="0" fontAlgn="base">
      <a:spcBef>
        <a:spcPct val="0"/>
      </a:spcBef>
      <a:spcAft>
        <a:spcPct val="0"/>
      </a:spcAft>
      <a:defRPr sz="1400" kern="1200">
        <a:solidFill>
          <a:schemeClr val="tx1"/>
        </a:solidFill>
        <a:latin typeface="Trebuchet MS" pitchFamily="34" charset="0"/>
        <a:ea typeface="宋体" pitchFamily="2" charset="-122"/>
        <a:cs typeface="+mn-cs"/>
      </a:defRPr>
    </a:lvl2pPr>
    <a:lvl3pPr marL="914400" algn="l" rtl="0" fontAlgn="base">
      <a:spcBef>
        <a:spcPct val="0"/>
      </a:spcBef>
      <a:spcAft>
        <a:spcPct val="0"/>
      </a:spcAft>
      <a:defRPr sz="1400" kern="1200">
        <a:solidFill>
          <a:schemeClr val="tx1"/>
        </a:solidFill>
        <a:latin typeface="Trebuchet MS" pitchFamily="34" charset="0"/>
        <a:ea typeface="宋体" pitchFamily="2" charset="-122"/>
        <a:cs typeface="+mn-cs"/>
      </a:defRPr>
    </a:lvl3pPr>
    <a:lvl4pPr marL="1371600" algn="l" rtl="0" fontAlgn="base">
      <a:spcBef>
        <a:spcPct val="0"/>
      </a:spcBef>
      <a:spcAft>
        <a:spcPct val="0"/>
      </a:spcAft>
      <a:defRPr sz="1400" kern="1200">
        <a:solidFill>
          <a:schemeClr val="tx1"/>
        </a:solidFill>
        <a:latin typeface="Trebuchet MS" pitchFamily="34" charset="0"/>
        <a:ea typeface="宋体" pitchFamily="2" charset="-122"/>
        <a:cs typeface="+mn-cs"/>
      </a:defRPr>
    </a:lvl4pPr>
    <a:lvl5pPr marL="1828800" algn="l" rtl="0" fontAlgn="base">
      <a:spcBef>
        <a:spcPct val="0"/>
      </a:spcBef>
      <a:spcAft>
        <a:spcPct val="0"/>
      </a:spcAft>
      <a:defRPr sz="1400" kern="1200">
        <a:solidFill>
          <a:schemeClr val="tx1"/>
        </a:solidFill>
        <a:latin typeface="Trebuchet MS" pitchFamily="34" charset="0"/>
        <a:ea typeface="宋体" pitchFamily="2" charset="-122"/>
        <a:cs typeface="+mn-cs"/>
      </a:defRPr>
    </a:lvl5pPr>
    <a:lvl6pPr marL="2286000" algn="l" defTabSz="914400" rtl="0" eaLnBrk="1" latinLnBrk="0" hangingPunct="1">
      <a:defRPr sz="1400" kern="1200">
        <a:solidFill>
          <a:schemeClr val="tx1"/>
        </a:solidFill>
        <a:latin typeface="Trebuchet MS" pitchFamily="34" charset="0"/>
        <a:ea typeface="宋体" pitchFamily="2" charset="-122"/>
        <a:cs typeface="+mn-cs"/>
      </a:defRPr>
    </a:lvl6pPr>
    <a:lvl7pPr marL="2743200" algn="l" defTabSz="914400" rtl="0" eaLnBrk="1" latinLnBrk="0" hangingPunct="1">
      <a:defRPr sz="1400" kern="1200">
        <a:solidFill>
          <a:schemeClr val="tx1"/>
        </a:solidFill>
        <a:latin typeface="Trebuchet MS" pitchFamily="34" charset="0"/>
        <a:ea typeface="宋体" pitchFamily="2" charset="-122"/>
        <a:cs typeface="+mn-cs"/>
      </a:defRPr>
    </a:lvl7pPr>
    <a:lvl8pPr marL="3200400" algn="l" defTabSz="914400" rtl="0" eaLnBrk="1" latinLnBrk="0" hangingPunct="1">
      <a:defRPr sz="1400" kern="1200">
        <a:solidFill>
          <a:schemeClr val="tx1"/>
        </a:solidFill>
        <a:latin typeface="Trebuchet MS" pitchFamily="34" charset="0"/>
        <a:ea typeface="宋体" pitchFamily="2" charset="-122"/>
        <a:cs typeface="+mn-cs"/>
      </a:defRPr>
    </a:lvl8pPr>
    <a:lvl9pPr marL="3657600" algn="l" defTabSz="914400" rtl="0" eaLnBrk="1" latinLnBrk="0" hangingPunct="1">
      <a:defRPr sz="1400" kern="1200">
        <a:solidFill>
          <a:schemeClr val="tx1"/>
        </a:solidFill>
        <a:latin typeface="Trebuchet MS" pitchFamily="34" charset="0"/>
        <a:ea typeface="宋体" pitchFamily="2" charset="-122"/>
        <a:cs typeface="+mn-cs"/>
      </a:defRPr>
    </a:lvl9pPr>
  </p:defaultTextStyle>
  <p:extLst>
    <p:ext uri="{EFAFB233-063F-42B5-8137-9DF3F51BA10A}">
      <p15:sldGuideLst xmlns:p15="http://schemas.microsoft.com/office/powerpoint/2012/main">
        <p15:guide id="1" orient="horz" pos="3131">
          <p15:clr>
            <a:srgbClr val="A4A3A4"/>
          </p15:clr>
        </p15:guide>
        <p15:guide id="2" pos="569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 Yuxin" initials="RY" lastIdx="5" clrIdx="0">
    <p:extLst>
      <p:ext uri="{19B8F6BF-5375-455C-9EA6-DF929625EA0E}">
        <p15:presenceInfo xmlns:p15="http://schemas.microsoft.com/office/powerpoint/2012/main" userId="S-1-5-21-2149067118-2159268847-2510909587-48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C2E"/>
    <a:srgbClr val="4775D1"/>
    <a:srgbClr val="84A3E0"/>
    <a:srgbClr val="3366CC"/>
    <a:srgbClr val="4AA3AC"/>
    <a:srgbClr val="ADEA00"/>
    <a:srgbClr val="379BFF"/>
    <a:srgbClr val="D1E8FF"/>
    <a:srgbClr val="C5E2FF"/>
    <a:srgbClr val="A7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21" autoAdjust="0"/>
    <p:restoredTop sz="86410" autoAdjust="0"/>
  </p:normalViewPr>
  <p:slideViewPr>
    <p:cSldViewPr snapToGrid="0">
      <p:cViewPr varScale="1">
        <p:scale>
          <a:sx n="64" d="100"/>
          <a:sy n="64" d="100"/>
        </p:scale>
        <p:origin x="1068" y="72"/>
      </p:cViewPr>
      <p:guideLst>
        <p:guide orient="horz" pos="3131"/>
        <p:guide pos="569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p:scale>
          <a:sx n="75" d="100"/>
          <a:sy n="75" d="100"/>
        </p:scale>
        <p:origin x="-2190" y="-6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76BEE-3501-44B8-8D34-D50397B33A7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052FD20-231C-42B5-A8BC-02DD38575D88}">
      <dgm:prSet phldrT="[Text]" custT="1"/>
      <dgm:spPr>
        <a:xfrm>
          <a:off x="2743198" y="80465"/>
          <a:ext cx="3200403" cy="385669"/>
        </a:xfrm>
        <a:noFill/>
        <a:ln w="25400" cap="flat" cmpd="sng" algn="ctr">
          <a:solidFill>
            <a:srgbClr val="FFFFFF">
              <a:hueOff val="0"/>
              <a:satOff val="0"/>
              <a:lumOff val="0"/>
              <a:alphaOff val="0"/>
            </a:srgbClr>
          </a:solidFill>
          <a:prstDash val="solid"/>
        </a:ln>
        <a:effectLst/>
      </dgm:spPr>
      <dgm:t>
        <a:bodyPr/>
        <a:lstStyle/>
        <a:p>
          <a:r>
            <a:rPr lang="en-US" sz="2400" b="0" dirty="0" smtClean="0">
              <a:solidFill>
                <a:srgbClr val="0769DF"/>
              </a:solidFill>
              <a:latin typeface="Arial" pitchFamily="34" charset="0"/>
              <a:ea typeface="+mn-ea"/>
              <a:cs typeface="Arial" pitchFamily="34" charset="0"/>
            </a:rPr>
            <a:t>Wolters Kluwer</a:t>
          </a:r>
          <a:endParaRPr lang="en-US" sz="2400" b="0" dirty="0">
            <a:solidFill>
              <a:srgbClr val="0769DF"/>
            </a:solidFill>
            <a:latin typeface="Arial" pitchFamily="34" charset="0"/>
            <a:ea typeface="+mn-ea"/>
            <a:cs typeface="Arial" pitchFamily="34" charset="0"/>
          </a:endParaRPr>
        </a:p>
      </dgm:t>
    </dgm:pt>
    <dgm:pt modelId="{AC8BDFCD-780E-4377-B531-BC7F5E1305AC}" type="parTrans" cxnId="{9B812DDC-A233-437D-AD3C-7F0394457270}">
      <dgm:prSet/>
      <dgm:spPr/>
      <dgm:t>
        <a:bodyPr/>
        <a:lstStyle/>
        <a:p>
          <a:endParaRPr lang="en-US" b="1">
            <a:latin typeface="Arial" pitchFamily="34" charset="0"/>
            <a:cs typeface="Arial" pitchFamily="34" charset="0"/>
          </a:endParaRPr>
        </a:p>
      </dgm:t>
    </dgm:pt>
    <dgm:pt modelId="{3038E624-9FBB-44A2-9A14-81D8AA8B9BA6}" type="sibTrans" cxnId="{9B812DDC-A233-437D-AD3C-7F0394457270}">
      <dgm:prSet/>
      <dgm:spPr/>
      <dgm:t>
        <a:bodyPr/>
        <a:lstStyle/>
        <a:p>
          <a:endParaRPr lang="en-US" b="1">
            <a:latin typeface="Arial" pitchFamily="34" charset="0"/>
            <a:cs typeface="Arial" pitchFamily="34" charset="0"/>
          </a:endParaRPr>
        </a:p>
      </dgm:t>
    </dgm:pt>
    <dgm:pt modelId="{3423DAB0-365B-4C67-AF2B-06C6836DBFF7}">
      <dgm:prSet phldrT="[Text]" custT="1"/>
      <dgm:spPr>
        <a:xfrm>
          <a:off x="3337" y="661539"/>
          <a:ext cx="2023477" cy="1027520"/>
        </a:xfrm>
        <a:solidFill>
          <a:srgbClr val="0081C6"/>
        </a:solidFill>
        <a:ln w="25400" cap="flat" cmpd="sng" algn="ctr">
          <a:solidFill>
            <a:srgbClr val="FFFFFF">
              <a:hueOff val="0"/>
              <a:satOff val="0"/>
              <a:lumOff val="0"/>
              <a:alphaOff val="0"/>
            </a:srgbClr>
          </a:solidFill>
          <a:prstDash val="solid"/>
        </a:ln>
        <a:effectLst/>
      </dgm:spPr>
      <dgm:t>
        <a:bodyPr/>
        <a:lstStyle/>
        <a:p>
          <a:r>
            <a:rPr lang="en-US" sz="1600" b="1" dirty="0" smtClean="0">
              <a:solidFill>
                <a:srgbClr val="FFFFFF"/>
              </a:solidFill>
              <a:latin typeface="Arial" pitchFamily="34" charset="0"/>
              <a:ea typeface="楷体" pitchFamily="49" charset="-122"/>
              <a:cs typeface="Arial" pitchFamily="34" charset="0"/>
            </a:rPr>
            <a:t>Legal &amp; Regulatory</a:t>
          </a:r>
        </a:p>
        <a:p>
          <a:r>
            <a:rPr lang="zh-CN" altLang="en-US" sz="1600" b="1" dirty="0" smtClean="0">
              <a:solidFill>
                <a:srgbClr val="FFFFFF"/>
              </a:solidFill>
              <a:latin typeface="黑体" panose="02010609060101010101" pitchFamily="49" charset="-122"/>
              <a:ea typeface="黑体" panose="02010609060101010101" pitchFamily="49" charset="-122"/>
              <a:cs typeface="Arial" pitchFamily="34" charset="0"/>
            </a:rPr>
            <a:t>法律与法规</a:t>
          </a:r>
          <a:endParaRPr lang="en-US" sz="1600" b="1" dirty="0" smtClean="0">
            <a:solidFill>
              <a:srgbClr val="FFFFFF"/>
            </a:solidFill>
            <a:latin typeface="黑体" panose="02010609060101010101" pitchFamily="49" charset="-122"/>
            <a:ea typeface="黑体" panose="02010609060101010101" pitchFamily="49" charset="-122"/>
            <a:cs typeface="Arial" pitchFamily="34" charset="0"/>
          </a:endParaRPr>
        </a:p>
        <a:p>
          <a:r>
            <a:rPr lang="en-US" sz="1600" b="1" dirty="0" smtClean="0">
              <a:solidFill>
                <a:schemeClr val="bg1"/>
              </a:solidFill>
              <a:latin typeface="黑体" panose="02010609060101010101" pitchFamily="49" charset="-122"/>
              <a:ea typeface="黑体" panose="02010609060101010101" pitchFamily="49" charset="-122"/>
              <a:cs typeface="Arial" pitchFamily="34" charset="0"/>
            </a:rPr>
            <a:t>10</a:t>
          </a:r>
          <a:r>
            <a:rPr lang="zh-CN" altLang="en-US" sz="1600" b="1" dirty="0" smtClean="0">
              <a:solidFill>
                <a:schemeClr val="bg1"/>
              </a:solidFill>
              <a:latin typeface="黑体" panose="02010609060101010101" pitchFamily="49" charset="-122"/>
              <a:ea typeface="黑体" panose="02010609060101010101" pitchFamily="49" charset="-122"/>
              <a:cs typeface="Arial" pitchFamily="34" charset="0"/>
            </a:rPr>
            <a:t>亿欧元</a:t>
          </a:r>
          <a:endParaRPr lang="en-US" sz="1600" b="1" dirty="0">
            <a:solidFill>
              <a:schemeClr val="bg1"/>
            </a:solidFill>
            <a:latin typeface="黑体" panose="02010609060101010101" pitchFamily="49" charset="-122"/>
            <a:ea typeface="黑体" panose="02010609060101010101" pitchFamily="49" charset="-122"/>
            <a:cs typeface="Arial" pitchFamily="34" charset="0"/>
          </a:endParaRPr>
        </a:p>
      </dgm:t>
    </dgm:pt>
    <dgm:pt modelId="{F0511CE1-AA3C-47EA-83F8-6916DED473B5}" type="parTrans" cxnId="{F9DF1226-345E-4ED8-B8AD-126DE0AB14F8}">
      <dgm:prSet>
        <dgm:style>
          <a:lnRef idx="1">
            <a:schemeClr val="accent6"/>
          </a:lnRef>
          <a:fillRef idx="0">
            <a:schemeClr val="accent6"/>
          </a:fillRef>
          <a:effectRef idx="0">
            <a:schemeClr val="accent6"/>
          </a:effectRef>
          <a:fontRef idx="minor">
            <a:schemeClr val="tx1"/>
          </a:fontRef>
        </dgm:style>
      </dgm:prSet>
      <dgm:spPr>
        <a:xfrm>
          <a:off x="1015075" y="466134"/>
          <a:ext cx="3328324" cy="195405"/>
        </a:xfrm>
        <a:noFill/>
        <a:ln w="9525" cap="flat" cmpd="sng" algn="ctr">
          <a:solidFill>
            <a:srgbClr val="757575">
              <a:shade val="95000"/>
              <a:satMod val="105000"/>
            </a:srgbClr>
          </a:solidFill>
          <a:prstDash val="solid"/>
        </a:ln>
        <a:effectLst/>
      </dgm:spPr>
      <dgm:t>
        <a:bodyPr/>
        <a:lstStyle/>
        <a:p>
          <a:endParaRPr lang="en-US" b="1">
            <a:latin typeface="Arial" pitchFamily="34" charset="0"/>
            <a:cs typeface="Arial" pitchFamily="34" charset="0"/>
          </a:endParaRPr>
        </a:p>
      </dgm:t>
    </dgm:pt>
    <dgm:pt modelId="{FB44ECD0-8700-454D-869F-C84DEB051C95}" type="sibTrans" cxnId="{F9DF1226-345E-4ED8-B8AD-126DE0AB14F8}">
      <dgm:prSet/>
      <dgm:spPr/>
      <dgm:t>
        <a:bodyPr/>
        <a:lstStyle/>
        <a:p>
          <a:endParaRPr lang="en-US" b="1">
            <a:latin typeface="Arial" pitchFamily="34" charset="0"/>
            <a:cs typeface="Arial" pitchFamily="34" charset="0"/>
          </a:endParaRPr>
        </a:p>
      </dgm:t>
    </dgm:pt>
    <dgm:pt modelId="{54BFB20B-4A87-4F7D-A67D-DB80C2B3036A}">
      <dgm:prSet phldrT="[Text]" custT="1"/>
      <dgm:spPr>
        <a:xfrm>
          <a:off x="2222219" y="661539"/>
          <a:ext cx="2023477" cy="1027520"/>
        </a:xfrm>
        <a:solidFill>
          <a:srgbClr val="90BBD8"/>
        </a:solidFill>
        <a:ln w="25400" cap="flat" cmpd="sng" algn="ctr">
          <a:solidFill>
            <a:srgbClr val="FFFFFF">
              <a:hueOff val="0"/>
              <a:satOff val="0"/>
              <a:lumOff val="0"/>
              <a:alphaOff val="0"/>
            </a:srgbClr>
          </a:solidFill>
          <a:prstDash val="solid"/>
        </a:ln>
        <a:effectLst/>
      </dgm:spPr>
      <dgm:t>
        <a:bodyPr/>
        <a:lstStyle/>
        <a:p>
          <a:r>
            <a:rPr lang="en-US" sz="1600" b="1" dirty="0" smtClean="0">
              <a:solidFill>
                <a:srgbClr val="000000"/>
              </a:solidFill>
              <a:latin typeface="Arial" pitchFamily="34" charset="0"/>
              <a:ea typeface="楷体" pitchFamily="49" charset="-122"/>
              <a:cs typeface="Arial" pitchFamily="34" charset="0"/>
            </a:rPr>
            <a:t>  </a:t>
          </a:r>
          <a:r>
            <a:rPr lang="en-US" sz="1600" b="1" dirty="0" smtClean="0">
              <a:solidFill>
                <a:schemeClr val="bg1"/>
              </a:solidFill>
              <a:latin typeface="Arial" pitchFamily="34" charset="0"/>
              <a:ea typeface="楷体" pitchFamily="49" charset="-122"/>
              <a:cs typeface="Arial" pitchFamily="34" charset="0"/>
            </a:rPr>
            <a:t>Tax &amp; Accounting</a:t>
          </a:r>
        </a:p>
        <a:p>
          <a:r>
            <a:rPr lang="zh-CN" altLang="en-US" sz="1600" b="1" dirty="0" smtClean="0">
              <a:solidFill>
                <a:schemeClr val="bg1"/>
              </a:solidFill>
              <a:latin typeface="黑体" panose="02010609060101010101" pitchFamily="49" charset="-122"/>
              <a:ea typeface="黑体" panose="02010609060101010101" pitchFamily="49" charset="-122"/>
              <a:cs typeface="Arial" pitchFamily="34" charset="0"/>
            </a:rPr>
            <a:t>财税与会计</a:t>
          </a:r>
          <a:endParaRPr lang="en-US" sz="1600" b="1" dirty="0" smtClean="0">
            <a:solidFill>
              <a:schemeClr val="bg1"/>
            </a:solidFill>
            <a:latin typeface="黑体" panose="02010609060101010101" pitchFamily="49" charset="-122"/>
            <a:ea typeface="黑体" panose="02010609060101010101" pitchFamily="49" charset="-122"/>
            <a:cs typeface="Arial" pitchFamily="34" charset="0"/>
          </a:endParaRPr>
        </a:p>
        <a:p>
          <a:r>
            <a:rPr lang="en-US" sz="1600" b="1" dirty="0" smtClean="0">
              <a:solidFill>
                <a:schemeClr val="bg1"/>
              </a:solidFill>
              <a:latin typeface="黑体" panose="02010609060101010101" pitchFamily="49" charset="-122"/>
              <a:ea typeface="黑体" panose="02010609060101010101" pitchFamily="49" charset="-122"/>
              <a:cs typeface="Arial" pitchFamily="34" charset="0"/>
            </a:rPr>
            <a:t>11</a:t>
          </a:r>
          <a:r>
            <a:rPr lang="zh-CN" altLang="en-US" sz="1600" b="1" dirty="0" smtClean="0">
              <a:solidFill>
                <a:schemeClr val="bg1"/>
              </a:solidFill>
              <a:latin typeface="黑体" panose="02010609060101010101" pitchFamily="49" charset="-122"/>
              <a:ea typeface="黑体" panose="02010609060101010101" pitchFamily="49" charset="-122"/>
              <a:cs typeface="Arial" pitchFamily="34" charset="0"/>
            </a:rPr>
            <a:t>亿欧元</a:t>
          </a:r>
          <a:endParaRPr lang="en-US" sz="1600" b="1" dirty="0">
            <a:solidFill>
              <a:schemeClr val="bg1"/>
            </a:solidFill>
            <a:latin typeface="黑体" panose="02010609060101010101" pitchFamily="49" charset="-122"/>
            <a:ea typeface="黑体" panose="02010609060101010101" pitchFamily="49" charset="-122"/>
            <a:cs typeface="Arial" pitchFamily="34" charset="0"/>
          </a:endParaRPr>
        </a:p>
      </dgm:t>
    </dgm:pt>
    <dgm:pt modelId="{58EA497B-1C81-4FFE-9160-0DC58FA58819}" type="parTrans" cxnId="{11E6FF2C-BA0F-4344-A906-9308439F3422}">
      <dgm:prSet>
        <dgm:style>
          <a:lnRef idx="1">
            <a:schemeClr val="accent6"/>
          </a:lnRef>
          <a:fillRef idx="0">
            <a:schemeClr val="accent6"/>
          </a:fillRef>
          <a:effectRef idx="0">
            <a:schemeClr val="accent6"/>
          </a:effectRef>
          <a:fontRef idx="minor">
            <a:schemeClr val="tx1"/>
          </a:fontRef>
        </dgm:style>
      </dgm:prSet>
      <dgm:spPr>
        <a:xfrm>
          <a:off x="3233958" y="466134"/>
          <a:ext cx="1109441" cy="195405"/>
        </a:xfrm>
        <a:noFill/>
        <a:ln w="9525" cap="flat" cmpd="sng" algn="ctr">
          <a:solidFill>
            <a:srgbClr val="757575">
              <a:shade val="95000"/>
              <a:satMod val="105000"/>
            </a:srgbClr>
          </a:solidFill>
          <a:prstDash val="solid"/>
        </a:ln>
        <a:effectLst/>
      </dgm:spPr>
      <dgm:t>
        <a:bodyPr/>
        <a:lstStyle/>
        <a:p>
          <a:endParaRPr lang="en-US" b="1">
            <a:latin typeface="Arial" pitchFamily="34" charset="0"/>
            <a:cs typeface="Arial" pitchFamily="34" charset="0"/>
          </a:endParaRPr>
        </a:p>
      </dgm:t>
    </dgm:pt>
    <dgm:pt modelId="{66DC6700-063C-4DA8-ADCA-2842483F4727}" type="sibTrans" cxnId="{11E6FF2C-BA0F-4344-A906-9308439F3422}">
      <dgm:prSet/>
      <dgm:spPr/>
      <dgm:t>
        <a:bodyPr/>
        <a:lstStyle/>
        <a:p>
          <a:endParaRPr lang="en-US" b="1">
            <a:latin typeface="Arial" pitchFamily="34" charset="0"/>
            <a:cs typeface="Arial" pitchFamily="34" charset="0"/>
          </a:endParaRPr>
        </a:p>
      </dgm:t>
    </dgm:pt>
    <dgm:pt modelId="{57AC3D5E-ED2E-43A5-B196-C8A62D395850}">
      <dgm:prSet phldrT="[Text]" custT="1"/>
      <dgm:spPr>
        <a:xfrm>
          <a:off x="4441102" y="661539"/>
          <a:ext cx="2023477" cy="1027520"/>
        </a:xfrm>
        <a:solidFill>
          <a:srgbClr val="7AC143"/>
        </a:solidFill>
        <a:ln w="25400" cap="flat" cmpd="sng" algn="ctr">
          <a:solidFill>
            <a:srgbClr val="FFFFFF">
              <a:hueOff val="0"/>
              <a:satOff val="0"/>
              <a:lumOff val="0"/>
              <a:alphaOff val="0"/>
            </a:srgbClr>
          </a:solidFill>
          <a:prstDash val="solid"/>
        </a:ln>
        <a:effectLst/>
      </dgm:spPr>
      <dgm:t>
        <a:bodyPr/>
        <a:lstStyle/>
        <a:p>
          <a:r>
            <a:rPr lang="en-US" sz="1600" b="1" dirty="0" smtClean="0">
              <a:solidFill>
                <a:schemeClr val="bg1"/>
              </a:solidFill>
              <a:latin typeface="Arial" pitchFamily="34" charset="0"/>
              <a:ea typeface="楷体" pitchFamily="49" charset="-122"/>
              <a:cs typeface="Arial" pitchFamily="34" charset="0"/>
            </a:rPr>
            <a:t>Health</a:t>
          </a:r>
        </a:p>
        <a:p>
          <a:r>
            <a:rPr lang="zh-CN" altLang="en-US" sz="1600" b="1" dirty="0" smtClean="0">
              <a:solidFill>
                <a:schemeClr val="bg1"/>
              </a:solidFill>
              <a:latin typeface="黑体" panose="02010609060101010101" pitchFamily="49" charset="-122"/>
              <a:ea typeface="黑体" panose="02010609060101010101" pitchFamily="49" charset="-122"/>
              <a:cs typeface="Arial" pitchFamily="34" charset="0"/>
            </a:rPr>
            <a:t>医疗卫生</a:t>
          </a:r>
          <a:endParaRPr lang="en-US" sz="1600" b="1" dirty="0" smtClean="0">
            <a:solidFill>
              <a:schemeClr val="bg1"/>
            </a:solidFill>
            <a:latin typeface="黑体" panose="02010609060101010101" pitchFamily="49" charset="-122"/>
            <a:ea typeface="黑体" panose="02010609060101010101" pitchFamily="49" charset="-122"/>
            <a:cs typeface="Arial" pitchFamily="34" charset="0"/>
          </a:endParaRPr>
        </a:p>
        <a:p>
          <a:r>
            <a:rPr lang="en-US" sz="1600" b="1" dirty="0" smtClean="0">
              <a:solidFill>
                <a:schemeClr val="bg1"/>
              </a:solidFill>
              <a:latin typeface="黑体" panose="02010609060101010101" pitchFamily="49" charset="-122"/>
              <a:ea typeface="黑体" panose="02010609060101010101" pitchFamily="49" charset="-122"/>
              <a:cs typeface="Arial" pitchFamily="34" charset="0"/>
            </a:rPr>
            <a:t>10</a:t>
          </a:r>
          <a:r>
            <a:rPr lang="zh-CN" altLang="en-US" sz="1600" b="1" dirty="0" smtClean="0">
              <a:solidFill>
                <a:schemeClr val="bg1"/>
              </a:solidFill>
              <a:latin typeface="黑体" panose="02010609060101010101" pitchFamily="49" charset="-122"/>
              <a:ea typeface="黑体" panose="02010609060101010101" pitchFamily="49" charset="-122"/>
              <a:cs typeface="Arial" pitchFamily="34" charset="0"/>
            </a:rPr>
            <a:t>亿欧元</a:t>
          </a:r>
          <a:endParaRPr lang="en-US" sz="1600" b="1" dirty="0">
            <a:solidFill>
              <a:schemeClr val="bg1"/>
            </a:solidFill>
            <a:latin typeface="黑体" panose="02010609060101010101" pitchFamily="49" charset="-122"/>
            <a:ea typeface="黑体" panose="02010609060101010101" pitchFamily="49" charset="-122"/>
            <a:cs typeface="Arial" pitchFamily="34" charset="0"/>
          </a:endParaRPr>
        </a:p>
      </dgm:t>
    </dgm:pt>
    <dgm:pt modelId="{6057D5A7-08DE-4F96-AC75-D141BD6B3B30}" type="parTrans" cxnId="{6AC0CECF-CCA5-4FF7-9BE7-4C8E9C25C06C}">
      <dgm:prSet>
        <dgm:style>
          <a:lnRef idx="1">
            <a:schemeClr val="accent6"/>
          </a:lnRef>
          <a:fillRef idx="0">
            <a:schemeClr val="accent6"/>
          </a:fillRef>
          <a:effectRef idx="0">
            <a:schemeClr val="accent6"/>
          </a:effectRef>
          <a:fontRef idx="minor">
            <a:schemeClr val="tx1"/>
          </a:fontRef>
        </dgm:style>
      </dgm:prSet>
      <dgm:spPr>
        <a:xfrm>
          <a:off x="4343400" y="466134"/>
          <a:ext cx="1109441" cy="195405"/>
        </a:xfrm>
        <a:noFill/>
        <a:ln w="9525" cap="flat" cmpd="sng" algn="ctr">
          <a:solidFill>
            <a:srgbClr val="757575">
              <a:shade val="95000"/>
              <a:satMod val="105000"/>
            </a:srgbClr>
          </a:solidFill>
          <a:prstDash val="solid"/>
        </a:ln>
        <a:effectLst/>
      </dgm:spPr>
      <dgm:t>
        <a:bodyPr/>
        <a:lstStyle/>
        <a:p>
          <a:endParaRPr lang="en-US" b="1">
            <a:latin typeface="Arial" pitchFamily="34" charset="0"/>
            <a:cs typeface="Arial" pitchFamily="34" charset="0"/>
          </a:endParaRPr>
        </a:p>
      </dgm:t>
    </dgm:pt>
    <dgm:pt modelId="{F6B45B19-454D-418B-AB75-D56B69CB786A}" type="sibTrans" cxnId="{6AC0CECF-CCA5-4FF7-9BE7-4C8E9C25C06C}">
      <dgm:prSet/>
      <dgm:spPr/>
      <dgm:t>
        <a:bodyPr/>
        <a:lstStyle/>
        <a:p>
          <a:endParaRPr lang="en-US" b="1">
            <a:latin typeface="Arial" pitchFamily="34" charset="0"/>
            <a:cs typeface="Arial" pitchFamily="34" charset="0"/>
          </a:endParaRPr>
        </a:p>
      </dgm:t>
    </dgm:pt>
    <dgm:pt modelId="{F5A524F0-BA72-4C56-B1C3-CD0C749EDC51}">
      <dgm:prSet custT="1"/>
      <dgm:spPr>
        <a:xfrm>
          <a:off x="6659985" y="661539"/>
          <a:ext cx="2023477" cy="1027520"/>
        </a:xfrm>
        <a:solidFill>
          <a:srgbClr val="EF3E42"/>
        </a:solidFill>
        <a:ln w="25400" cap="flat" cmpd="sng" algn="ctr">
          <a:solidFill>
            <a:srgbClr val="FFFFFF">
              <a:hueOff val="0"/>
              <a:satOff val="0"/>
              <a:lumOff val="0"/>
              <a:alphaOff val="0"/>
            </a:srgbClr>
          </a:solidFill>
          <a:prstDash val="solid"/>
        </a:ln>
        <a:effectLst/>
      </dgm:spPr>
      <dgm:t>
        <a:bodyPr anchor="ctr" anchorCtr="0"/>
        <a:lstStyle/>
        <a:p>
          <a:pPr>
            <a:lnSpc>
              <a:spcPct val="70000"/>
            </a:lnSpc>
          </a:pPr>
          <a:r>
            <a:rPr lang="en-US" altLang="zh-CN" sz="1600" b="1" dirty="0" smtClean="0">
              <a:solidFill>
                <a:srgbClr val="FFFFFF"/>
              </a:solidFill>
              <a:latin typeface="Arial" pitchFamily="34" charset="0"/>
              <a:ea typeface="楷体" pitchFamily="49" charset="-122"/>
              <a:cs typeface="Arial" pitchFamily="34" charset="0"/>
            </a:rPr>
            <a:t>GRC</a:t>
          </a:r>
        </a:p>
        <a:p>
          <a:pPr>
            <a:lnSpc>
              <a:spcPct val="70000"/>
            </a:lnSpc>
          </a:pPr>
          <a:r>
            <a:rPr lang="zh-CN" altLang="en-US" sz="1600" b="1" dirty="0" smtClean="0">
              <a:solidFill>
                <a:srgbClr val="FFFFFF"/>
              </a:solidFill>
              <a:latin typeface="黑体" panose="02010609060101010101" pitchFamily="49" charset="-122"/>
              <a:ea typeface="黑体" panose="02010609060101010101" pitchFamily="49" charset="-122"/>
              <a:cs typeface="Arial" pitchFamily="34" charset="0"/>
            </a:rPr>
            <a:t>管理、风险及合规</a:t>
          </a:r>
          <a:endParaRPr lang="en-US" sz="1600" b="1" dirty="0" smtClean="0">
            <a:solidFill>
              <a:srgbClr val="FFFFFF"/>
            </a:solidFill>
            <a:latin typeface="黑体" panose="02010609060101010101" pitchFamily="49" charset="-122"/>
            <a:ea typeface="黑体" panose="02010609060101010101" pitchFamily="49" charset="-122"/>
            <a:cs typeface="Arial" pitchFamily="34" charset="0"/>
          </a:endParaRPr>
        </a:p>
        <a:p>
          <a:pPr>
            <a:lnSpc>
              <a:spcPct val="70000"/>
            </a:lnSpc>
          </a:pPr>
          <a:r>
            <a:rPr lang="en-US" sz="1600" b="1" dirty="0" smtClean="0">
              <a:solidFill>
                <a:schemeClr val="bg1"/>
              </a:solidFill>
              <a:latin typeface="黑体" panose="02010609060101010101" pitchFamily="49" charset="-122"/>
              <a:ea typeface="黑体" panose="02010609060101010101" pitchFamily="49" charset="-122"/>
              <a:cs typeface="Arial" pitchFamily="34" charset="0"/>
            </a:rPr>
            <a:t>11</a:t>
          </a:r>
          <a:r>
            <a:rPr lang="zh-CN" altLang="en-US" sz="1600" b="1" dirty="0" smtClean="0">
              <a:solidFill>
                <a:schemeClr val="bg1"/>
              </a:solidFill>
              <a:latin typeface="黑体" panose="02010609060101010101" pitchFamily="49" charset="-122"/>
              <a:ea typeface="黑体" panose="02010609060101010101" pitchFamily="49" charset="-122"/>
              <a:cs typeface="Arial" pitchFamily="34" charset="0"/>
            </a:rPr>
            <a:t>亿欧元</a:t>
          </a:r>
          <a:endParaRPr lang="en-US" sz="1600" b="1" dirty="0">
            <a:solidFill>
              <a:schemeClr val="bg1"/>
            </a:solidFill>
            <a:latin typeface="黑体" panose="02010609060101010101" pitchFamily="49" charset="-122"/>
            <a:ea typeface="黑体" panose="02010609060101010101" pitchFamily="49" charset="-122"/>
            <a:cs typeface="Arial" pitchFamily="34" charset="0"/>
          </a:endParaRPr>
        </a:p>
      </dgm:t>
    </dgm:pt>
    <dgm:pt modelId="{5488E98E-869E-4EF0-84F5-26AB1DDFCCD7}" type="parTrans" cxnId="{A957EED5-A3A3-4220-B3F7-A493AA1C20BE}">
      <dgm:prSet>
        <dgm:style>
          <a:lnRef idx="1">
            <a:schemeClr val="accent6"/>
          </a:lnRef>
          <a:fillRef idx="0">
            <a:schemeClr val="accent6"/>
          </a:fillRef>
          <a:effectRef idx="0">
            <a:schemeClr val="accent6"/>
          </a:effectRef>
          <a:fontRef idx="minor">
            <a:schemeClr val="tx1"/>
          </a:fontRef>
        </dgm:style>
      </dgm:prSet>
      <dgm:spPr>
        <a:xfrm>
          <a:off x="4343400" y="466134"/>
          <a:ext cx="3328324" cy="195405"/>
        </a:xfrm>
        <a:noFill/>
        <a:ln w="9525" cap="flat" cmpd="sng" algn="ctr">
          <a:solidFill>
            <a:srgbClr val="757575">
              <a:shade val="95000"/>
              <a:satMod val="105000"/>
            </a:srgbClr>
          </a:solidFill>
          <a:prstDash val="solid"/>
        </a:ln>
        <a:effectLst/>
      </dgm:spPr>
      <dgm:t>
        <a:bodyPr/>
        <a:lstStyle/>
        <a:p>
          <a:endParaRPr lang="en-US" b="1">
            <a:latin typeface="Arial" pitchFamily="34" charset="0"/>
            <a:cs typeface="Arial" pitchFamily="34" charset="0"/>
          </a:endParaRPr>
        </a:p>
      </dgm:t>
    </dgm:pt>
    <dgm:pt modelId="{6F5FAF41-0A0A-45D3-BB97-8235FF4ADEE8}" type="sibTrans" cxnId="{A957EED5-A3A3-4220-B3F7-A493AA1C20BE}">
      <dgm:prSet/>
      <dgm:spPr/>
      <dgm:t>
        <a:bodyPr/>
        <a:lstStyle/>
        <a:p>
          <a:endParaRPr lang="en-US" b="1">
            <a:latin typeface="Arial" pitchFamily="34" charset="0"/>
            <a:cs typeface="Arial" pitchFamily="34" charset="0"/>
          </a:endParaRPr>
        </a:p>
      </dgm:t>
    </dgm:pt>
    <dgm:pt modelId="{8F9585D2-0C7D-4E17-BFA9-F89DE8D3BE35}" type="pres">
      <dgm:prSet presAssocID="{59F76BEE-3501-44B8-8D34-D50397B33A7B}" presName="hierChild1" presStyleCnt="0">
        <dgm:presLayoutVars>
          <dgm:orgChart val="1"/>
          <dgm:chPref val="1"/>
          <dgm:dir/>
          <dgm:animOne val="branch"/>
          <dgm:animLvl val="lvl"/>
          <dgm:resizeHandles/>
        </dgm:presLayoutVars>
      </dgm:prSet>
      <dgm:spPr/>
      <dgm:t>
        <a:bodyPr/>
        <a:lstStyle/>
        <a:p>
          <a:endParaRPr lang="en-US"/>
        </a:p>
      </dgm:t>
    </dgm:pt>
    <dgm:pt modelId="{7A037EC5-09F6-4D60-BB74-6E4AE7F8822E}" type="pres">
      <dgm:prSet presAssocID="{1052FD20-231C-42B5-A8BC-02DD38575D88}" presName="hierRoot1" presStyleCnt="0">
        <dgm:presLayoutVars>
          <dgm:hierBranch val="init"/>
        </dgm:presLayoutVars>
      </dgm:prSet>
      <dgm:spPr/>
    </dgm:pt>
    <dgm:pt modelId="{15FF59E5-9E41-4A55-B919-3EBF2B4EB0F1}" type="pres">
      <dgm:prSet presAssocID="{1052FD20-231C-42B5-A8BC-02DD38575D88}" presName="rootComposite1" presStyleCnt="0"/>
      <dgm:spPr/>
    </dgm:pt>
    <dgm:pt modelId="{497119E0-37B6-4BDF-9350-2F16F3105FBC}" type="pres">
      <dgm:prSet presAssocID="{1052FD20-231C-42B5-A8BC-02DD38575D88}" presName="rootText1" presStyleLbl="node0" presStyleIdx="0" presStyleCnt="1" custScaleX="343944" custScaleY="82895">
        <dgm:presLayoutVars>
          <dgm:chPref val="3"/>
        </dgm:presLayoutVars>
      </dgm:prSet>
      <dgm:spPr>
        <a:prstGeom prst="rect">
          <a:avLst/>
        </a:prstGeom>
      </dgm:spPr>
      <dgm:t>
        <a:bodyPr/>
        <a:lstStyle/>
        <a:p>
          <a:endParaRPr lang="en-US"/>
        </a:p>
      </dgm:t>
    </dgm:pt>
    <dgm:pt modelId="{6F846328-AC11-44FD-A41D-746616E43150}" type="pres">
      <dgm:prSet presAssocID="{1052FD20-231C-42B5-A8BC-02DD38575D88}" presName="rootConnector1" presStyleLbl="node1" presStyleIdx="0" presStyleCnt="0"/>
      <dgm:spPr/>
      <dgm:t>
        <a:bodyPr/>
        <a:lstStyle/>
        <a:p>
          <a:endParaRPr lang="en-US"/>
        </a:p>
      </dgm:t>
    </dgm:pt>
    <dgm:pt modelId="{17A58EF5-1F45-46EF-85B9-40C3E5C482C4}" type="pres">
      <dgm:prSet presAssocID="{1052FD20-231C-42B5-A8BC-02DD38575D88}" presName="hierChild2" presStyleCnt="0"/>
      <dgm:spPr/>
    </dgm:pt>
    <dgm:pt modelId="{4F448B93-DC28-455B-9523-75E9215692A9}" type="pres">
      <dgm:prSet presAssocID="{F0511CE1-AA3C-47EA-83F8-6916DED473B5}" presName="Name37" presStyleLbl="parChTrans1D2" presStyleIdx="0" presStyleCnt="4"/>
      <dgm:spPr>
        <a:custGeom>
          <a:avLst/>
          <a:gdLst/>
          <a:ahLst/>
          <a:cxnLst/>
          <a:rect l="0" t="0" r="0" b="0"/>
          <a:pathLst>
            <a:path>
              <a:moveTo>
                <a:pt x="3328324" y="0"/>
              </a:moveTo>
              <a:lnTo>
                <a:pt x="3328324" y="97702"/>
              </a:lnTo>
              <a:lnTo>
                <a:pt x="0" y="97702"/>
              </a:lnTo>
              <a:lnTo>
                <a:pt x="0" y="195405"/>
              </a:lnTo>
            </a:path>
          </a:pathLst>
        </a:custGeom>
      </dgm:spPr>
      <dgm:t>
        <a:bodyPr/>
        <a:lstStyle/>
        <a:p>
          <a:endParaRPr lang="en-US"/>
        </a:p>
      </dgm:t>
    </dgm:pt>
    <dgm:pt modelId="{D7B0D233-894A-4BDE-8B7A-51E05E018723}" type="pres">
      <dgm:prSet presAssocID="{3423DAB0-365B-4C67-AF2B-06C6836DBFF7}" presName="hierRoot2" presStyleCnt="0">
        <dgm:presLayoutVars>
          <dgm:hierBranch val="init"/>
        </dgm:presLayoutVars>
      </dgm:prSet>
      <dgm:spPr/>
    </dgm:pt>
    <dgm:pt modelId="{B452990D-2CF1-4F6C-8A3C-AE56FCEC6230}" type="pres">
      <dgm:prSet presAssocID="{3423DAB0-365B-4C67-AF2B-06C6836DBFF7}" presName="rootComposite" presStyleCnt="0"/>
      <dgm:spPr/>
    </dgm:pt>
    <dgm:pt modelId="{EB8191B7-E145-4007-AA3E-44DD74D7F422}" type="pres">
      <dgm:prSet presAssocID="{3423DAB0-365B-4C67-AF2B-06C6836DBFF7}" presName="rootText" presStyleLbl="node2" presStyleIdx="0" presStyleCnt="4" custScaleX="217461" custScaleY="220853">
        <dgm:presLayoutVars>
          <dgm:chPref val="3"/>
        </dgm:presLayoutVars>
      </dgm:prSet>
      <dgm:spPr>
        <a:prstGeom prst="rect">
          <a:avLst/>
        </a:prstGeom>
      </dgm:spPr>
      <dgm:t>
        <a:bodyPr/>
        <a:lstStyle/>
        <a:p>
          <a:endParaRPr lang="en-US"/>
        </a:p>
      </dgm:t>
    </dgm:pt>
    <dgm:pt modelId="{34BA1461-FA4A-4450-987C-863AEB6BA64E}" type="pres">
      <dgm:prSet presAssocID="{3423DAB0-365B-4C67-AF2B-06C6836DBFF7}" presName="rootConnector" presStyleLbl="node2" presStyleIdx="0" presStyleCnt="4"/>
      <dgm:spPr/>
      <dgm:t>
        <a:bodyPr/>
        <a:lstStyle/>
        <a:p>
          <a:endParaRPr lang="en-US"/>
        </a:p>
      </dgm:t>
    </dgm:pt>
    <dgm:pt modelId="{CCF2D19C-E909-4530-AC62-CC0645341C79}" type="pres">
      <dgm:prSet presAssocID="{3423DAB0-365B-4C67-AF2B-06C6836DBFF7}" presName="hierChild4" presStyleCnt="0"/>
      <dgm:spPr/>
    </dgm:pt>
    <dgm:pt modelId="{D477FFF4-1B67-488A-9546-5D2A7A102010}" type="pres">
      <dgm:prSet presAssocID="{3423DAB0-365B-4C67-AF2B-06C6836DBFF7}" presName="hierChild5" presStyleCnt="0"/>
      <dgm:spPr/>
    </dgm:pt>
    <dgm:pt modelId="{67AFFCE0-18AA-4DAD-B08D-F08FD11B0349}" type="pres">
      <dgm:prSet presAssocID="{58EA497B-1C81-4FFE-9160-0DC58FA58819}" presName="Name37" presStyleLbl="parChTrans1D2" presStyleIdx="1" presStyleCnt="4"/>
      <dgm:spPr>
        <a:custGeom>
          <a:avLst/>
          <a:gdLst/>
          <a:ahLst/>
          <a:cxnLst/>
          <a:rect l="0" t="0" r="0" b="0"/>
          <a:pathLst>
            <a:path>
              <a:moveTo>
                <a:pt x="1109441" y="0"/>
              </a:moveTo>
              <a:lnTo>
                <a:pt x="1109441" y="97702"/>
              </a:lnTo>
              <a:lnTo>
                <a:pt x="0" y="97702"/>
              </a:lnTo>
              <a:lnTo>
                <a:pt x="0" y="195405"/>
              </a:lnTo>
            </a:path>
          </a:pathLst>
        </a:custGeom>
      </dgm:spPr>
      <dgm:t>
        <a:bodyPr/>
        <a:lstStyle/>
        <a:p>
          <a:endParaRPr lang="en-US"/>
        </a:p>
      </dgm:t>
    </dgm:pt>
    <dgm:pt modelId="{13094987-BCA3-4085-A0C2-4B71279E0C95}" type="pres">
      <dgm:prSet presAssocID="{54BFB20B-4A87-4F7D-A67D-DB80C2B3036A}" presName="hierRoot2" presStyleCnt="0">
        <dgm:presLayoutVars>
          <dgm:hierBranch val="init"/>
        </dgm:presLayoutVars>
      </dgm:prSet>
      <dgm:spPr/>
    </dgm:pt>
    <dgm:pt modelId="{BBFD0D44-7F43-4C34-8339-DDDC5292B230}" type="pres">
      <dgm:prSet presAssocID="{54BFB20B-4A87-4F7D-A67D-DB80C2B3036A}" presName="rootComposite" presStyleCnt="0"/>
      <dgm:spPr/>
    </dgm:pt>
    <dgm:pt modelId="{ED07AF89-516F-411F-A5D1-19A997097F55}" type="pres">
      <dgm:prSet presAssocID="{54BFB20B-4A87-4F7D-A67D-DB80C2B3036A}" presName="rootText" presStyleLbl="node2" presStyleIdx="1" presStyleCnt="4" custScaleX="217461" custScaleY="220853">
        <dgm:presLayoutVars>
          <dgm:chPref val="3"/>
        </dgm:presLayoutVars>
      </dgm:prSet>
      <dgm:spPr>
        <a:prstGeom prst="rect">
          <a:avLst/>
        </a:prstGeom>
      </dgm:spPr>
      <dgm:t>
        <a:bodyPr/>
        <a:lstStyle/>
        <a:p>
          <a:endParaRPr lang="en-US"/>
        </a:p>
      </dgm:t>
    </dgm:pt>
    <dgm:pt modelId="{1A3C02BF-4727-40B9-9D28-EF2D2E33D55F}" type="pres">
      <dgm:prSet presAssocID="{54BFB20B-4A87-4F7D-A67D-DB80C2B3036A}" presName="rootConnector" presStyleLbl="node2" presStyleIdx="1" presStyleCnt="4"/>
      <dgm:spPr/>
      <dgm:t>
        <a:bodyPr/>
        <a:lstStyle/>
        <a:p>
          <a:endParaRPr lang="en-US"/>
        </a:p>
      </dgm:t>
    </dgm:pt>
    <dgm:pt modelId="{676E15A8-7B52-422B-8C55-954481136ACE}" type="pres">
      <dgm:prSet presAssocID="{54BFB20B-4A87-4F7D-A67D-DB80C2B3036A}" presName="hierChild4" presStyleCnt="0"/>
      <dgm:spPr/>
    </dgm:pt>
    <dgm:pt modelId="{06AABBD8-16D5-44EC-A119-D2EE727E3B07}" type="pres">
      <dgm:prSet presAssocID="{54BFB20B-4A87-4F7D-A67D-DB80C2B3036A}" presName="hierChild5" presStyleCnt="0"/>
      <dgm:spPr/>
    </dgm:pt>
    <dgm:pt modelId="{558A002A-8AE8-4BDC-88DB-167D19759B2D}" type="pres">
      <dgm:prSet presAssocID="{6057D5A7-08DE-4F96-AC75-D141BD6B3B30}" presName="Name37" presStyleLbl="parChTrans1D2" presStyleIdx="2" presStyleCnt="4"/>
      <dgm:spPr>
        <a:custGeom>
          <a:avLst/>
          <a:gdLst/>
          <a:ahLst/>
          <a:cxnLst/>
          <a:rect l="0" t="0" r="0" b="0"/>
          <a:pathLst>
            <a:path>
              <a:moveTo>
                <a:pt x="0" y="0"/>
              </a:moveTo>
              <a:lnTo>
                <a:pt x="0" y="97702"/>
              </a:lnTo>
              <a:lnTo>
                <a:pt x="1109441" y="97702"/>
              </a:lnTo>
              <a:lnTo>
                <a:pt x="1109441" y="195405"/>
              </a:lnTo>
            </a:path>
          </a:pathLst>
        </a:custGeom>
      </dgm:spPr>
      <dgm:t>
        <a:bodyPr/>
        <a:lstStyle/>
        <a:p>
          <a:endParaRPr lang="en-US"/>
        </a:p>
      </dgm:t>
    </dgm:pt>
    <dgm:pt modelId="{5DDECE7E-9CB7-4D65-8781-3EA4EC6E86DA}" type="pres">
      <dgm:prSet presAssocID="{57AC3D5E-ED2E-43A5-B196-C8A62D395850}" presName="hierRoot2" presStyleCnt="0">
        <dgm:presLayoutVars>
          <dgm:hierBranch val="init"/>
        </dgm:presLayoutVars>
      </dgm:prSet>
      <dgm:spPr/>
    </dgm:pt>
    <dgm:pt modelId="{7B0B2E9E-A283-4D6E-91A2-9A8CF830C330}" type="pres">
      <dgm:prSet presAssocID="{57AC3D5E-ED2E-43A5-B196-C8A62D395850}" presName="rootComposite" presStyleCnt="0"/>
      <dgm:spPr/>
    </dgm:pt>
    <dgm:pt modelId="{F1F2EE60-8CE2-4B32-98A5-31CA18DD77DF}" type="pres">
      <dgm:prSet presAssocID="{57AC3D5E-ED2E-43A5-B196-C8A62D395850}" presName="rootText" presStyleLbl="node2" presStyleIdx="2" presStyleCnt="4" custScaleX="217461" custScaleY="220853">
        <dgm:presLayoutVars>
          <dgm:chPref val="3"/>
        </dgm:presLayoutVars>
      </dgm:prSet>
      <dgm:spPr>
        <a:prstGeom prst="rect">
          <a:avLst/>
        </a:prstGeom>
      </dgm:spPr>
      <dgm:t>
        <a:bodyPr/>
        <a:lstStyle/>
        <a:p>
          <a:endParaRPr lang="en-US"/>
        </a:p>
      </dgm:t>
    </dgm:pt>
    <dgm:pt modelId="{E9C22CA7-3FD7-49EC-8601-5D20CB7E74B6}" type="pres">
      <dgm:prSet presAssocID="{57AC3D5E-ED2E-43A5-B196-C8A62D395850}" presName="rootConnector" presStyleLbl="node2" presStyleIdx="2" presStyleCnt="4"/>
      <dgm:spPr/>
      <dgm:t>
        <a:bodyPr/>
        <a:lstStyle/>
        <a:p>
          <a:endParaRPr lang="en-US"/>
        </a:p>
      </dgm:t>
    </dgm:pt>
    <dgm:pt modelId="{6D561DD6-5DA1-4D9B-8D49-6BAB3E082B87}" type="pres">
      <dgm:prSet presAssocID="{57AC3D5E-ED2E-43A5-B196-C8A62D395850}" presName="hierChild4" presStyleCnt="0"/>
      <dgm:spPr/>
    </dgm:pt>
    <dgm:pt modelId="{263F26B3-6161-4C1F-848D-369966D9C8DF}" type="pres">
      <dgm:prSet presAssocID="{57AC3D5E-ED2E-43A5-B196-C8A62D395850}" presName="hierChild5" presStyleCnt="0"/>
      <dgm:spPr/>
    </dgm:pt>
    <dgm:pt modelId="{1D05E0D7-1C02-476B-9C41-3A01C539965B}" type="pres">
      <dgm:prSet presAssocID="{5488E98E-869E-4EF0-84F5-26AB1DDFCCD7}" presName="Name37" presStyleLbl="parChTrans1D2" presStyleIdx="3" presStyleCnt="4"/>
      <dgm:spPr>
        <a:custGeom>
          <a:avLst/>
          <a:gdLst/>
          <a:ahLst/>
          <a:cxnLst/>
          <a:rect l="0" t="0" r="0" b="0"/>
          <a:pathLst>
            <a:path>
              <a:moveTo>
                <a:pt x="0" y="0"/>
              </a:moveTo>
              <a:lnTo>
                <a:pt x="0" y="97702"/>
              </a:lnTo>
              <a:lnTo>
                <a:pt x="3328324" y="97702"/>
              </a:lnTo>
              <a:lnTo>
                <a:pt x="3328324" y="195405"/>
              </a:lnTo>
            </a:path>
          </a:pathLst>
        </a:custGeom>
      </dgm:spPr>
      <dgm:t>
        <a:bodyPr/>
        <a:lstStyle/>
        <a:p>
          <a:endParaRPr lang="en-US"/>
        </a:p>
      </dgm:t>
    </dgm:pt>
    <dgm:pt modelId="{70389ECD-BF5C-4C5B-98C2-9C7CD97ACB86}" type="pres">
      <dgm:prSet presAssocID="{F5A524F0-BA72-4C56-B1C3-CD0C749EDC51}" presName="hierRoot2" presStyleCnt="0">
        <dgm:presLayoutVars>
          <dgm:hierBranch val="init"/>
        </dgm:presLayoutVars>
      </dgm:prSet>
      <dgm:spPr/>
    </dgm:pt>
    <dgm:pt modelId="{E3B975E4-200D-4C2A-ADEF-3C3A21DEF154}" type="pres">
      <dgm:prSet presAssocID="{F5A524F0-BA72-4C56-B1C3-CD0C749EDC51}" presName="rootComposite" presStyleCnt="0"/>
      <dgm:spPr/>
    </dgm:pt>
    <dgm:pt modelId="{82DE3C63-871D-4B6C-90D9-47E49C695FC0}" type="pres">
      <dgm:prSet presAssocID="{F5A524F0-BA72-4C56-B1C3-CD0C749EDC51}" presName="rootText" presStyleLbl="node2" presStyleIdx="3" presStyleCnt="4" custScaleX="217461" custScaleY="220853">
        <dgm:presLayoutVars>
          <dgm:chPref val="3"/>
        </dgm:presLayoutVars>
      </dgm:prSet>
      <dgm:spPr>
        <a:prstGeom prst="rect">
          <a:avLst/>
        </a:prstGeom>
      </dgm:spPr>
      <dgm:t>
        <a:bodyPr/>
        <a:lstStyle/>
        <a:p>
          <a:endParaRPr lang="en-US"/>
        </a:p>
      </dgm:t>
    </dgm:pt>
    <dgm:pt modelId="{F85FA015-0E0A-447A-881E-A969AE2988C5}" type="pres">
      <dgm:prSet presAssocID="{F5A524F0-BA72-4C56-B1C3-CD0C749EDC51}" presName="rootConnector" presStyleLbl="node2" presStyleIdx="3" presStyleCnt="4"/>
      <dgm:spPr/>
      <dgm:t>
        <a:bodyPr/>
        <a:lstStyle/>
        <a:p>
          <a:endParaRPr lang="en-US"/>
        </a:p>
      </dgm:t>
    </dgm:pt>
    <dgm:pt modelId="{E7ADF4FB-4270-4CD1-A8DF-C256E6DF805A}" type="pres">
      <dgm:prSet presAssocID="{F5A524F0-BA72-4C56-B1C3-CD0C749EDC51}" presName="hierChild4" presStyleCnt="0"/>
      <dgm:spPr/>
    </dgm:pt>
    <dgm:pt modelId="{809CB824-BD18-47BA-B23F-5CA472AE026C}" type="pres">
      <dgm:prSet presAssocID="{F5A524F0-BA72-4C56-B1C3-CD0C749EDC51}" presName="hierChild5" presStyleCnt="0"/>
      <dgm:spPr/>
    </dgm:pt>
    <dgm:pt modelId="{B58AFBC7-3AAD-4241-86F5-A8FE04677F60}" type="pres">
      <dgm:prSet presAssocID="{1052FD20-231C-42B5-A8BC-02DD38575D88}" presName="hierChild3" presStyleCnt="0"/>
      <dgm:spPr/>
    </dgm:pt>
  </dgm:ptLst>
  <dgm:cxnLst>
    <dgm:cxn modelId="{75C63BA7-2516-4085-AEBA-D7D6AD8EC7A9}" type="presOf" srcId="{3423DAB0-365B-4C67-AF2B-06C6836DBFF7}" destId="{34BA1461-FA4A-4450-987C-863AEB6BA64E}" srcOrd="1" destOrd="0" presId="urn:microsoft.com/office/officeart/2005/8/layout/orgChart1"/>
    <dgm:cxn modelId="{E357A35C-53C6-4013-8E53-5B928BF2A7F4}" type="presOf" srcId="{F5A524F0-BA72-4C56-B1C3-CD0C749EDC51}" destId="{F85FA015-0E0A-447A-881E-A969AE2988C5}" srcOrd="1" destOrd="0" presId="urn:microsoft.com/office/officeart/2005/8/layout/orgChart1"/>
    <dgm:cxn modelId="{CB918CF5-EA72-460A-A984-49C8F57004BA}" type="presOf" srcId="{1052FD20-231C-42B5-A8BC-02DD38575D88}" destId="{497119E0-37B6-4BDF-9350-2F16F3105FBC}" srcOrd="0" destOrd="0" presId="urn:microsoft.com/office/officeart/2005/8/layout/orgChart1"/>
    <dgm:cxn modelId="{D96DBAC2-14F1-4F34-A877-08B9B0181791}" type="presOf" srcId="{3423DAB0-365B-4C67-AF2B-06C6836DBFF7}" destId="{EB8191B7-E145-4007-AA3E-44DD74D7F422}" srcOrd="0" destOrd="0" presId="urn:microsoft.com/office/officeart/2005/8/layout/orgChart1"/>
    <dgm:cxn modelId="{F9DF1226-345E-4ED8-B8AD-126DE0AB14F8}" srcId="{1052FD20-231C-42B5-A8BC-02DD38575D88}" destId="{3423DAB0-365B-4C67-AF2B-06C6836DBFF7}" srcOrd="0" destOrd="0" parTransId="{F0511CE1-AA3C-47EA-83F8-6916DED473B5}" sibTransId="{FB44ECD0-8700-454D-869F-C84DEB051C95}"/>
    <dgm:cxn modelId="{A3754F1A-99C3-4C4A-82E2-F71CEBE4A618}" type="presOf" srcId="{57AC3D5E-ED2E-43A5-B196-C8A62D395850}" destId="{F1F2EE60-8CE2-4B32-98A5-31CA18DD77DF}" srcOrd="0" destOrd="0" presId="urn:microsoft.com/office/officeart/2005/8/layout/orgChart1"/>
    <dgm:cxn modelId="{1707335F-454C-44FC-878B-21D9ED3C2A9A}" type="presOf" srcId="{1052FD20-231C-42B5-A8BC-02DD38575D88}" destId="{6F846328-AC11-44FD-A41D-746616E43150}" srcOrd="1" destOrd="0" presId="urn:microsoft.com/office/officeart/2005/8/layout/orgChart1"/>
    <dgm:cxn modelId="{BF6AEF05-90B5-4F24-BBCA-F61B541FEF20}" type="presOf" srcId="{54BFB20B-4A87-4F7D-A67D-DB80C2B3036A}" destId="{1A3C02BF-4727-40B9-9D28-EF2D2E33D55F}" srcOrd="1" destOrd="0" presId="urn:microsoft.com/office/officeart/2005/8/layout/orgChart1"/>
    <dgm:cxn modelId="{52E9E539-9912-4E8F-855B-A5636A8EF13A}" type="presOf" srcId="{F5A524F0-BA72-4C56-B1C3-CD0C749EDC51}" destId="{82DE3C63-871D-4B6C-90D9-47E49C695FC0}" srcOrd="0" destOrd="0" presId="urn:microsoft.com/office/officeart/2005/8/layout/orgChart1"/>
    <dgm:cxn modelId="{EB7E51D4-A8A0-40B8-AF95-2EFD9BE67C51}" type="presOf" srcId="{57AC3D5E-ED2E-43A5-B196-C8A62D395850}" destId="{E9C22CA7-3FD7-49EC-8601-5D20CB7E74B6}" srcOrd="1" destOrd="0" presId="urn:microsoft.com/office/officeart/2005/8/layout/orgChart1"/>
    <dgm:cxn modelId="{6AC0CECF-CCA5-4FF7-9BE7-4C8E9C25C06C}" srcId="{1052FD20-231C-42B5-A8BC-02DD38575D88}" destId="{57AC3D5E-ED2E-43A5-B196-C8A62D395850}" srcOrd="2" destOrd="0" parTransId="{6057D5A7-08DE-4F96-AC75-D141BD6B3B30}" sibTransId="{F6B45B19-454D-418B-AB75-D56B69CB786A}"/>
    <dgm:cxn modelId="{9B812DDC-A233-437D-AD3C-7F0394457270}" srcId="{59F76BEE-3501-44B8-8D34-D50397B33A7B}" destId="{1052FD20-231C-42B5-A8BC-02DD38575D88}" srcOrd="0" destOrd="0" parTransId="{AC8BDFCD-780E-4377-B531-BC7F5E1305AC}" sibTransId="{3038E624-9FBB-44A2-9A14-81D8AA8B9BA6}"/>
    <dgm:cxn modelId="{A9EAF66F-126E-4542-BA65-66863BDAF088}" type="presOf" srcId="{59F76BEE-3501-44B8-8D34-D50397B33A7B}" destId="{8F9585D2-0C7D-4E17-BFA9-F89DE8D3BE35}" srcOrd="0" destOrd="0" presId="urn:microsoft.com/office/officeart/2005/8/layout/orgChart1"/>
    <dgm:cxn modelId="{F0ACE1D6-C7D3-4447-9DF8-02A404C84C66}" type="presOf" srcId="{6057D5A7-08DE-4F96-AC75-D141BD6B3B30}" destId="{558A002A-8AE8-4BDC-88DB-167D19759B2D}" srcOrd="0" destOrd="0" presId="urn:microsoft.com/office/officeart/2005/8/layout/orgChart1"/>
    <dgm:cxn modelId="{11E6FF2C-BA0F-4344-A906-9308439F3422}" srcId="{1052FD20-231C-42B5-A8BC-02DD38575D88}" destId="{54BFB20B-4A87-4F7D-A67D-DB80C2B3036A}" srcOrd="1" destOrd="0" parTransId="{58EA497B-1C81-4FFE-9160-0DC58FA58819}" sibTransId="{66DC6700-063C-4DA8-ADCA-2842483F4727}"/>
    <dgm:cxn modelId="{71469F4F-2E3E-43D9-B088-2837CAC07C11}" type="presOf" srcId="{54BFB20B-4A87-4F7D-A67D-DB80C2B3036A}" destId="{ED07AF89-516F-411F-A5D1-19A997097F55}" srcOrd="0" destOrd="0" presId="urn:microsoft.com/office/officeart/2005/8/layout/orgChart1"/>
    <dgm:cxn modelId="{2415B38D-5CE2-4B68-B928-4AC797CD27F5}" type="presOf" srcId="{F0511CE1-AA3C-47EA-83F8-6916DED473B5}" destId="{4F448B93-DC28-455B-9523-75E9215692A9}" srcOrd="0" destOrd="0" presId="urn:microsoft.com/office/officeart/2005/8/layout/orgChart1"/>
    <dgm:cxn modelId="{A957EED5-A3A3-4220-B3F7-A493AA1C20BE}" srcId="{1052FD20-231C-42B5-A8BC-02DD38575D88}" destId="{F5A524F0-BA72-4C56-B1C3-CD0C749EDC51}" srcOrd="3" destOrd="0" parTransId="{5488E98E-869E-4EF0-84F5-26AB1DDFCCD7}" sibTransId="{6F5FAF41-0A0A-45D3-BB97-8235FF4ADEE8}"/>
    <dgm:cxn modelId="{CC57E7BC-2907-456B-BBD3-70887C2AFBAB}" type="presOf" srcId="{58EA497B-1C81-4FFE-9160-0DC58FA58819}" destId="{67AFFCE0-18AA-4DAD-B08D-F08FD11B0349}" srcOrd="0" destOrd="0" presId="urn:microsoft.com/office/officeart/2005/8/layout/orgChart1"/>
    <dgm:cxn modelId="{08563696-F8B1-4EC4-9AD4-071BEAF4B353}" type="presOf" srcId="{5488E98E-869E-4EF0-84F5-26AB1DDFCCD7}" destId="{1D05E0D7-1C02-476B-9C41-3A01C539965B}" srcOrd="0" destOrd="0" presId="urn:microsoft.com/office/officeart/2005/8/layout/orgChart1"/>
    <dgm:cxn modelId="{42F1DC0F-1EF8-4E0F-8C54-939A847000E2}" type="presParOf" srcId="{8F9585D2-0C7D-4E17-BFA9-F89DE8D3BE35}" destId="{7A037EC5-09F6-4D60-BB74-6E4AE7F8822E}" srcOrd="0" destOrd="0" presId="urn:microsoft.com/office/officeart/2005/8/layout/orgChart1"/>
    <dgm:cxn modelId="{65AABC08-DC9B-4CBB-AAAF-386127944235}" type="presParOf" srcId="{7A037EC5-09F6-4D60-BB74-6E4AE7F8822E}" destId="{15FF59E5-9E41-4A55-B919-3EBF2B4EB0F1}" srcOrd="0" destOrd="0" presId="urn:microsoft.com/office/officeart/2005/8/layout/orgChart1"/>
    <dgm:cxn modelId="{931D8E9A-73A7-4D64-A410-93D0523B21FF}" type="presParOf" srcId="{15FF59E5-9E41-4A55-B919-3EBF2B4EB0F1}" destId="{497119E0-37B6-4BDF-9350-2F16F3105FBC}" srcOrd="0" destOrd="0" presId="urn:microsoft.com/office/officeart/2005/8/layout/orgChart1"/>
    <dgm:cxn modelId="{FB370270-FF07-4B27-8A37-C9722AC85FB0}" type="presParOf" srcId="{15FF59E5-9E41-4A55-B919-3EBF2B4EB0F1}" destId="{6F846328-AC11-44FD-A41D-746616E43150}" srcOrd="1" destOrd="0" presId="urn:microsoft.com/office/officeart/2005/8/layout/orgChart1"/>
    <dgm:cxn modelId="{8EA09E7E-3FDE-47D2-B422-B92FA9B7F2FB}" type="presParOf" srcId="{7A037EC5-09F6-4D60-BB74-6E4AE7F8822E}" destId="{17A58EF5-1F45-46EF-85B9-40C3E5C482C4}" srcOrd="1" destOrd="0" presId="urn:microsoft.com/office/officeart/2005/8/layout/orgChart1"/>
    <dgm:cxn modelId="{44C1A2B2-1EC9-4E82-B04E-58487F6797D8}" type="presParOf" srcId="{17A58EF5-1F45-46EF-85B9-40C3E5C482C4}" destId="{4F448B93-DC28-455B-9523-75E9215692A9}" srcOrd="0" destOrd="0" presId="urn:microsoft.com/office/officeart/2005/8/layout/orgChart1"/>
    <dgm:cxn modelId="{8A2065E0-2C36-46BC-9C7B-A7D1D28C75B5}" type="presParOf" srcId="{17A58EF5-1F45-46EF-85B9-40C3E5C482C4}" destId="{D7B0D233-894A-4BDE-8B7A-51E05E018723}" srcOrd="1" destOrd="0" presId="urn:microsoft.com/office/officeart/2005/8/layout/orgChart1"/>
    <dgm:cxn modelId="{16C51A92-7533-482F-87AB-2632419DC104}" type="presParOf" srcId="{D7B0D233-894A-4BDE-8B7A-51E05E018723}" destId="{B452990D-2CF1-4F6C-8A3C-AE56FCEC6230}" srcOrd="0" destOrd="0" presId="urn:microsoft.com/office/officeart/2005/8/layout/orgChart1"/>
    <dgm:cxn modelId="{9051FCCA-91B4-405B-B991-88949779A109}" type="presParOf" srcId="{B452990D-2CF1-4F6C-8A3C-AE56FCEC6230}" destId="{EB8191B7-E145-4007-AA3E-44DD74D7F422}" srcOrd="0" destOrd="0" presId="urn:microsoft.com/office/officeart/2005/8/layout/orgChart1"/>
    <dgm:cxn modelId="{B52B25B9-47B7-4BC4-8C5A-607CE3C45F91}" type="presParOf" srcId="{B452990D-2CF1-4F6C-8A3C-AE56FCEC6230}" destId="{34BA1461-FA4A-4450-987C-863AEB6BA64E}" srcOrd="1" destOrd="0" presId="urn:microsoft.com/office/officeart/2005/8/layout/orgChart1"/>
    <dgm:cxn modelId="{98FE14A7-D6DC-4C02-A99C-3E60B9C3FB42}" type="presParOf" srcId="{D7B0D233-894A-4BDE-8B7A-51E05E018723}" destId="{CCF2D19C-E909-4530-AC62-CC0645341C79}" srcOrd="1" destOrd="0" presId="urn:microsoft.com/office/officeart/2005/8/layout/orgChart1"/>
    <dgm:cxn modelId="{05E9CA04-9B87-43B8-88C9-F14CCB7447D0}" type="presParOf" srcId="{D7B0D233-894A-4BDE-8B7A-51E05E018723}" destId="{D477FFF4-1B67-488A-9546-5D2A7A102010}" srcOrd="2" destOrd="0" presId="urn:microsoft.com/office/officeart/2005/8/layout/orgChart1"/>
    <dgm:cxn modelId="{09ECE1E1-2E19-4ACE-B602-9D3D16225687}" type="presParOf" srcId="{17A58EF5-1F45-46EF-85B9-40C3E5C482C4}" destId="{67AFFCE0-18AA-4DAD-B08D-F08FD11B0349}" srcOrd="2" destOrd="0" presId="urn:microsoft.com/office/officeart/2005/8/layout/orgChart1"/>
    <dgm:cxn modelId="{BA1A529B-1DD0-44C9-889A-ECA4F7F0EF51}" type="presParOf" srcId="{17A58EF5-1F45-46EF-85B9-40C3E5C482C4}" destId="{13094987-BCA3-4085-A0C2-4B71279E0C95}" srcOrd="3" destOrd="0" presId="urn:microsoft.com/office/officeart/2005/8/layout/orgChart1"/>
    <dgm:cxn modelId="{019DA77E-A8E4-4C9F-A967-D3F5E9F0E06B}" type="presParOf" srcId="{13094987-BCA3-4085-A0C2-4B71279E0C95}" destId="{BBFD0D44-7F43-4C34-8339-DDDC5292B230}" srcOrd="0" destOrd="0" presId="urn:microsoft.com/office/officeart/2005/8/layout/orgChart1"/>
    <dgm:cxn modelId="{3B3CB76F-6B50-47B1-8517-C9A802DB9757}" type="presParOf" srcId="{BBFD0D44-7F43-4C34-8339-DDDC5292B230}" destId="{ED07AF89-516F-411F-A5D1-19A997097F55}" srcOrd="0" destOrd="0" presId="urn:microsoft.com/office/officeart/2005/8/layout/orgChart1"/>
    <dgm:cxn modelId="{86B208FE-EFF7-4514-A869-0481E645D7EA}" type="presParOf" srcId="{BBFD0D44-7F43-4C34-8339-DDDC5292B230}" destId="{1A3C02BF-4727-40B9-9D28-EF2D2E33D55F}" srcOrd="1" destOrd="0" presId="urn:microsoft.com/office/officeart/2005/8/layout/orgChart1"/>
    <dgm:cxn modelId="{252B8E49-1D72-427F-8043-B29E6219D176}" type="presParOf" srcId="{13094987-BCA3-4085-A0C2-4B71279E0C95}" destId="{676E15A8-7B52-422B-8C55-954481136ACE}" srcOrd="1" destOrd="0" presId="urn:microsoft.com/office/officeart/2005/8/layout/orgChart1"/>
    <dgm:cxn modelId="{A48B30CE-C3E1-4A76-A767-DD16E904C6D9}" type="presParOf" srcId="{13094987-BCA3-4085-A0C2-4B71279E0C95}" destId="{06AABBD8-16D5-44EC-A119-D2EE727E3B07}" srcOrd="2" destOrd="0" presId="urn:microsoft.com/office/officeart/2005/8/layout/orgChart1"/>
    <dgm:cxn modelId="{2C21151E-1060-4DCC-882D-5CA0A56B2280}" type="presParOf" srcId="{17A58EF5-1F45-46EF-85B9-40C3E5C482C4}" destId="{558A002A-8AE8-4BDC-88DB-167D19759B2D}" srcOrd="4" destOrd="0" presId="urn:microsoft.com/office/officeart/2005/8/layout/orgChart1"/>
    <dgm:cxn modelId="{7DF05C49-A3FD-46FD-8629-A992B636FF57}" type="presParOf" srcId="{17A58EF5-1F45-46EF-85B9-40C3E5C482C4}" destId="{5DDECE7E-9CB7-4D65-8781-3EA4EC6E86DA}" srcOrd="5" destOrd="0" presId="urn:microsoft.com/office/officeart/2005/8/layout/orgChart1"/>
    <dgm:cxn modelId="{98D13B05-C3F3-4C46-9E67-3CF6E5638D40}" type="presParOf" srcId="{5DDECE7E-9CB7-4D65-8781-3EA4EC6E86DA}" destId="{7B0B2E9E-A283-4D6E-91A2-9A8CF830C330}" srcOrd="0" destOrd="0" presId="urn:microsoft.com/office/officeart/2005/8/layout/orgChart1"/>
    <dgm:cxn modelId="{6B2026EE-E1FA-4CDB-9DF6-FFCB0BD2A9B8}" type="presParOf" srcId="{7B0B2E9E-A283-4D6E-91A2-9A8CF830C330}" destId="{F1F2EE60-8CE2-4B32-98A5-31CA18DD77DF}" srcOrd="0" destOrd="0" presId="urn:microsoft.com/office/officeart/2005/8/layout/orgChart1"/>
    <dgm:cxn modelId="{D5085D1D-73EE-4660-AE7C-06A6DCEC9F48}" type="presParOf" srcId="{7B0B2E9E-A283-4D6E-91A2-9A8CF830C330}" destId="{E9C22CA7-3FD7-49EC-8601-5D20CB7E74B6}" srcOrd="1" destOrd="0" presId="urn:microsoft.com/office/officeart/2005/8/layout/orgChart1"/>
    <dgm:cxn modelId="{FD60CFEA-FF51-4B79-8479-061BDA927AC2}" type="presParOf" srcId="{5DDECE7E-9CB7-4D65-8781-3EA4EC6E86DA}" destId="{6D561DD6-5DA1-4D9B-8D49-6BAB3E082B87}" srcOrd="1" destOrd="0" presId="urn:microsoft.com/office/officeart/2005/8/layout/orgChart1"/>
    <dgm:cxn modelId="{D8DC91C3-1F98-45E5-A652-B82115C52381}" type="presParOf" srcId="{5DDECE7E-9CB7-4D65-8781-3EA4EC6E86DA}" destId="{263F26B3-6161-4C1F-848D-369966D9C8DF}" srcOrd="2" destOrd="0" presId="urn:microsoft.com/office/officeart/2005/8/layout/orgChart1"/>
    <dgm:cxn modelId="{1537BC29-DB68-4974-A270-BC28E5B60DD7}" type="presParOf" srcId="{17A58EF5-1F45-46EF-85B9-40C3E5C482C4}" destId="{1D05E0D7-1C02-476B-9C41-3A01C539965B}" srcOrd="6" destOrd="0" presId="urn:microsoft.com/office/officeart/2005/8/layout/orgChart1"/>
    <dgm:cxn modelId="{F0787360-4969-43FB-A916-ED32B2FBA4A5}" type="presParOf" srcId="{17A58EF5-1F45-46EF-85B9-40C3E5C482C4}" destId="{70389ECD-BF5C-4C5B-98C2-9C7CD97ACB86}" srcOrd="7" destOrd="0" presId="urn:microsoft.com/office/officeart/2005/8/layout/orgChart1"/>
    <dgm:cxn modelId="{609615DA-9E0D-46C0-9467-F93CDE718934}" type="presParOf" srcId="{70389ECD-BF5C-4C5B-98C2-9C7CD97ACB86}" destId="{E3B975E4-200D-4C2A-ADEF-3C3A21DEF154}" srcOrd="0" destOrd="0" presId="urn:microsoft.com/office/officeart/2005/8/layout/orgChart1"/>
    <dgm:cxn modelId="{8FD7A266-9D71-4464-A356-1189BC6A75A0}" type="presParOf" srcId="{E3B975E4-200D-4C2A-ADEF-3C3A21DEF154}" destId="{82DE3C63-871D-4B6C-90D9-47E49C695FC0}" srcOrd="0" destOrd="0" presId="urn:microsoft.com/office/officeart/2005/8/layout/orgChart1"/>
    <dgm:cxn modelId="{BFB096D5-A9DD-4411-973F-45EE2177DD0A}" type="presParOf" srcId="{E3B975E4-200D-4C2A-ADEF-3C3A21DEF154}" destId="{F85FA015-0E0A-447A-881E-A969AE2988C5}" srcOrd="1" destOrd="0" presId="urn:microsoft.com/office/officeart/2005/8/layout/orgChart1"/>
    <dgm:cxn modelId="{1FAB8887-70E2-4768-AA49-D660DB85CDEF}" type="presParOf" srcId="{70389ECD-BF5C-4C5B-98C2-9C7CD97ACB86}" destId="{E7ADF4FB-4270-4CD1-A8DF-C256E6DF805A}" srcOrd="1" destOrd="0" presId="urn:microsoft.com/office/officeart/2005/8/layout/orgChart1"/>
    <dgm:cxn modelId="{D45EC126-E467-4301-A6E8-6CF3252542EE}" type="presParOf" srcId="{70389ECD-BF5C-4C5B-98C2-9C7CD97ACB86}" destId="{809CB824-BD18-47BA-B23F-5CA472AE026C}" srcOrd="2" destOrd="0" presId="urn:microsoft.com/office/officeart/2005/8/layout/orgChart1"/>
    <dgm:cxn modelId="{9ACEC02F-7B67-4CFE-AF28-247D2BDA435B}" type="presParOf" srcId="{7A037EC5-09F6-4D60-BB74-6E4AE7F8822E}" destId="{B58AFBC7-3AAD-4241-86F5-A8FE04677F6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A320D2-6A39-4C41-A9D7-090E10350F41}" type="doc">
      <dgm:prSet loTypeId="urn:microsoft.com/office/officeart/2005/8/layout/vProcess5" loCatId="process" qsTypeId="urn:microsoft.com/office/officeart/2005/8/quickstyle/3d1" qsCatId="3D" csTypeId="urn:microsoft.com/office/officeart/2005/8/colors/colorful2" csCatId="colorful" phldr="1"/>
      <dgm:spPr/>
      <dgm:t>
        <a:bodyPr/>
        <a:lstStyle/>
        <a:p>
          <a:endParaRPr lang="zh-CN" altLang="en-US"/>
        </a:p>
      </dgm:t>
    </dgm:pt>
    <dgm:pt modelId="{9E2DEC32-EFCD-4BDE-8ACE-E055B7ED8FC7}">
      <dgm:prSet phldrT="[Text]" custT="1"/>
      <dgm:spPr/>
      <dgm:t>
        <a:bodyPr/>
        <a:lstStyle/>
        <a:p>
          <a:pPr algn="ctr"/>
          <a:r>
            <a:rPr lang="zh-CN" altLang="en-US" sz="1800" b="1" dirty="0" smtClean="0"/>
            <a:t>法律法规：国际条约、法律法规、最高院复函</a:t>
          </a:r>
          <a:r>
            <a:rPr lang="en-US" altLang="zh-CN" sz="1800" b="1" dirty="0" smtClean="0"/>
            <a:t>…</a:t>
          </a:r>
          <a:endParaRPr lang="zh-CN" altLang="en-US" sz="1800" b="1" dirty="0"/>
        </a:p>
      </dgm:t>
    </dgm:pt>
    <dgm:pt modelId="{30FA364A-54BD-40B5-9B21-A6EB3E940E01}" type="parTrans" cxnId="{CE349F13-8FE7-466D-8745-342FE5CEB19E}">
      <dgm:prSet/>
      <dgm:spPr/>
      <dgm:t>
        <a:bodyPr/>
        <a:lstStyle/>
        <a:p>
          <a:endParaRPr lang="zh-CN" altLang="en-US"/>
        </a:p>
      </dgm:t>
    </dgm:pt>
    <dgm:pt modelId="{F1180859-912C-4210-928B-051DBB4356D5}" type="sibTrans" cxnId="{CE349F13-8FE7-466D-8745-342FE5CEB19E}">
      <dgm:prSet/>
      <dgm:spPr/>
      <dgm:t>
        <a:bodyPr/>
        <a:lstStyle/>
        <a:p>
          <a:endParaRPr lang="zh-CN" altLang="en-US"/>
        </a:p>
      </dgm:t>
    </dgm:pt>
    <dgm:pt modelId="{36ACFC46-7DB8-4FAA-8A99-6FBEBC18BF10}">
      <dgm:prSet phldrT="[Text]" custT="1"/>
      <dgm:spPr/>
      <dgm:t>
        <a:bodyPr/>
        <a:lstStyle/>
        <a:p>
          <a:pPr algn="ctr"/>
          <a:endParaRPr lang="en-US" altLang="zh-CN" sz="1600" b="1" dirty="0" smtClean="0"/>
        </a:p>
        <a:p>
          <a:pPr algn="ctr"/>
          <a:endParaRPr lang="en-US" altLang="zh-CN" sz="1600" b="1" dirty="0" smtClean="0"/>
        </a:p>
        <a:p>
          <a:pPr algn="ctr"/>
          <a:r>
            <a:rPr lang="zh-CN" altLang="en-US" sz="1800" b="1" dirty="0" smtClean="0"/>
            <a:t>案例：裁判文书（裁定）、案例评析</a:t>
          </a:r>
          <a:endParaRPr lang="zh-CN" altLang="en-US" sz="1800" b="1" dirty="0"/>
        </a:p>
      </dgm:t>
    </dgm:pt>
    <dgm:pt modelId="{B831DA32-9FBD-44AD-951E-BE4CD24C89AF}" type="parTrans" cxnId="{AF4508AB-A9BC-44E2-A7D5-6A1EDD15323C}">
      <dgm:prSet/>
      <dgm:spPr/>
      <dgm:t>
        <a:bodyPr/>
        <a:lstStyle/>
        <a:p>
          <a:endParaRPr lang="zh-CN" altLang="en-US"/>
        </a:p>
      </dgm:t>
    </dgm:pt>
    <dgm:pt modelId="{AFCC0955-C314-468C-A509-AD676A5FAE8D}" type="sibTrans" cxnId="{AF4508AB-A9BC-44E2-A7D5-6A1EDD15323C}">
      <dgm:prSet/>
      <dgm:spPr/>
      <dgm:t>
        <a:bodyPr/>
        <a:lstStyle/>
        <a:p>
          <a:endParaRPr lang="zh-CN" altLang="en-US"/>
        </a:p>
      </dgm:t>
    </dgm:pt>
    <dgm:pt modelId="{A4568CA5-2DB3-462D-B49B-A6FDE56B17D5}">
      <dgm:prSet custT="1"/>
      <dgm:spPr/>
      <dgm:t>
        <a:bodyPr/>
        <a:lstStyle/>
        <a:p>
          <a:pPr algn="ctr"/>
          <a:r>
            <a:rPr lang="zh-CN" altLang="en-US" sz="1800" b="1" dirty="0" smtClean="0"/>
            <a:t>实务指南：中国涉外商事仲裁实务指引</a:t>
          </a:r>
          <a:endParaRPr lang="zh-CN" altLang="en-US" sz="1800" b="1" dirty="0"/>
        </a:p>
      </dgm:t>
    </dgm:pt>
    <dgm:pt modelId="{1771B53A-822B-4BA5-B6E9-6501E777DA76}" type="parTrans" cxnId="{DC965DE1-1298-45C7-B8F9-8465FAC1C906}">
      <dgm:prSet/>
      <dgm:spPr/>
      <dgm:t>
        <a:bodyPr/>
        <a:lstStyle/>
        <a:p>
          <a:endParaRPr lang="zh-CN" altLang="en-US"/>
        </a:p>
      </dgm:t>
    </dgm:pt>
    <dgm:pt modelId="{B2EED3BB-92EE-46DD-9138-80F70FD9FC21}" type="sibTrans" cxnId="{DC965DE1-1298-45C7-B8F9-8465FAC1C906}">
      <dgm:prSet/>
      <dgm:spPr/>
      <dgm:t>
        <a:bodyPr/>
        <a:lstStyle/>
        <a:p>
          <a:endParaRPr lang="zh-CN" altLang="en-US"/>
        </a:p>
      </dgm:t>
    </dgm:pt>
    <dgm:pt modelId="{DCCB5CFF-32EC-4213-9337-F6D99A56BC10}">
      <dgm:prSet custT="1"/>
      <dgm:spPr/>
      <dgm:t>
        <a:bodyPr/>
        <a:lstStyle/>
        <a:p>
          <a:pPr algn="ctr"/>
          <a:r>
            <a:rPr lang="zh-CN" altLang="en-US" sz="1800" b="1" dirty="0" smtClean="0"/>
            <a:t>专题聚焦与专业文章</a:t>
          </a:r>
          <a:endParaRPr lang="zh-CN" altLang="en-US" sz="1800" b="1" dirty="0"/>
        </a:p>
      </dgm:t>
    </dgm:pt>
    <dgm:pt modelId="{C5C85C8F-C8A8-455C-8468-F8C5136D0976}" type="parTrans" cxnId="{0FAE063B-E35D-4DA9-ADD2-8B229D1B0AE7}">
      <dgm:prSet/>
      <dgm:spPr/>
      <dgm:t>
        <a:bodyPr/>
        <a:lstStyle/>
        <a:p>
          <a:endParaRPr lang="zh-CN" altLang="en-US"/>
        </a:p>
      </dgm:t>
    </dgm:pt>
    <dgm:pt modelId="{31EDA2E2-6A51-4673-8FE7-FD88F8FC9B68}" type="sibTrans" cxnId="{0FAE063B-E35D-4DA9-ADD2-8B229D1B0AE7}">
      <dgm:prSet/>
      <dgm:spPr/>
      <dgm:t>
        <a:bodyPr/>
        <a:lstStyle/>
        <a:p>
          <a:endParaRPr lang="zh-CN" altLang="en-US"/>
        </a:p>
      </dgm:t>
    </dgm:pt>
    <dgm:pt modelId="{9051938F-BFDC-4A79-A92A-BCDCC0A6AB49}">
      <dgm:prSet custT="1"/>
      <dgm:spPr/>
      <dgm:t>
        <a:bodyPr/>
        <a:lstStyle/>
        <a:p>
          <a:pPr algn="ctr"/>
          <a:r>
            <a:rPr lang="zh-CN" altLang="en-US" sz="1800" b="1" dirty="0" smtClean="0"/>
            <a:t>动态与新闻</a:t>
          </a:r>
          <a:endParaRPr lang="zh-CN" altLang="en-US" sz="1800" b="1" dirty="0"/>
        </a:p>
      </dgm:t>
    </dgm:pt>
    <dgm:pt modelId="{68C520D3-2F26-44BB-BF33-3318D5578733}" type="parTrans" cxnId="{425BA83C-8F54-420B-8DCE-89E5A921828A}">
      <dgm:prSet/>
      <dgm:spPr/>
      <dgm:t>
        <a:bodyPr/>
        <a:lstStyle/>
        <a:p>
          <a:endParaRPr lang="zh-CN" altLang="en-US"/>
        </a:p>
      </dgm:t>
    </dgm:pt>
    <dgm:pt modelId="{98694478-73C5-4A08-9110-189DECB46F48}" type="sibTrans" cxnId="{425BA83C-8F54-420B-8DCE-89E5A921828A}">
      <dgm:prSet/>
      <dgm:spPr/>
      <dgm:t>
        <a:bodyPr/>
        <a:lstStyle/>
        <a:p>
          <a:endParaRPr lang="zh-CN" altLang="en-US"/>
        </a:p>
      </dgm:t>
    </dgm:pt>
    <dgm:pt modelId="{5B1E155D-7729-4872-BCEB-CDAFF562E8DC}">
      <dgm:prSet/>
      <dgm:spPr/>
      <dgm:t>
        <a:bodyPr/>
        <a:lstStyle/>
        <a:p>
          <a:pPr algn="l"/>
          <a:endParaRPr lang="zh-CN" altLang="en-US" sz="3600" dirty="0"/>
        </a:p>
      </dgm:t>
    </dgm:pt>
    <dgm:pt modelId="{9F8A16CC-2E1B-481C-9DC2-B450D59DAAD7}" type="parTrans" cxnId="{752AF544-DC3B-4FCE-B0A4-3F6762B9E47A}">
      <dgm:prSet/>
      <dgm:spPr/>
      <dgm:t>
        <a:bodyPr/>
        <a:lstStyle/>
        <a:p>
          <a:endParaRPr lang="zh-CN" altLang="en-US"/>
        </a:p>
      </dgm:t>
    </dgm:pt>
    <dgm:pt modelId="{BD6752FC-1134-4F5C-AAB4-A23BB1B098E1}" type="sibTrans" cxnId="{752AF544-DC3B-4FCE-B0A4-3F6762B9E47A}">
      <dgm:prSet/>
      <dgm:spPr/>
      <dgm:t>
        <a:bodyPr/>
        <a:lstStyle/>
        <a:p>
          <a:endParaRPr lang="zh-CN" altLang="en-US"/>
        </a:p>
      </dgm:t>
    </dgm:pt>
    <dgm:pt modelId="{283313A4-8199-4882-A32D-C37BC7D9A5BD}" type="pres">
      <dgm:prSet presAssocID="{E2A320D2-6A39-4C41-A9D7-090E10350F41}" presName="outerComposite" presStyleCnt="0">
        <dgm:presLayoutVars>
          <dgm:chMax val="5"/>
          <dgm:dir/>
          <dgm:resizeHandles val="exact"/>
        </dgm:presLayoutVars>
      </dgm:prSet>
      <dgm:spPr/>
      <dgm:t>
        <a:bodyPr/>
        <a:lstStyle/>
        <a:p>
          <a:endParaRPr lang="zh-CN" altLang="en-US"/>
        </a:p>
      </dgm:t>
    </dgm:pt>
    <dgm:pt modelId="{0B863776-FAF7-4C9A-BEEF-2CACD81FF83B}" type="pres">
      <dgm:prSet presAssocID="{E2A320D2-6A39-4C41-A9D7-090E10350F41}" presName="dummyMaxCanvas" presStyleCnt="0">
        <dgm:presLayoutVars/>
      </dgm:prSet>
      <dgm:spPr/>
    </dgm:pt>
    <dgm:pt modelId="{DB574DDC-D693-45CA-BB3A-4F319E8BE89B}" type="pres">
      <dgm:prSet presAssocID="{E2A320D2-6A39-4C41-A9D7-090E10350F41}" presName="FiveNodes_1" presStyleLbl="node1" presStyleIdx="0" presStyleCnt="5" custScaleY="70449">
        <dgm:presLayoutVars>
          <dgm:bulletEnabled val="1"/>
        </dgm:presLayoutVars>
      </dgm:prSet>
      <dgm:spPr/>
      <dgm:t>
        <a:bodyPr/>
        <a:lstStyle/>
        <a:p>
          <a:endParaRPr lang="zh-CN" altLang="en-US"/>
        </a:p>
      </dgm:t>
    </dgm:pt>
    <dgm:pt modelId="{F8366052-9254-4A5A-A0EA-47D8C70CCD2F}" type="pres">
      <dgm:prSet presAssocID="{E2A320D2-6A39-4C41-A9D7-090E10350F41}" presName="FiveNodes_2" presStyleLbl="node1" presStyleIdx="1" presStyleCnt="5" custScaleY="74086">
        <dgm:presLayoutVars>
          <dgm:bulletEnabled val="1"/>
        </dgm:presLayoutVars>
      </dgm:prSet>
      <dgm:spPr/>
      <dgm:t>
        <a:bodyPr/>
        <a:lstStyle/>
        <a:p>
          <a:endParaRPr lang="zh-CN" altLang="en-US"/>
        </a:p>
      </dgm:t>
    </dgm:pt>
    <dgm:pt modelId="{BD4D38D9-38A0-4F7B-8E09-7A864B55A675}" type="pres">
      <dgm:prSet presAssocID="{E2A320D2-6A39-4C41-A9D7-090E10350F41}" presName="FiveNodes_3" presStyleLbl="node1" presStyleIdx="2" presStyleCnt="5" custScaleY="71956">
        <dgm:presLayoutVars>
          <dgm:bulletEnabled val="1"/>
        </dgm:presLayoutVars>
      </dgm:prSet>
      <dgm:spPr/>
      <dgm:t>
        <a:bodyPr/>
        <a:lstStyle/>
        <a:p>
          <a:endParaRPr lang="zh-CN" altLang="en-US"/>
        </a:p>
      </dgm:t>
    </dgm:pt>
    <dgm:pt modelId="{F6185452-9194-401A-A175-1F52F6BFFF8B}" type="pres">
      <dgm:prSet presAssocID="{E2A320D2-6A39-4C41-A9D7-090E10350F41}" presName="FiveNodes_4" presStyleLbl="node1" presStyleIdx="3" presStyleCnt="5" custScaleY="73790">
        <dgm:presLayoutVars>
          <dgm:bulletEnabled val="1"/>
        </dgm:presLayoutVars>
      </dgm:prSet>
      <dgm:spPr/>
      <dgm:t>
        <a:bodyPr/>
        <a:lstStyle/>
        <a:p>
          <a:endParaRPr lang="zh-CN" altLang="en-US"/>
        </a:p>
      </dgm:t>
    </dgm:pt>
    <dgm:pt modelId="{80FAB692-2188-4C10-A748-15A31D615E3F}" type="pres">
      <dgm:prSet presAssocID="{E2A320D2-6A39-4C41-A9D7-090E10350F41}" presName="FiveNodes_5" presStyleLbl="node1" presStyleIdx="4" presStyleCnt="5" custScaleY="67696">
        <dgm:presLayoutVars>
          <dgm:bulletEnabled val="1"/>
        </dgm:presLayoutVars>
      </dgm:prSet>
      <dgm:spPr/>
      <dgm:t>
        <a:bodyPr/>
        <a:lstStyle/>
        <a:p>
          <a:endParaRPr lang="zh-CN" altLang="en-US"/>
        </a:p>
      </dgm:t>
    </dgm:pt>
    <dgm:pt modelId="{81214DD3-FEAB-49D1-897B-1BB887522471}" type="pres">
      <dgm:prSet presAssocID="{E2A320D2-6A39-4C41-A9D7-090E10350F41}" presName="FiveConn_1-2" presStyleLbl="fgAccFollowNode1" presStyleIdx="0" presStyleCnt="4">
        <dgm:presLayoutVars>
          <dgm:bulletEnabled val="1"/>
        </dgm:presLayoutVars>
      </dgm:prSet>
      <dgm:spPr/>
      <dgm:t>
        <a:bodyPr/>
        <a:lstStyle/>
        <a:p>
          <a:endParaRPr lang="zh-CN" altLang="en-US"/>
        </a:p>
      </dgm:t>
    </dgm:pt>
    <dgm:pt modelId="{078D1334-6A73-4C92-BFEC-7FF667509F4A}" type="pres">
      <dgm:prSet presAssocID="{E2A320D2-6A39-4C41-A9D7-090E10350F41}" presName="FiveConn_2-3" presStyleLbl="fgAccFollowNode1" presStyleIdx="1" presStyleCnt="4">
        <dgm:presLayoutVars>
          <dgm:bulletEnabled val="1"/>
        </dgm:presLayoutVars>
      </dgm:prSet>
      <dgm:spPr/>
      <dgm:t>
        <a:bodyPr/>
        <a:lstStyle/>
        <a:p>
          <a:endParaRPr lang="zh-CN" altLang="en-US"/>
        </a:p>
      </dgm:t>
    </dgm:pt>
    <dgm:pt modelId="{95D55730-374B-4547-AFDD-E8EE78771035}" type="pres">
      <dgm:prSet presAssocID="{E2A320D2-6A39-4C41-A9D7-090E10350F41}" presName="FiveConn_3-4" presStyleLbl="fgAccFollowNode1" presStyleIdx="2" presStyleCnt="4">
        <dgm:presLayoutVars>
          <dgm:bulletEnabled val="1"/>
        </dgm:presLayoutVars>
      </dgm:prSet>
      <dgm:spPr/>
      <dgm:t>
        <a:bodyPr/>
        <a:lstStyle/>
        <a:p>
          <a:endParaRPr lang="zh-CN" altLang="en-US"/>
        </a:p>
      </dgm:t>
    </dgm:pt>
    <dgm:pt modelId="{0599AFD2-D604-4E34-8552-3A758B7EB8BE}" type="pres">
      <dgm:prSet presAssocID="{E2A320D2-6A39-4C41-A9D7-090E10350F41}" presName="FiveConn_4-5" presStyleLbl="fgAccFollowNode1" presStyleIdx="3" presStyleCnt="4">
        <dgm:presLayoutVars>
          <dgm:bulletEnabled val="1"/>
        </dgm:presLayoutVars>
      </dgm:prSet>
      <dgm:spPr/>
      <dgm:t>
        <a:bodyPr/>
        <a:lstStyle/>
        <a:p>
          <a:endParaRPr lang="zh-CN" altLang="en-US"/>
        </a:p>
      </dgm:t>
    </dgm:pt>
    <dgm:pt modelId="{A532ACF3-4351-48D7-8064-B99ADEB0CCD5}" type="pres">
      <dgm:prSet presAssocID="{E2A320D2-6A39-4C41-A9D7-090E10350F41}" presName="FiveNodes_1_text" presStyleLbl="node1" presStyleIdx="4" presStyleCnt="5">
        <dgm:presLayoutVars>
          <dgm:bulletEnabled val="1"/>
        </dgm:presLayoutVars>
      </dgm:prSet>
      <dgm:spPr/>
      <dgm:t>
        <a:bodyPr/>
        <a:lstStyle/>
        <a:p>
          <a:endParaRPr lang="zh-CN" altLang="en-US"/>
        </a:p>
      </dgm:t>
    </dgm:pt>
    <dgm:pt modelId="{F8AF56D1-31E2-4ACE-97EA-D2750ED43A34}" type="pres">
      <dgm:prSet presAssocID="{E2A320D2-6A39-4C41-A9D7-090E10350F41}" presName="FiveNodes_2_text" presStyleLbl="node1" presStyleIdx="4" presStyleCnt="5">
        <dgm:presLayoutVars>
          <dgm:bulletEnabled val="1"/>
        </dgm:presLayoutVars>
      </dgm:prSet>
      <dgm:spPr/>
      <dgm:t>
        <a:bodyPr/>
        <a:lstStyle/>
        <a:p>
          <a:endParaRPr lang="zh-CN" altLang="en-US"/>
        </a:p>
      </dgm:t>
    </dgm:pt>
    <dgm:pt modelId="{20C3E042-8E4F-4B2E-958C-C0107538E175}" type="pres">
      <dgm:prSet presAssocID="{E2A320D2-6A39-4C41-A9D7-090E10350F41}" presName="FiveNodes_3_text" presStyleLbl="node1" presStyleIdx="4" presStyleCnt="5">
        <dgm:presLayoutVars>
          <dgm:bulletEnabled val="1"/>
        </dgm:presLayoutVars>
      </dgm:prSet>
      <dgm:spPr/>
      <dgm:t>
        <a:bodyPr/>
        <a:lstStyle/>
        <a:p>
          <a:endParaRPr lang="zh-CN" altLang="en-US"/>
        </a:p>
      </dgm:t>
    </dgm:pt>
    <dgm:pt modelId="{689B8AA4-4343-42E3-9921-8B76927CFCE8}" type="pres">
      <dgm:prSet presAssocID="{E2A320D2-6A39-4C41-A9D7-090E10350F41}" presName="FiveNodes_4_text" presStyleLbl="node1" presStyleIdx="4" presStyleCnt="5">
        <dgm:presLayoutVars>
          <dgm:bulletEnabled val="1"/>
        </dgm:presLayoutVars>
      </dgm:prSet>
      <dgm:spPr/>
      <dgm:t>
        <a:bodyPr/>
        <a:lstStyle/>
        <a:p>
          <a:endParaRPr lang="zh-CN" altLang="en-US"/>
        </a:p>
      </dgm:t>
    </dgm:pt>
    <dgm:pt modelId="{81A2D21B-D75D-4C38-B1AC-7010935DDE20}" type="pres">
      <dgm:prSet presAssocID="{E2A320D2-6A39-4C41-A9D7-090E10350F41}" presName="FiveNodes_5_text" presStyleLbl="node1" presStyleIdx="4" presStyleCnt="5">
        <dgm:presLayoutVars>
          <dgm:bulletEnabled val="1"/>
        </dgm:presLayoutVars>
      </dgm:prSet>
      <dgm:spPr/>
      <dgm:t>
        <a:bodyPr/>
        <a:lstStyle/>
        <a:p>
          <a:endParaRPr lang="zh-CN" altLang="en-US"/>
        </a:p>
      </dgm:t>
    </dgm:pt>
  </dgm:ptLst>
  <dgm:cxnLst>
    <dgm:cxn modelId="{BBCA267C-9DAC-47F2-8B5D-30C6799B17C3}" type="presOf" srcId="{B2EED3BB-92EE-46DD-9138-80F70FD9FC21}" destId="{95D55730-374B-4547-AFDD-E8EE78771035}" srcOrd="0" destOrd="0" presId="urn:microsoft.com/office/officeart/2005/8/layout/vProcess5"/>
    <dgm:cxn modelId="{F0D41CBF-4DA5-40D4-A6AF-7C6A85ABDADC}" type="presOf" srcId="{9051938F-BFDC-4A79-A92A-BCDCC0A6AB49}" destId="{80FAB692-2188-4C10-A748-15A31D615E3F}" srcOrd="0" destOrd="0" presId="urn:microsoft.com/office/officeart/2005/8/layout/vProcess5"/>
    <dgm:cxn modelId="{0940EF2E-F7BE-4EA3-8915-07D5236CF010}" type="presOf" srcId="{A4568CA5-2DB3-462D-B49B-A6FDE56B17D5}" destId="{BD4D38D9-38A0-4F7B-8E09-7A864B55A675}" srcOrd="0" destOrd="0" presId="urn:microsoft.com/office/officeart/2005/8/layout/vProcess5"/>
    <dgm:cxn modelId="{15FD615C-5442-48C7-B56E-8F91CE47BCE7}" type="presOf" srcId="{5B1E155D-7729-4872-BCEB-CDAFF562E8DC}" destId="{F8AF56D1-31E2-4ACE-97EA-D2750ED43A34}" srcOrd="1" destOrd="1" presId="urn:microsoft.com/office/officeart/2005/8/layout/vProcess5"/>
    <dgm:cxn modelId="{AFC0330E-935D-4A39-B99A-5C345F87F322}" type="presOf" srcId="{5B1E155D-7729-4872-BCEB-CDAFF562E8DC}" destId="{F8366052-9254-4A5A-A0EA-47D8C70CCD2F}" srcOrd="0" destOrd="1" presId="urn:microsoft.com/office/officeart/2005/8/layout/vProcess5"/>
    <dgm:cxn modelId="{752AF544-DC3B-4FCE-B0A4-3F6762B9E47A}" srcId="{36ACFC46-7DB8-4FAA-8A99-6FBEBC18BF10}" destId="{5B1E155D-7729-4872-BCEB-CDAFF562E8DC}" srcOrd="0" destOrd="0" parTransId="{9F8A16CC-2E1B-481C-9DC2-B450D59DAAD7}" sibTransId="{BD6752FC-1134-4F5C-AAB4-A23BB1B098E1}"/>
    <dgm:cxn modelId="{AF4508AB-A9BC-44E2-A7D5-6A1EDD15323C}" srcId="{E2A320D2-6A39-4C41-A9D7-090E10350F41}" destId="{36ACFC46-7DB8-4FAA-8A99-6FBEBC18BF10}" srcOrd="1" destOrd="0" parTransId="{B831DA32-9FBD-44AD-951E-BE4CD24C89AF}" sibTransId="{AFCC0955-C314-468C-A509-AD676A5FAE8D}"/>
    <dgm:cxn modelId="{0FAE063B-E35D-4DA9-ADD2-8B229D1B0AE7}" srcId="{E2A320D2-6A39-4C41-A9D7-090E10350F41}" destId="{DCCB5CFF-32EC-4213-9337-F6D99A56BC10}" srcOrd="3" destOrd="0" parTransId="{C5C85C8F-C8A8-455C-8468-F8C5136D0976}" sibTransId="{31EDA2E2-6A51-4673-8FE7-FD88F8FC9B68}"/>
    <dgm:cxn modelId="{9EAEBA0F-5D97-4E56-B77E-7033F2791758}" type="presOf" srcId="{AFCC0955-C314-468C-A509-AD676A5FAE8D}" destId="{078D1334-6A73-4C92-BFEC-7FF667509F4A}" srcOrd="0" destOrd="0" presId="urn:microsoft.com/office/officeart/2005/8/layout/vProcess5"/>
    <dgm:cxn modelId="{CE349F13-8FE7-466D-8745-342FE5CEB19E}" srcId="{E2A320D2-6A39-4C41-A9D7-090E10350F41}" destId="{9E2DEC32-EFCD-4BDE-8ACE-E055B7ED8FC7}" srcOrd="0" destOrd="0" parTransId="{30FA364A-54BD-40B5-9B21-A6EB3E940E01}" sibTransId="{F1180859-912C-4210-928B-051DBB4356D5}"/>
    <dgm:cxn modelId="{C552332B-89AD-4008-92B1-86CC754D3ED2}" type="presOf" srcId="{36ACFC46-7DB8-4FAA-8A99-6FBEBC18BF10}" destId="{F8366052-9254-4A5A-A0EA-47D8C70CCD2F}" srcOrd="0" destOrd="0" presId="urn:microsoft.com/office/officeart/2005/8/layout/vProcess5"/>
    <dgm:cxn modelId="{E70C05CB-D3FC-4486-94B5-67011C843319}" type="presOf" srcId="{9E2DEC32-EFCD-4BDE-8ACE-E055B7ED8FC7}" destId="{DB574DDC-D693-45CA-BB3A-4F319E8BE89B}" srcOrd="0" destOrd="0" presId="urn:microsoft.com/office/officeart/2005/8/layout/vProcess5"/>
    <dgm:cxn modelId="{ED63B325-0374-4176-B50B-9083D85CB309}" type="presOf" srcId="{36ACFC46-7DB8-4FAA-8A99-6FBEBC18BF10}" destId="{F8AF56D1-31E2-4ACE-97EA-D2750ED43A34}" srcOrd="1" destOrd="0" presId="urn:microsoft.com/office/officeart/2005/8/layout/vProcess5"/>
    <dgm:cxn modelId="{BF3E9362-1348-4BD7-9CA0-31D8406C04EF}" type="presOf" srcId="{E2A320D2-6A39-4C41-A9D7-090E10350F41}" destId="{283313A4-8199-4882-A32D-C37BC7D9A5BD}" srcOrd="0" destOrd="0" presId="urn:microsoft.com/office/officeart/2005/8/layout/vProcess5"/>
    <dgm:cxn modelId="{F7608FBC-3943-4281-8E22-5A2D7413AB85}" type="presOf" srcId="{A4568CA5-2DB3-462D-B49B-A6FDE56B17D5}" destId="{20C3E042-8E4F-4B2E-958C-C0107538E175}" srcOrd="1" destOrd="0" presId="urn:microsoft.com/office/officeart/2005/8/layout/vProcess5"/>
    <dgm:cxn modelId="{65A38C50-BC31-4824-A39C-34370D300992}" type="presOf" srcId="{9051938F-BFDC-4A79-A92A-BCDCC0A6AB49}" destId="{81A2D21B-D75D-4C38-B1AC-7010935DDE20}" srcOrd="1" destOrd="0" presId="urn:microsoft.com/office/officeart/2005/8/layout/vProcess5"/>
    <dgm:cxn modelId="{5E7B72AF-BF6B-4047-98D8-E168071EFF52}" type="presOf" srcId="{DCCB5CFF-32EC-4213-9337-F6D99A56BC10}" destId="{689B8AA4-4343-42E3-9921-8B76927CFCE8}" srcOrd="1" destOrd="0" presId="urn:microsoft.com/office/officeart/2005/8/layout/vProcess5"/>
    <dgm:cxn modelId="{425BA83C-8F54-420B-8DCE-89E5A921828A}" srcId="{E2A320D2-6A39-4C41-A9D7-090E10350F41}" destId="{9051938F-BFDC-4A79-A92A-BCDCC0A6AB49}" srcOrd="4" destOrd="0" parTransId="{68C520D3-2F26-44BB-BF33-3318D5578733}" sibTransId="{98694478-73C5-4A08-9110-189DECB46F48}"/>
    <dgm:cxn modelId="{50DE64F7-9F4F-4A9C-BB50-DA5FF553E440}" type="presOf" srcId="{F1180859-912C-4210-928B-051DBB4356D5}" destId="{81214DD3-FEAB-49D1-897B-1BB887522471}" srcOrd="0" destOrd="0" presId="urn:microsoft.com/office/officeart/2005/8/layout/vProcess5"/>
    <dgm:cxn modelId="{9C79D08F-D7C1-427B-8112-4E057A8DEF83}" type="presOf" srcId="{9E2DEC32-EFCD-4BDE-8ACE-E055B7ED8FC7}" destId="{A532ACF3-4351-48D7-8064-B99ADEB0CCD5}" srcOrd="1" destOrd="0" presId="urn:microsoft.com/office/officeart/2005/8/layout/vProcess5"/>
    <dgm:cxn modelId="{DF375FCA-D999-4BE4-B239-C10B59964C9A}" type="presOf" srcId="{DCCB5CFF-32EC-4213-9337-F6D99A56BC10}" destId="{F6185452-9194-401A-A175-1F52F6BFFF8B}" srcOrd="0" destOrd="0" presId="urn:microsoft.com/office/officeart/2005/8/layout/vProcess5"/>
    <dgm:cxn modelId="{DC965DE1-1298-45C7-B8F9-8465FAC1C906}" srcId="{E2A320D2-6A39-4C41-A9D7-090E10350F41}" destId="{A4568CA5-2DB3-462D-B49B-A6FDE56B17D5}" srcOrd="2" destOrd="0" parTransId="{1771B53A-822B-4BA5-B6E9-6501E777DA76}" sibTransId="{B2EED3BB-92EE-46DD-9138-80F70FD9FC21}"/>
    <dgm:cxn modelId="{A5CFBF62-1F12-4EFD-AB78-717F50B32FE6}" type="presOf" srcId="{31EDA2E2-6A51-4673-8FE7-FD88F8FC9B68}" destId="{0599AFD2-D604-4E34-8552-3A758B7EB8BE}" srcOrd="0" destOrd="0" presId="urn:microsoft.com/office/officeart/2005/8/layout/vProcess5"/>
    <dgm:cxn modelId="{37A77CDF-057B-4D2A-A502-5E1A05069437}" type="presParOf" srcId="{283313A4-8199-4882-A32D-C37BC7D9A5BD}" destId="{0B863776-FAF7-4C9A-BEEF-2CACD81FF83B}" srcOrd="0" destOrd="0" presId="urn:microsoft.com/office/officeart/2005/8/layout/vProcess5"/>
    <dgm:cxn modelId="{9F247E9D-D111-4124-9725-AC43664F21D7}" type="presParOf" srcId="{283313A4-8199-4882-A32D-C37BC7D9A5BD}" destId="{DB574DDC-D693-45CA-BB3A-4F319E8BE89B}" srcOrd="1" destOrd="0" presId="urn:microsoft.com/office/officeart/2005/8/layout/vProcess5"/>
    <dgm:cxn modelId="{72251FDE-9A07-4880-BCF8-0B1F3758E4EC}" type="presParOf" srcId="{283313A4-8199-4882-A32D-C37BC7D9A5BD}" destId="{F8366052-9254-4A5A-A0EA-47D8C70CCD2F}" srcOrd="2" destOrd="0" presId="urn:microsoft.com/office/officeart/2005/8/layout/vProcess5"/>
    <dgm:cxn modelId="{31B95353-ED55-4909-9701-C10A2EB1EA57}" type="presParOf" srcId="{283313A4-8199-4882-A32D-C37BC7D9A5BD}" destId="{BD4D38D9-38A0-4F7B-8E09-7A864B55A675}" srcOrd="3" destOrd="0" presId="urn:microsoft.com/office/officeart/2005/8/layout/vProcess5"/>
    <dgm:cxn modelId="{C70F68B4-3F11-4A86-9DDC-C3563ADED183}" type="presParOf" srcId="{283313A4-8199-4882-A32D-C37BC7D9A5BD}" destId="{F6185452-9194-401A-A175-1F52F6BFFF8B}" srcOrd="4" destOrd="0" presId="urn:microsoft.com/office/officeart/2005/8/layout/vProcess5"/>
    <dgm:cxn modelId="{C7936165-D7CA-43FF-9DD3-F70383C092FA}" type="presParOf" srcId="{283313A4-8199-4882-A32D-C37BC7D9A5BD}" destId="{80FAB692-2188-4C10-A748-15A31D615E3F}" srcOrd="5" destOrd="0" presId="urn:microsoft.com/office/officeart/2005/8/layout/vProcess5"/>
    <dgm:cxn modelId="{DF3EA8BD-7397-421E-A703-B8D8E155CB63}" type="presParOf" srcId="{283313A4-8199-4882-A32D-C37BC7D9A5BD}" destId="{81214DD3-FEAB-49D1-897B-1BB887522471}" srcOrd="6" destOrd="0" presId="urn:microsoft.com/office/officeart/2005/8/layout/vProcess5"/>
    <dgm:cxn modelId="{015239CF-F684-49E0-A318-4DF3C3616169}" type="presParOf" srcId="{283313A4-8199-4882-A32D-C37BC7D9A5BD}" destId="{078D1334-6A73-4C92-BFEC-7FF667509F4A}" srcOrd="7" destOrd="0" presId="urn:microsoft.com/office/officeart/2005/8/layout/vProcess5"/>
    <dgm:cxn modelId="{65323099-BFBB-4507-8934-BB1FA6D387F6}" type="presParOf" srcId="{283313A4-8199-4882-A32D-C37BC7D9A5BD}" destId="{95D55730-374B-4547-AFDD-E8EE78771035}" srcOrd="8" destOrd="0" presId="urn:microsoft.com/office/officeart/2005/8/layout/vProcess5"/>
    <dgm:cxn modelId="{8CF0F372-3345-4294-939F-EEA7BDD4AC06}" type="presParOf" srcId="{283313A4-8199-4882-A32D-C37BC7D9A5BD}" destId="{0599AFD2-D604-4E34-8552-3A758B7EB8BE}" srcOrd="9" destOrd="0" presId="urn:microsoft.com/office/officeart/2005/8/layout/vProcess5"/>
    <dgm:cxn modelId="{D48D6E22-7BD6-4949-B664-6D89C1A9EDC9}" type="presParOf" srcId="{283313A4-8199-4882-A32D-C37BC7D9A5BD}" destId="{A532ACF3-4351-48D7-8064-B99ADEB0CCD5}" srcOrd="10" destOrd="0" presId="urn:microsoft.com/office/officeart/2005/8/layout/vProcess5"/>
    <dgm:cxn modelId="{615CED48-7E0E-46EA-9FBE-1E2958118ACA}" type="presParOf" srcId="{283313A4-8199-4882-A32D-C37BC7D9A5BD}" destId="{F8AF56D1-31E2-4ACE-97EA-D2750ED43A34}" srcOrd="11" destOrd="0" presId="urn:microsoft.com/office/officeart/2005/8/layout/vProcess5"/>
    <dgm:cxn modelId="{293E5ACA-33D1-42EC-8AD9-3C504343C920}" type="presParOf" srcId="{283313A4-8199-4882-A32D-C37BC7D9A5BD}" destId="{20C3E042-8E4F-4B2E-958C-C0107538E175}" srcOrd="12" destOrd="0" presId="urn:microsoft.com/office/officeart/2005/8/layout/vProcess5"/>
    <dgm:cxn modelId="{ECB12D0A-D0F1-46A0-9650-73BC43786BC0}" type="presParOf" srcId="{283313A4-8199-4882-A32D-C37BC7D9A5BD}" destId="{689B8AA4-4343-42E3-9921-8B76927CFCE8}" srcOrd="13" destOrd="0" presId="urn:microsoft.com/office/officeart/2005/8/layout/vProcess5"/>
    <dgm:cxn modelId="{4A87DBFE-D79D-4729-84F1-F071817544EA}" type="presParOf" srcId="{283313A4-8199-4882-A32D-C37BC7D9A5BD}" destId="{81A2D21B-D75D-4C38-B1AC-7010935DDE2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3868047-7503-49FB-A054-E6CCE5955641}" type="doc">
      <dgm:prSet loTypeId="urn:microsoft.com/office/officeart/2005/8/layout/equation2" loCatId="relationship" qsTypeId="urn:microsoft.com/office/officeart/2005/8/quickstyle/3d1" qsCatId="3D" csTypeId="urn:microsoft.com/office/officeart/2005/8/colors/colorful5" csCatId="colorful" phldr="1"/>
      <dgm:spPr/>
    </dgm:pt>
    <dgm:pt modelId="{D1CEFF8F-1A15-4051-A287-5CE12D62CD29}">
      <dgm:prSet phldrT="[Text]" custT="1"/>
      <dgm:spPr>
        <a:solidFill>
          <a:srgbClr val="70AC2E"/>
        </a:solidFill>
      </dgm:spPr>
      <dgm:t>
        <a:bodyPr/>
        <a:lstStyle/>
        <a:p>
          <a:r>
            <a:rPr lang="zh-CN" altLang="en-US" sz="2000" b="1" dirty="0" smtClean="0"/>
            <a:t>中文资料</a:t>
          </a:r>
          <a:endParaRPr lang="zh-CN" altLang="en-US" sz="2000" b="1" dirty="0"/>
        </a:p>
      </dgm:t>
    </dgm:pt>
    <dgm:pt modelId="{775ED9AA-C97D-4DBD-B268-25B90E03D331}" type="parTrans" cxnId="{71B0015B-0BCF-4C17-907D-224E09691471}">
      <dgm:prSet/>
      <dgm:spPr/>
      <dgm:t>
        <a:bodyPr/>
        <a:lstStyle/>
        <a:p>
          <a:endParaRPr lang="zh-CN" altLang="en-US"/>
        </a:p>
      </dgm:t>
    </dgm:pt>
    <dgm:pt modelId="{C01B36C2-2ACF-4464-8C46-B741EC1754FE}" type="sibTrans" cxnId="{71B0015B-0BCF-4C17-907D-224E09691471}">
      <dgm:prSet/>
      <dgm:spPr>
        <a:solidFill>
          <a:schemeClr val="accent6">
            <a:lumMod val="75000"/>
          </a:schemeClr>
        </a:solidFill>
      </dgm:spPr>
      <dgm:t>
        <a:bodyPr/>
        <a:lstStyle/>
        <a:p>
          <a:endParaRPr lang="zh-CN" altLang="en-US"/>
        </a:p>
      </dgm:t>
    </dgm:pt>
    <dgm:pt modelId="{8FB19924-71A8-401D-BF44-6E69A4142B20}">
      <dgm:prSet phldrT="[Text]" custT="1"/>
      <dgm:spPr>
        <a:solidFill>
          <a:srgbClr val="4AA3AC"/>
        </a:solidFill>
      </dgm:spPr>
      <dgm:t>
        <a:bodyPr/>
        <a:lstStyle/>
        <a:p>
          <a:r>
            <a:rPr lang="zh-CN" altLang="en-US" sz="2000" b="1" dirty="0" smtClean="0"/>
            <a:t>外文资料</a:t>
          </a:r>
          <a:endParaRPr lang="zh-CN" altLang="en-US" sz="2000" b="1" dirty="0"/>
        </a:p>
      </dgm:t>
    </dgm:pt>
    <dgm:pt modelId="{8393E987-7890-4E89-83E2-B6E2C0CDB637}" type="parTrans" cxnId="{E0FFB5AB-F123-454A-B709-4ADD2D5E6D33}">
      <dgm:prSet/>
      <dgm:spPr/>
      <dgm:t>
        <a:bodyPr/>
        <a:lstStyle/>
        <a:p>
          <a:endParaRPr lang="zh-CN" altLang="en-US"/>
        </a:p>
      </dgm:t>
    </dgm:pt>
    <dgm:pt modelId="{035002FA-2BD4-415C-857A-4369684861E3}" type="sibTrans" cxnId="{E0FFB5AB-F123-454A-B709-4ADD2D5E6D33}">
      <dgm:prSet/>
      <dgm:spPr/>
      <dgm:t>
        <a:bodyPr/>
        <a:lstStyle/>
        <a:p>
          <a:endParaRPr lang="zh-CN" altLang="en-US"/>
        </a:p>
      </dgm:t>
    </dgm:pt>
    <dgm:pt modelId="{0EA1878F-1D0D-4D91-A654-20F7655FF8A8}">
      <dgm:prSet phldrT="[Text]" custT="1"/>
      <dgm:spPr/>
      <dgm:t>
        <a:bodyPr/>
        <a:lstStyle/>
        <a:p>
          <a:r>
            <a:rPr lang="zh-CN" altLang="en-US" sz="2000" b="1" dirty="0" smtClean="0"/>
            <a:t>全面的信息准确的研究</a:t>
          </a:r>
          <a:endParaRPr lang="zh-CN" altLang="en-US" sz="2000" b="1" dirty="0"/>
        </a:p>
      </dgm:t>
    </dgm:pt>
    <dgm:pt modelId="{B303F3BD-8E6F-437D-93F8-A94E38A0B99C}" type="parTrans" cxnId="{4AC9E46D-3792-42F3-8EE6-1B2648FA6EC2}">
      <dgm:prSet/>
      <dgm:spPr/>
      <dgm:t>
        <a:bodyPr/>
        <a:lstStyle/>
        <a:p>
          <a:endParaRPr lang="zh-CN" altLang="en-US"/>
        </a:p>
      </dgm:t>
    </dgm:pt>
    <dgm:pt modelId="{D9479077-2AE0-43E6-9DBB-B2F97F7D4111}" type="sibTrans" cxnId="{4AC9E46D-3792-42F3-8EE6-1B2648FA6EC2}">
      <dgm:prSet/>
      <dgm:spPr/>
      <dgm:t>
        <a:bodyPr/>
        <a:lstStyle/>
        <a:p>
          <a:endParaRPr lang="zh-CN" altLang="en-US"/>
        </a:p>
      </dgm:t>
    </dgm:pt>
    <dgm:pt modelId="{55F8889E-6EA5-4539-A770-EE0957D23312}" type="pres">
      <dgm:prSet presAssocID="{63868047-7503-49FB-A054-E6CCE5955641}" presName="Name0" presStyleCnt="0">
        <dgm:presLayoutVars>
          <dgm:dir/>
          <dgm:resizeHandles val="exact"/>
        </dgm:presLayoutVars>
      </dgm:prSet>
      <dgm:spPr/>
    </dgm:pt>
    <dgm:pt modelId="{A9580E84-8746-424D-BB0A-A831C56639C4}" type="pres">
      <dgm:prSet presAssocID="{63868047-7503-49FB-A054-E6CCE5955641}" presName="vNodes" presStyleCnt="0"/>
      <dgm:spPr/>
    </dgm:pt>
    <dgm:pt modelId="{CA7D1657-2863-4956-A426-C83EC9AA5E02}" type="pres">
      <dgm:prSet presAssocID="{D1CEFF8F-1A15-4051-A287-5CE12D62CD29}" presName="node" presStyleLbl="node1" presStyleIdx="0" presStyleCnt="3">
        <dgm:presLayoutVars>
          <dgm:bulletEnabled val="1"/>
        </dgm:presLayoutVars>
      </dgm:prSet>
      <dgm:spPr/>
      <dgm:t>
        <a:bodyPr/>
        <a:lstStyle/>
        <a:p>
          <a:endParaRPr lang="zh-CN" altLang="en-US"/>
        </a:p>
      </dgm:t>
    </dgm:pt>
    <dgm:pt modelId="{E1D2AA82-7D27-455C-849A-F59C4B095FAA}" type="pres">
      <dgm:prSet presAssocID="{C01B36C2-2ACF-4464-8C46-B741EC1754FE}" presName="spacerT" presStyleCnt="0"/>
      <dgm:spPr/>
    </dgm:pt>
    <dgm:pt modelId="{7A637F21-D6B5-4502-BEBD-69AAA8CF9537}" type="pres">
      <dgm:prSet presAssocID="{C01B36C2-2ACF-4464-8C46-B741EC1754FE}" presName="sibTrans" presStyleLbl="sibTrans2D1" presStyleIdx="0" presStyleCnt="2"/>
      <dgm:spPr/>
      <dgm:t>
        <a:bodyPr/>
        <a:lstStyle/>
        <a:p>
          <a:endParaRPr lang="zh-CN" altLang="en-US"/>
        </a:p>
      </dgm:t>
    </dgm:pt>
    <dgm:pt modelId="{07F098E0-9548-461F-B9CD-E3EE1682DCF9}" type="pres">
      <dgm:prSet presAssocID="{C01B36C2-2ACF-4464-8C46-B741EC1754FE}" presName="spacerB" presStyleCnt="0"/>
      <dgm:spPr/>
    </dgm:pt>
    <dgm:pt modelId="{FE16CD6F-6350-4E50-AF02-55EA0344C80E}" type="pres">
      <dgm:prSet presAssocID="{8FB19924-71A8-401D-BF44-6E69A4142B20}" presName="node" presStyleLbl="node1" presStyleIdx="1" presStyleCnt="3">
        <dgm:presLayoutVars>
          <dgm:bulletEnabled val="1"/>
        </dgm:presLayoutVars>
      </dgm:prSet>
      <dgm:spPr/>
      <dgm:t>
        <a:bodyPr/>
        <a:lstStyle/>
        <a:p>
          <a:endParaRPr lang="zh-CN" altLang="en-US"/>
        </a:p>
      </dgm:t>
    </dgm:pt>
    <dgm:pt modelId="{F3B756A3-615F-4CFF-A2E7-44110700C8E5}" type="pres">
      <dgm:prSet presAssocID="{63868047-7503-49FB-A054-E6CCE5955641}" presName="sibTransLast" presStyleLbl="sibTrans2D1" presStyleIdx="1" presStyleCnt="2"/>
      <dgm:spPr/>
      <dgm:t>
        <a:bodyPr/>
        <a:lstStyle/>
        <a:p>
          <a:endParaRPr lang="zh-CN" altLang="en-US"/>
        </a:p>
      </dgm:t>
    </dgm:pt>
    <dgm:pt modelId="{A3B83711-94ED-4E7F-9865-4393CA276076}" type="pres">
      <dgm:prSet presAssocID="{63868047-7503-49FB-A054-E6CCE5955641}" presName="connectorText" presStyleLbl="sibTrans2D1" presStyleIdx="1" presStyleCnt="2"/>
      <dgm:spPr/>
      <dgm:t>
        <a:bodyPr/>
        <a:lstStyle/>
        <a:p>
          <a:endParaRPr lang="zh-CN" altLang="en-US"/>
        </a:p>
      </dgm:t>
    </dgm:pt>
    <dgm:pt modelId="{21FC5A44-5FA7-4A83-B832-D5A4C9CD166F}" type="pres">
      <dgm:prSet presAssocID="{63868047-7503-49FB-A054-E6CCE5955641}" presName="lastNode" presStyleLbl="node1" presStyleIdx="2" presStyleCnt="3" custScaleX="81432" custScaleY="82438">
        <dgm:presLayoutVars>
          <dgm:bulletEnabled val="1"/>
        </dgm:presLayoutVars>
      </dgm:prSet>
      <dgm:spPr/>
      <dgm:t>
        <a:bodyPr/>
        <a:lstStyle/>
        <a:p>
          <a:endParaRPr lang="zh-CN" altLang="en-US"/>
        </a:p>
      </dgm:t>
    </dgm:pt>
  </dgm:ptLst>
  <dgm:cxnLst>
    <dgm:cxn modelId="{E0FFB5AB-F123-454A-B709-4ADD2D5E6D33}" srcId="{63868047-7503-49FB-A054-E6CCE5955641}" destId="{8FB19924-71A8-401D-BF44-6E69A4142B20}" srcOrd="1" destOrd="0" parTransId="{8393E987-7890-4E89-83E2-B6E2C0CDB637}" sibTransId="{035002FA-2BD4-415C-857A-4369684861E3}"/>
    <dgm:cxn modelId="{DD2EB766-DB67-49F3-9DEA-EC777A02AA5C}" type="presOf" srcId="{63868047-7503-49FB-A054-E6CCE5955641}" destId="{55F8889E-6EA5-4539-A770-EE0957D23312}" srcOrd="0" destOrd="0" presId="urn:microsoft.com/office/officeart/2005/8/layout/equation2"/>
    <dgm:cxn modelId="{EA3D75B7-70C6-4D23-88AD-4129224E4A3D}" type="presOf" srcId="{0EA1878F-1D0D-4D91-A654-20F7655FF8A8}" destId="{21FC5A44-5FA7-4A83-B832-D5A4C9CD166F}" srcOrd="0" destOrd="0" presId="urn:microsoft.com/office/officeart/2005/8/layout/equation2"/>
    <dgm:cxn modelId="{36E84B8F-01FD-42C1-B171-CE87A1A2F61D}" type="presOf" srcId="{035002FA-2BD4-415C-857A-4369684861E3}" destId="{F3B756A3-615F-4CFF-A2E7-44110700C8E5}" srcOrd="0" destOrd="0" presId="urn:microsoft.com/office/officeart/2005/8/layout/equation2"/>
    <dgm:cxn modelId="{A6F1CF6E-596C-434C-9715-825623E98BD7}" type="presOf" srcId="{C01B36C2-2ACF-4464-8C46-B741EC1754FE}" destId="{7A637F21-D6B5-4502-BEBD-69AAA8CF9537}" srcOrd="0" destOrd="0" presId="urn:microsoft.com/office/officeart/2005/8/layout/equation2"/>
    <dgm:cxn modelId="{056DD362-3529-45DA-B99B-33331260EDCE}" type="presOf" srcId="{D1CEFF8F-1A15-4051-A287-5CE12D62CD29}" destId="{CA7D1657-2863-4956-A426-C83EC9AA5E02}" srcOrd="0" destOrd="0" presId="urn:microsoft.com/office/officeart/2005/8/layout/equation2"/>
    <dgm:cxn modelId="{71B0015B-0BCF-4C17-907D-224E09691471}" srcId="{63868047-7503-49FB-A054-E6CCE5955641}" destId="{D1CEFF8F-1A15-4051-A287-5CE12D62CD29}" srcOrd="0" destOrd="0" parTransId="{775ED9AA-C97D-4DBD-B268-25B90E03D331}" sibTransId="{C01B36C2-2ACF-4464-8C46-B741EC1754FE}"/>
    <dgm:cxn modelId="{79CB5F86-2E9D-4F47-A155-FB8FB3091651}" type="presOf" srcId="{8FB19924-71A8-401D-BF44-6E69A4142B20}" destId="{FE16CD6F-6350-4E50-AF02-55EA0344C80E}" srcOrd="0" destOrd="0" presId="urn:microsoft.com/office/officeart/2005/8/layout/equation2"/>
    <dgm:cxn modelId="{4AC9E46D-3792-42F3-8EE6-1B2648FA6EC2}" srcId="{63868047-7503-49FB-A054-E6CCE5955641}" destId="{0EA1878F-1D0D-4D91-A654-20F7655FF8A8}" srcOrd="2" destOrd="0" parTransId="{B303F3BD-8E6F-437D-93F8-A94E38A0B99C}" sibTransId="{D9479077-2AE0-43E6-9DBB-B2F97F7D4111}"/>
    <dgm:cxn modelId="{5FD428D8-B28C-4715-BB25-07C10B7F6DE9}" type="presOf" srcId="{035002FA-2BD4-415C-857A-4369684861E3}" destId="{A3B83711-94ED-4E7F-9865-4393CA276076}" srcOrd="1" destOrd="0" presId="urn:microsoft.com/office/officeart/2005/8/layout/equation2"/>
    <dgm:cxn modelId="{DDE2AAF6-9F06-45C5-95F7-4BDA6EDA7898}" type="presParOf" srcId="{55F8889E-6EA5-4539-A770-EE0957D23312}" destId="{A9580E84-8746-424D-BB0A-A831C56639C4}" srcOrd="0" destOrd="0" presId="urn:microsoft.com/office/officeart/2005/8/layout/equation2"/>
    <dgm:cxn modelId="{097F6ED1-6055-4AD6-82C4-A73AA1AD097C}" type="presParOf" srcId="{A9580E84-8746-424D-BB0A-A831C56639C4}" destId="{CA7D1657-2863-4956-A426-C83EC9AA5E02}" srcOrd="0" destOrd="0" presId="urn:microsoft.com/office/officeart/2005/8/layout/equation2"/>
    <dgm:cxn modelId="{47528354-6DC3-4499-BC7B-8570D3C49A59}" type="presParOf" srcId="{A9580E84-8746-424D-BB0A-A831C56639C4}" destId="{E1D2AA82-7D27-455C-849A-F59C4B095FAA}" srcOrd="1" destOrd="0" presId="urn:microsoft.com/office/officeart/2005/8/layout/equation2"/>
    <dgm:cxn modelId="{EBB999E8-4C31-4FA5-B2DC-80F6D939A524}" type="presParOf" srcId="{A9580E84-8746-424D-BB0A-A831C56639C4}" destId="{7A637F21-D6B5-4502-BEBD-69AAA8CF9537}" srcOrd="2" destOrd="0" presId="urn:microsoft.com/office/officeart/2005/8/layout/equation2"/>
    <dgm:cxn modelId="{DA3BA4E2-5AB3-497C-AF52-05D03D148913}" type="presParOf" srcId="{A9580E84-8746-424D-BB0A-A831C56639C4}" destId="{07F098E0-9548-461F-B9CD-E3EE1682DCF9}" srcOrd="3" destOrd="0" presId="urn:microsoft.com/office/officeart/2005/8/layout/equation2"/>
    <dgm:cxn modelId="{F298CAA4-8B93-4DE3-948A-32DCD0A550F9}" type="presParOf" srcId="{A9580E84-8746-424D-BB0A-A831C56639C4}" destId="{FE16CD6F-6350-4E50-AF02-55EA0344C80E}" srcOrd="4" destOrd="0" presId="urn:microsoft.com/office/officeart/2005/8/layout/equation2"/>
    <dgm:cxn modelId="{0C1A5BC9-6EFB-43AA-BB58-13E07F8B9773}" type="presParOf" srcId="{55F8889E-6EA5-4539-A770-EE0957D23312}" destId="{F3B756A3-615F-4CFF-A2E7-44110700C8E5}" srcOrd="1" destOrd="0" presId="urn:microsoft.com/office/officeart/2005/8/layout/equation2"/>
    <dgm:cxn modelId="{97FB0949-2343-424C-B2B3-57A980A4D2B9}" type="presParOf" srcId="{F3B756A3-615F-4CFF-A2E7-44110700C8E5}" destId="{A3B83711-94ED-4E7F-9865-4393CA276076}" srcOrd="0" destOrd="0" presId="urn:microsoft.com/office/officeart/2005/8/layout/equation2"/>
    <dgm:cxn modelId="{12E24584-C3B5-42F6-A82E-D82E8F1AB85C}" type="presParOf" srcId="{55F8889E-6EA5-4539-A770-EE0957D23312}" destId="{21FC5A44-5FA7-4A83-B832-D5A4C9CD166F}"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5E0D7-1C02-476B-9C41-3A01C539965B}">
      <dsp:nvSpPr>
        <dsp:cNvPr id="0" name=""/>
        <dsp:cNvSpPr/>
      </dsp:nvSpPr>
      <dsp:spPr>
        <a:xfrm>
          <a:off x="4343400" y="466134"/>
          <a:ext cx="3328324" cy="195405"/>
        </a:xfrm>
        <a:custGeom>
          <a:avLst/>
          <a:gdLst/>
          <a:ahLst/>
          <a:cxnLst/>
          <a:rect l="0" t="0" r="0" b="0"/>
          <a:pathLst>
            <a:path>
              <a:moveTo>
                <a:pt x="0" y="0"/>
              </a:moveTo>
              <a:lnTo>
                <a:pt x="0" y="97702"/>
              </a:lnTo>
              <a:lnTo>
                <a:pt x="3328324" y="97702"/>
              </a:lnTo>
              <a:lnTo>
                <a:pt x="3328324" y="195405"/>
              </a:lnTo>
            </a:path>
          </a:pathLst>
        </a:custGeom>
        <a:noFill/>
        <a:ln w="9525" cap="flat" cmpd="sng" algn="ctr">
          <a:solidFill>
            <a:srgbClr val="757575">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558A002A-8AE8-4BDC-88DB-167D19759B2D}">
      <dsp:nvSpPr>
        <dsp:cNvPr id="0" name=""/>
        <dsp:cNvSpPr/>
      </dsp:nvSpPr>
      <dsp:spPr>
        <a:xfrm>
          <a:off x="4343400" y="466134"/>
          <a:ext cx="1109441" cy="195405"/>
        </a:xfrm>
        <a:custGeom>
          <a:avLst/>
          <a:gdLst/>
          <a:ahLst/>
          <a:cxnLst/>
          <a:rect l="0" t="0" r="0" b="0"/>
          <a:pathLst>
            <a:path>
              <a:moveTo>
                <a:pt x="0" y="0"/>
              </a:moveTo>
              <a:lnTo>
                <a:pt x="0" y="97702"/>
              </a:lnTo>
              <a:lnTo>
                <a:pt x="1109441" y="97702"/>
              </a:lnTo>
              <a:lnTo>
                <a:pt x="1109441" y="195405"/>
              </a:lnTo>
            </a:path>
          </a:pathLst>
        </a:custGeom>
        <a:noFill/>
        <a:ln w="9525" cap="flat" cmpd="sng" algn="ctr">
          <a:solidFill>
            <a:srgbClr val="757575">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67AFFCE0-18AA-4DAD-B08D-F08FD11B0349}">
      <dsp:nvSpPr>
        <dsp:cNvPr id="0" name=""/>
        <dsp:cNvSpPr/>
      </dsp:nvSpPr>
      <dsp:spPr>
        <a:xfrm>
          <a:off x="3233958" y="466134"/>
          <a:ext cx="1109441" cy="195405"/>
        </a:xfrm>
        <a:custGeom>
          <a:avLst/>
          <a:gdLst/>
          <a:ahLst/>
          <a:cxnLst/>
          <a:rect l="0" t="0" r="0" b="0"/>
          <a:pathLst>
            <a:path>
              <a:moveTo>
                <a:pt x="1109441" y="0"/>
              </a:moveTo>
              <a:lnTo>
                <a:pt x="1109441" y="97702"/>
              </a:lnTo>
              <a:lnTo>
                <a:pt x="0" y="97702"/>
              </a:lnTo>
              <a:lnTo>
                <a:pt x="0" y="195405"/>
              </a:lnTo>
            </a:path>
          </a:pathLst>
        </a:custGeom>
        <a:noFill/>
        <a:ln w="9525" cap="flat" cmpd="sng" algn="ctr">
          <a:solidFill>
            <a:srgbClr val="757575">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4F448B93-DC28-455B-9523-75E9215692A9}">
      <dsp:nvSpPr>
        <dsp:cNvPr id="0" name=""/>
        <dsp:cNvSpPr/>
      </dsp:nvSpPr>
      <dsp:spPr>
        <a:xfrm>
          <a:off x="1015075" y="466134"/>
          <a:ext cx="3328324" cy="195405"/>
        </a:xfrm>
        <a:custGeom>
          <a:avLst/>
          <a:gdLst/>
          <a:ahLst/>
          <a:cxnLst/>
          <a:rect l="0" t="0" r="0" b="0"/>
          <a:pathLst>
            <a:path>
              <a:moveTo>
                <a:pt x="3328324" y="0"/>
              </a:moveTo>
              <a:lnTo>
                <a:pt x="3328324" y="97702"/>
              </a:lnTo>
              <a:lnTo>
                <a:pt x="0" y="97702"/>
              </a:lnTo>
              <a:lnTo>
                <a:pt x="0" y="195405"/>
              </a:lnTo>
            </a:path>
          </a:pathLst>
        </a:custGeom>
        <a:noFill/>
        <a:ln w="9525" cap="flat" cmpd="sng" algn="ctr">
          <a:solidFill>
            <a:srgbClr val="757575">
              <a:shade val="95000"/>
              <a:satMod val="105000"/>
            </a:srgbClr>
          </a:solidFill>
          <a:prstDash val="solid"/>
        </a:ln>
        <a:effectLst/>
      </dsp:spPr>
      <dsp:style>
        <a:lnRef idx="1">
          <a:schemeClr val="accent6"/>
        </a:lnRef>
        <a:fillRef idx="0">
          <a:schemeClr val="accent6"/>
        </a:fillRef>
        <a:effectRef idx="0">
          <a:schemeClr val="accent6"/>
        </a:effectRef>
        <a:fontRef idx="minor">
          <a:schemeClr val="tx1"/>
        </a:fontRef>
      </dsp:style>
    </dsp:sp>
    <dsp:sp modelId="{497119E0-37B6-4BDF-9350-2F16F3105FBC}">
      <dsp:nvSpPr>
        <dsp:cNvPr id="0" name=""/>
        <dsp:cNvSpPr/>
      </dsp:nvSpPr>
      <dsp:spPr>
        <a:xfrm>
          <a:off x="2743198" y="80465"/>
          <a:ext cx="3200403" cy="385669"/>
        </a:xfrm>
        <a:prstGeom prst="rect">
          <a:avLst/>
        </a:prstGeom>
        <a:no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smtClean="0">
              <a:solidFill>
                <a:srgbClr val="0769DF"/>
              </a:solidFill>
              <a:latin typeface="Arial" pitchFamily="34" charset="0"/>
              <a:ea typeface="+mn-ea"/>
              <a:cs typeface="Arial" pitchFamily="34" charset="0"/>
            </a:rPr>
            <a:t>Wolters Kluwer</a:t>
          </a:r>
          <a:endParaRPr lang="en-US" sz="2400" b="0" kern="1200" dirty="0">
            <a:solidFill>
              <a:srgbClr val="0769DF"/>
            </a:solidFill>
            <a:latin typeface="Arial" pitchFamily="34" charset="0"/>
            <a:ea typeface="+mn-ea"/>
            <a:cs typeface="Arial" pitchFamily="34" charset="0"/>
          </a:endParaRPr>
        </a:p>
      </dsp:txBody>
      <dsp:txXfrm>
        <a:off x="2743198" y="80465"/>
        <a:ext cx="3200403" cy="385669"/>
      </dsp:txXfrm>
    </dsp:sp>
    <dsp:sp modelId="{EB8191B7-E145-4007-AA3E-44DD74D7F422}">
      <dsp:nvSpPr>
        <dsp:cNvPr id="0" name=""/>
        <dsp:cNvSpPr/>
      </dsp:nvSpPr>
      <dsp:spPr>
        <a:xfrm>
          <a:off x="3337" y="661539"/>
          <a:ext cx="2023477" cy="1027520"/>
        </a:xfrm>
        <a:prstGeom prst="rect">
          <a:avLst/>
        </a:prstGeom>
        <a:solidFill>
          <a:srgbClr val="0081C6"/>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FFFFFF"/>
              </a:solidFill>
              <a:latin typeface="Arial" pitchFamily="34" charset="0"/>
              <a:ea typeface="楷体" pitchFamily="49" charset="-122"/>
              <a:cs typeface="Arial" pitchFamily="34" charset="0"/>
            </a:rPr>
            <a:t>Legal &amp; Regulatory</a:t>
          </a:r>
        </a:p>
        <a:p>
          <a:pPr lvl="0" algn="ctr" defTabSz="711200">
            <a:lnSpc>
              <a:spcPct val="90000"/>
            </a:lnSpc>
            <a:spcBef>
              <a:spcPct val="0"/>
            </a:spcBef>
            <a:spcAft>
              <a:spcPct val="35000"/>
            </a:spcAft>
          </a:pPr>
          <a:r>
            <a:rPr lang="zh-CN" altLang="en-US" sz="1600" b="1" kern="1200" dirty="0" smtClean="0">
              <a:solidFill>
                <a:srgbClr val="FFFFFF"/>
              </a:solidFill>
              <a:latin typeface="黑体" panose="02010609060101010101" pitchFamily="49" charset="-122"/>
              <a:ea typeface="黑体" panose="02010609060101010101" pitchFamily="49" charset="-122"/>
              <a:cs typeface="Arial" pitchFamily="34" charset="0"/>
            </a:rPr>
            <a:t>法律与法规</a:t>
          </a:r>
          <a:endParaRPr lang="en-US" sz="1600" b="1" kern="1200" dirty="0" smtClean="0">
            <a:solidFill>
              <a:srgbClr val="FFFFFF"/>
            </a:solidFill>
            <a:latin typeface="黑体" panose="02010609060101010101" pitchFamily="49" charset="-122"/>
            <a:ea typeface="黑体" panose="02010609060101010101" pitchFamily="49" charset="-122"/>
            <a:cs typeface="Arial" pitchFamily="34" charset="0"/>
          </a:endParaRPr>
        </a:p>
        <a:p>
          <a:pPr lvl="0" algn="ctr" defTabSz="711200">
            <a:lnSpc>
              <a:spcPct val="90000"/>
            </a:lnSpc>
            <a:spcBef>
              <a:spcPct val="0"/>
            </a:spcBef>
            <a:spcAft>
              <a:spcPct val="35000"/>
            </a:spcAft>
          </a:pPr>
          <a:r>
            <a:rPr lang="en-US" sz="1600" b="1" kern="1200" dirty="0" smtClean="0">
              <a:solidFill>
                <a:schemeClr val="bg1"/>
              </a:solidFill>
              <a:latin typeface="黑体" panose="02010609060101010101" pitchFamily="49" charset="-122"/>
              <a:ea typeface="黑体" panose="02010609060101010101" pitchFamily="49" charset="-122"/>
              <a:cs typeface="Arial" pitchFamily="34" charset="0"/>
            </a:rPr>
            <a:t>10</a:t>
          </a:r>
          <a:r>
            <a:rPr lang="zh-CN" altLang="en-US" sz="1600" b="1" kern="1200" dirty="0" smtClean="0">
              <a:solidFill>
                <a:schemeClr val="bg1"/>
              </a:solidFill>
              <a:latin typeface="黑体" panose="02010609060101010101" pitchFamily="49" charset="-122"/>
              <a:ea typeface="黑体" panose="02010609060101010101" pitchFamily="49" charset="-122"/>
              <a:cs typeface="Arial" pitchFamily="34" charset="0"/>
            </a:rPr>
            <a:t>亿欧元</a:t>
          </a:r>
          <a:endParaRPr lang="en-US" sz="1600" b="1" kern="1200" dirty="0">
            <a:solidFill>
              <a:schemeClr val="bg1"/>
            </a:solidFill>
            <a:latin typeface="黑体" panose="02010609060101010101" pitchFamily="49" charset="-122"/>
            <a:ea typeface="黑体" panose="02010609060101010101" pitchFamily="49" charset="-122"/>
            <a:cs typeface="Arial" pitchFamily="34" charset="0"/>
          </a:endParaRPr>
        </a:p>
      </dsp:txBody>
      <dsp:txXfrm>
        <a:off x="3337" y="661539"/>
        <a:ext cx="2023477" cy="1027520"/>
      </dsp:txXfrm>
    </dsp:sp>
    <dsp:sp modelId="{ED07AF89-516F-411F-A5D1-19A997097F55}">
      <dsp:nvSpPr>
        <dsp:cNvPr id="0" name=""/>
        <dsp:cNvSpPr/>
      </dsp:nvSpPr>
      <dsp:spPr>
        <a:xfrm>
          <a:off x="2222219" y="661539"/>
          <a:ext cx="2023477" cy="1027520"/>
        </a:xfrm>
        <a:prstGeom prst="rect">
          <a:avLst/>
        </a:prstGeom>
        <a:solidFill>
          <a:srgbClr val="90BBD8"/>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latin typeface="Arial" pitchFamily="34" charset="0"/>
              <a:ea typeface="楷体" pitchFamily="49" charset="-122"/>
              <a:cs typeface="Arial" pitchFamily="34" charset="0"/>
            </a:rPr>
            <a:t>  </a:t>
          </a:r>
          <a:r>
            <a:rPr lang="en-US" sz="1600" b="1" kern="1200" dirty="0" smtClean="0">
              <a:solidFill>
                <a:schemeClr val="bg1"/>
              </a:solidFill>
              <a:latin typeface="Arial" pitchFamily="34" charset="0"/>
              <a:ea typeface="楷体" pitchFamily="49" charset="-122"/>
              <a:cs typeface="Arial" pitchFamily="34" charset="0"/>
            </a:rPr>
            <a:t>Tax &amp; Accounting</a:t>
          </a:r>
        </a:p>
        <a:p>
          <a:pPr lvl="0" algn="ctr" defTabSz="711200">
            <a:lnSpc>
              <a:spcPct val="90000"/>
            </a:lnSpc>
            <a:spcBef>
              <a:spcPct val="0"/>
            </a:spcBef>
            <a:spcAft>
              <a:spcPct val="35000"/>
            </a:spcAft>
          </a:pPr>
          <a:r>
            <a:rPr lang="zh-CN" altLang="en-US" sz="1600" b="1" kern="1200" dirty="0" smtClean="0">
              <a:solidFill>
                <a:schemeClr val="bg1"/>
              </a:solidFill>
              <a:latin typeface="黑体" panose="02010609060101010101" pitchFamily="49" charset="-122"/>
              <a:ea typeface="黑体" panose="02010609060101010101" pitchFamily="49" charset="-122"/>
              <a:cs typeface="Arial" pitchFamily="34" charset="0"/>
            </a:rPr>
            <a:t>财税与会计</a:t>
          </a:r>
          <a:endParaRPr lang="en-US" sz="1600" b="1" kern="1200" dirty="0" smtClean="0">
            <a:solidFill>
              <a:schemeClr val="bg1"/>
            </a:solidFill>
            <a:latin typeface="黑体" panose="02010609060101010101" pitchFamily="49" charset="-122"/>
            <a:ea typeface="黑体" panose="02010609060101010101" pitchFamily="49" charset="-122"/>
            <a:cs typeface="Arial" pitchFamily="34" charset="0"/>
          </a:endParaRPr>
        </a:p>
        <a:p>
          <a:pPr lvl="0" algn="ctr" defTabSz="711200">
            <a:lnSpc>
              <a:spcPct val="90000"/>
            </a:lnSpc>
            <a:spcBef>
              <a:spcPct val="0"/>
            </a:spcBef>
            <a:spcAft>
              <a:spcPct val="35000"/>
            </a:spcAft>
          </a:pPr>
          <a:r>
            <a:rPr lang="en-US" sz="1600" b="1" kern="1200" dirty="0" smtClean="0">
              <a:solidFill>
                <a:schemeClr val="bg1"/>
              </a:solidFill>
              <a:latin typeface="黑体" panose="02010609060101010101" pitchFamily="49" charset="-122"/>
              <a:ea typeface="黑体" panose="02010609060101010101" pitchFamily="49" charset="-122"/>
              <a:cs typeface="Arial" pitchFamily="34" charset="0"/>
            </a:rPr>
            <a:t>11</a:t>
          </a:r>
          <a:r>
            <a:rPr lang="zh-CN" altLang="en-US" sz="1600" b="1" kern="1200" dirty="0" smtClean="0">
              <a:solidFill>
                <a:schemeClr val="bg1"/>
              </a:solidFill>
              <a:latin typeface="黑体" panose="02010609060101010101" pitchFamily="49" charset="-122"/>
              <a:ea typeface="黑体" panose="02010609060101010101" pitchFamily="49" charset="-122"/>
              <a:cs typeface="Arial" pitchFamily="34" charset="0"/>
            </a:rPr>
            <a:t>亿欧元</a:t>
          </a:r>
          <a:endParaRPr lang="en-US" sz="1600" b="1" kern="1200" dirty="0">
            <a:solidFill>
              <a:schemeClr val="bg1"/>
            </a:solidFill>
            <a:latin typeface="黑体" panose="02010609060101010101" pitchFamily="49" charset="-122"/>
            <a:ea typeface="黑体" panose="02010609060101010101" pitchFamily="49" charset="-122"/>
            <a:cs typeface="Arial" pitchFamily="34" charset="0"/>
          </a:endParaRPr>
        </a:p>
      </dsp:txBody>
      <dsp:txXfrm>
        <a:off x="2222219" y="661539"/>
        <a:ext cx="2023477" cy="1027520"/>
      </dsp:txXfrm>
    </dsp:sp>
    <dsp:sp modelId="{F1F2EE60-8CE2-4B32-98A5-31CA18DD77DF}">
      <dsp:nvSpPr>
        <dsp:cNvPr id="0" name=""/>
        <dsp:cNvSpPr/>
      </dsp:nvSpPr>
      <dsp:spPr>
        <a:xfrm>
          <a:off x="4441102" y="661539"/>
          <a:ext cx="2023477" cy="1027520"/>
        </a:xfrm>
        <a:prstGeom prst="rect">
          <a:avLst/>
        </a:prstGeom>
        <a:solidFill>
          <a:srgbClr val="7AC143"/>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bg1"/>
              </a:solidFill>
              <a:latin typeface="Arial" pitchFamily="34" charset="0"/>
              <a:ea typeface="楷体" pitchFamily="49" charset="-122"/>
              <a:cs typeface="Arial" pitchFamily="34" charset="0"/>
            </a:rPr>
            <a:t>Health</a:t>
          </a:r>
        </a:p>
        <a:p>
          <a:pPr lvl="0" algn="ctr" defTabSz="711200">
            <a:lnSpc>
              <a:spcPct val="90000"/>
            </a:lnSpc>
            <a:spcBef>
              <a:spcPct val="0"/>
            </a:spcBef>
            <a:spcAft>
              <a:spcPct val="35000"/>
            </a:spcAft>
          </a:pPr>
          <a:r>
            <a:rPr lang="zh-CN" altLang="en-US" sz="1600" b="1" kern="1200" dirty="0" smtClean="0">
              <a:solidFill>
                <a:schemeClr val="bg1"/>
              </a:solidFill>
              <a:latin typeface="黑体" panose="02010609060101010101" pitchFamily="49" charset="-122"/>
              <a:ea typeface="黑体" panose="02010609060101010101" pitchFamily="49" charset="-122"/>
              <a:cs typeface="Arial" pitchFamily="34" charset="0"/>
            </a:rPr>
            <a:t>医疗卫生</a:t>
          </a:r>
          <a:endParaRPr lang="en-US" sz="1600" b="1" kern="1200" dirty="0" smtClean="0">
            <a:solidFill>
              <a:schemeClr val="bg1"/>
            </a:solidFill>
            <a:latin typeface="黑体" panose="02010609060101010101" pitchFamily="49" charset="-122"/>
            <a:ea typeface="黑体" panose="02010609060101010101" pitchFamily="49" charset="-122"/>
            <a:cs typeface="Arial" pitchFamily="34" charset="0"/>
          </a:endParaRPr>
        </a:p>
        <a:p>
          <a:pPr lvl="0" algn="ctr" defTabSz="711200">
            <a:lnSpc>
              <a:spcPct val="90000"/>
            </a:lnSpc>
            <a:spcBef>
              <a:spcPct val="0"/>
            </a:spcBef>
            <a:spcAft>
              <a:spcPct val="35000"/>
            </a:spcAft>
          </a:pPr>
          <a:r>
            <a:rPr lang="en-US" sz="1600" b="1" kern="1200" dirty="0" smtClean="0">
              <a:solidFill>
                <a:schemeClr val="bg1"/>
              </a:solidFill>
              <a:latin typeface="黑体" panose="02010609060101010101" pitchFamily="49" charset="-122"/>
              <a:ea typeface="黑体" panose="02010609060101010101" pitchFamily="49" charset="-122"/>
              <a:cs typeface="Arial" pitchFamily="34" charset="0"/>
            </a:rPr>
            <a:t>10</a:t>
          </a:r>
          <a:r>
            <a:rPr lang="zh-CN" altLang="en-US" sz="1600" b="1" kern="1200" dirty="0" smtClean="0">
              <a:solidFill>
                <a:schemeClr val="bg1"/>
              </a:solidFill>
              <a:latin typeface="黑体" panose="02010609060101010101" pitchFamily="49" charset="-122"/>
              <a:ea typeface="黑体" panose="02010609060101010101" pitchFamily="49" charset="-122"/>
              <a:cs typeface="Arial" pitchFamily="34" charset="0"/>
            </a:rPr>
            <a:t>亿欧元</a:t>
          </a:r>
          <a:endParaRPr lang="en-US" sz="1600" b="1" kern="1200" dirty="0">
            <a:solidFill>
              <a:schemeClr val="bg1"/>
            </a:solidFill>
            <a:latin typeface="黑体" panose="02010609060101010101" pitchFamily="49" charset="-122"/>
            <a:ea typeface="黑体" panose="02010609060101010101" pitchFamily="49" charset="-122"/>
            <a:cs typeface="Arial" pitchFamily="34" charset="0"/>
          </a:endParaRPr>
        </a:p>
      </dsp:txBody>
      <dsp:txXfrm>
        <a:off x="4441102" y="661539"/>
        <a:ext cx="2023477" cy="1027520"/>
      </dsp:txXfrm>
    </dsp:sp>
    <dsp:sp modelId="{82DE3C63-871D-4B6C-90D9-47E49C695FC0}">
      <dsp:nvSpPr>
        <dsp:cNvPr id="0" name=""/>
        <dsp:cNvSpPr/>
      </dsp:nvSpPr>
      <dsp:spPr>
        <a:xfrm>
          <a:off x="6659985" y="661539"/>
          <a:ext cx="2023477" cy="1027520"/>
        </a:xfrm>
        <a:prstGeom prst="rect">
          <a:avLst/>
        </a:prstGeom>
        <a:solidFill>
          <a:srgbClr val="EF3E42"/>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70000"/>
            </a:lnSpc>
            <a:spcBef>
              <a:spcPct val="0"/>
            </a:spcBef>
            <a:spcAft>
              <a:spcPct val="35000"/>
            </a:spcAft>
          </a:pPr>
          <a:r>
            <a:rPr lang="en-US" altLang="zh-CN" sz="1600" b="1" kern="1200" dirty="0" smtClean="0">
              <a:solidFill>
                <a:srgbClr val="FFFFFF"/>
              </a:solidFill>
              <a:latin typeface="Arial" pitchFamily="34" charset="0"/>
              <a:ea typeface="楷体" pitchFamily="49" charset="-122"/>
              <a:cs typeface="Arial" pitchFamily="34" charset="0"/>
            </a:rPr>
            <a:t>GRC</a:t>
          </a:r>
        </a:p>
        <a:p>
          <a:pPr lvl="0" algn="ctr" defTabSz="711200">
            <a:lnSpc>
              <a:spcPct val="70000"/>
            </a:lnSpc>
            <a:spcBef>
              <a:spcPct val="0"/>
            </a:spcBef>
            <a:spcAft>
              <a:spcPct val="35000"/>
            </a:spcAft>
          </a:pPr>
          <a:r>
            <a:rPr lang="zh-CN" altLang="en-US" sz="1600" b="1" kern="1200" dirty="0" smtClean="0">
              <a:solidFill>
                <a:srgbClr val="FFFFFF"/>
              </a:solidFill>
              <a:latin typeface="黑体" panose="02010609060101010101" pitchFamily="49" charset="-122"/>
              <a:ea typeface="黑体" panose="02010609060101010101" pitchFamily="49" charset="-122"/>
              <a:cs typeface="Arial" pitchFamily="34" charset="0"/>
            </a:rPr>
            <a:t>管理、风险及合规</a:t>
          </a:r>
          <a:endParaRPr lang="en-US" sz="1600" b="1" kern="1200" dirty="0" smtClean="0">
            <a:solidFill>
              <a:srgbClr val="FFFFFF"/>
            </a:solidFill>
            <a:latin typeface="黑体" panose="02010609060101010101" pitchFamily="49" charset="-122"/>
            <a:ea typeface="黑体" panose="02010609060101010101" pitchFamily="49" charset="-122"/>
            <a:cs typeface="Arial" pitchFamily="34" charset="0"/>
          </a:endParaRPr>
        </a:p>
        <a:p>
          <a:pPr lvl="0" algn="ctr" defTabSz="711200">
            <a:lnSpc>
              <a:spcPct val="70000"/>
            </a:lnSpc>
            <a:spcBef>
              <a:spcPct val="0"/>
            </a:spcBef>
            <a:spcAft>
              <a:spcPct val="35000"/>
            </a:spcAft>
          </a:pPr>
          <a:r>
            <a:rPr lang="en-US" sz="1600" b="1" kern="1200" dirty="0" smtClean="0">
              <a:solidFill>
                <a:schemeClr val="bg1"/>
              </a:solidFill>
              <a:latin typeface="黑体" panose="02010609060101010101" pitchFamily="49" charset="-122"/>
              <a:ea typeface="黑体" panose="02010609060101010101" pitchFamily="49" charset="-122"/>
              <a:cs typeface="Arial" pitchFamily="34" charset="0"/>
            </a:rPr>
            <a:t>11</a:t>
          </a:r>
          <a:r>
            <a:rPr lang="zh-CN" altLang="en-US" sz="1600" b="1" kern="1200" dirty="0" smtClean="0">
              <a:solidFill>
                <a:schemeClr val="bg1"/>
              </a:solidFill>
              <a:latin typeface="黑体" panose="02010609060101010101" pitchFamily="49" charset="-122"/>
              <a:ea typeface="黑体" panose="02010609060101010101" pitchFamily="49" charset="-122"/>
              <a:cs typeface="Arial" pitchFamily="34" charset="0"/>
            </a:rPr>
            <a:t>亿欧元</a:t>
          </a:r>
          <a:endParaRPr lang="en-US" sz="1600" b="1" kern="1200" dirty="0">
            <a:solidFill>
              <a:schemeClr val="bg1"/>
            </a:solidFill>
            <a:latin typeface="黑体" panose="02010609060101010101" pitchFamily="49" charset="-122"/>
            <a:ea typeface="黑体" panose="02010609060101010101" pitchFamily="49" charset="-122"/>
            <a:cs typeface="Arial" pitchFamily="34" charset="0"/>
          </a:endParaRPr>
        </a:p>
      </dsp:txBody>
      <dsp:txXfrm>
        <a:off x="6659985" y="661539"/>
        <a:ext cx="2023477" cy="1027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defTabSz="919163" eaLnBrk="0" hangingPunct="0">
              <a:defRPr sz="1000">
                <a:latin typeface="Trebuchet MS" pitchFamily="34" charset="0"/>
                <a:ea typeface="SimSun" pitchFamily="2" charset="-122"/>
              </a:defRPr>
            </a:lvl1pPr>
          </a:lstStyle>
          <a:p>
            <a:pPr>
              <a:defRPr/>
            </a:pPr>
            <a:endParaRPr lang="zh-CN" altLang="en-US"/>
          </a:p>
        </p:txBody>
      </p:sp>
      <p:sp>
        <p:nvSpPr>
          <p:cNvPr id="19459" name="Rectangle 3"/>
          <p:cNvSpPr>
            <a:spLocks noGrp="1" noChangeArrowheads="1"/>
          </p:cNvSpPr>
          <p:nvPr>
            <p:ph type="dt" sz="quarter" idx="1"/>
          </p:nvPr>
        </p:nvSpPr>
        <p:spPr bwMode="auto">
          <a:xfrm>
            <a:off x="3852863" y="0"/>
            <a:ext cx="2944812"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algn="r" defTabSz="919163" eaLnBrk="0" hangingPunct="0">
              <a:defRPr sz="1000">
                <a:latin typeface="Trebuchet MS" pitchFamily="34" charset="0"/>
                <a:ea typeface="SimSun" pitchFamily="2" charset="-122"/>
              </a:defRPr>
            </a:lvl1pPr>
          </a:lstStyle>
          <a:p>
            <a:pPr>
              <a:defRPr/>
            </a:pPr>
            <a:endParaRPr lang="en-US" altLang="zh-CN" dirty="0"/>
          </a:p>
        </p:txBody>
      </p:sp>
      <p:sp>
        <p:nvSpPr>
          <p:cNvPr id="19460" name="Rectangle 4"/>
          <p:cNvSpPr>
            <a:spLocks noGrp="1" noChangeArrowheads="1"/>
          </p:cNvSpPr>
          <p:nvPr>
            <p:ph type="ftr" sz="quarter" idx="2"/>
          </p:nvPr>
        </p:nvSpPr>
        <p:spPr bwMode="auto">
          <a:xfrm>
            <a:off x="0" y="9432925"/>
            <a:ext cx="2944813"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defTabSz="919163" eaLnBrk="0" hangingPunct="0">
              <a:defRPr sz="1000">
                <a:latin typeface="Trebuchet MS" pitchFamily="34" charset="0"/>
                <a:ea typeface="SimSun" pitchFamily="2" charset="-122"/>
              </a:defRPr>
            </a:lvl1pPr>
          </a:lstStyle>
          <a:p>
            <a:pPr>
              <a:defRPr/>
            </a:pPr>
            <a:endParaRPr lang="en-US" altLang="zh-CN" dirty="0"/>
          </a:p>
        </p:txBody>
      </p:sp>
      <p:sp>
        <p:nvSpPr>
          <p:cNvPr id="19461" name="Rectangle 5"/>
          <p:cNvSpPr>
            <a:spLocks noGrp="1" noChangeArrowheads="1"/>
          </p:cNvSpPr>
          <p:nvPr>
            <p:ph type="sldNum" sz="quarter" idx="3"/>
          </p:nvPr>
        </p:nvSpPr>
        <p:spPr bwMode="auto">
          <a:xfrm>
            <a:off x="3852863" y="9432925"/>
            <a:ext cx="2944812"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algn="r" defTabSz="919163" eaLnBrk="0" hangingPunct="0">
              <a:defRPr sz="1000">
                <a:latin typeface="Trebuchet MS" pitchFamily="34" charset="0"/>
                <a:ea typeface="SimSun" pitchFamily="2" charset="-122"/>
              </a:defRPr>
            </a:lvl1pPr>
          </a:lstStyle>
          <a:p>
            <a:pPr>
              <a:defRPr/>
            </a:pPr>
            <a:fld id="{A4C34C90-40E2-4E8A-89BE-FC90048C08C2}" type="slidenum">
              <a:rPr lang="zh-CN" altLang="en-US"/>
              <a:pPr>
                <a:defRPr/>
              </a:pPr>
              <a:t>‹#›</a:t>
            </a:fld>
            <a:endParaRPr lang="en-US" altLang="zh-CN" dirty="0"/>
          </a:p>
        </p:txBody>
      </p:sp>
    </p:spTree>
    <p:extLst>
      <p:ext uri="{BB962C8B-B14F-4D97-AF65-F5344CB8AC3E}">
        <p14:creationId xmlns:p14="http://schemas.microsoft.com/office/powerpoint/2010/main" val="1831477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defTabSz="919163" eaLnBrk="0" hangingPunct="0">
              <a:defRPr sz="1000">
                <a:latin typeface="Trebuchet MS" pitchFamily="34" charset="0"/>
                <a:ea typeface="SimSun" pitchFamily="2" charset="-122"/>
              </a:defRPr>
            </a:lvl1pPr>
          </a:lstStyle>
          <a:p>
            <a:pPr>
              <a:defRPr/>
            </a:pPr>
            <a:endParaRPr lang="zh-CN" altLang="en-US"/>
          </a:p>
        </p:txBody>
      </p:sp>
      <p:sp>
        <p:nvSpPr>
          <p:cNvPr id="6147" name="Rectangle 3"/>
          <p:cNvSpPr>
            <a:spLocks noGrp="1" noChangeArrowheads="1"/>
          </p:cNvSpPr>
          <p:nvPr>
            <p:ph type="dt" idx="1"/>
          </p:nvPr>
        </p:nvSpPr>
        <p:spPr bwMode="auto">
          <a:xfrm>
            <a:off x="3852863" y="0"/>
            <a:ext cx="2944812"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algn="r" defTabSz="919163" eaLnBrk="0" hangingPunct="0">
              <a:defRPr sz="1000">
                <a:latin typeface="Trebuchet MS" pitchFamily="34" charset="0"/>
                <a:ea typeface="SimSun" pitchFamily="2" charset="-122"/>
              </a:defRPr>
            </a:lvl1pPr>
          </a:lstStyle>
          <a:p>
            <a:pPr>
              <a:defRPr/>
            </a:pPr>
            <a:endParaRPr lang="en-US" altLang="zh-CN" dirty="0"/>
          </a:p>
        </p:txBody>
      </p:sp>
      <p:sp>
        <p:nvSpPr>
          <p:cNvPr id="4301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907" tIns="45953" rIns="91907" bIns="45953"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150" name="Rectangle 6"/>
          <p:cNvSpPr>
            <a:spLocks noGrp="1" noChangeArrowheads="1"/>
          </p:cNvSpPr>
          <p:nvPr>
            <p:ph type="ftr" sz="quarter" idx="4"/>
          </p:nvPr>
        </p:nvSpPr>
        <p:spPr bwMode="auto">
          <a:xfrm>
            <a:off x="0" y="9432925"/>
            <a:ext cx="2944813"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defTabSz="919163" eaLnBrk="0" hangingPunct="0">
              <a:defRPr sz="1000">
                <a:latin typeface="Trebuchet MS" pitchFamily="34" charset="0"/>
                <a:ea typeface="SimSun" pitchFamily="2" charset="-122"/>
              </a:defRPr>
            </a:lvl1pPr>
          </a:lstStyle>
          <a:p>
            <a:pPr>
              <a:defRPr/>
            </a:pPr>
            <a:endParaRPr lang="en-US" altLang="zh-CN" dirty="0"/>
          </a:p>
        </p:txBody>
      </p:sp>
      <p:sp>
        <p:nvSpPr>
          <p:cNvPr id="6151" name="Rectangle 7"/>
          <p:cNvSpPr>
            <a:spLocks noGrp="1" noChangeArrowheads="1"/>
          </p:cNvSpPr>
          <p:nvPr>
            <p:ph type="sldNum" sz="quarter" idx="5"/>
          </p:nvPr>
        </p:nvSpPr>
        <p:spPr bwMode="auto">
          <a:xfrm>
            <a:off x="3852863" y="9432925"/>
            <a:ext cx="2944812" cy="495300"/>
          </a:xfrm>
          <a:prstGeom prst="rect">
            <a:avLst/>
          </a:prstGeom>
          <a:noFill/>
          <a:ln w="9525">
            <a:noFill/>
            <a:miter lim="800000"/>
            <a:headEnd/>
            <a:tailEnd/>
          </a:ln>
          <a:effectLst/>
        </p:spPr>
        <p:txBody>
          <a:bodyPr vert="horz" wrap="square" lIns="91907" tIns="45953" rIns="91907" bIns="45953" numCol="1" anchor="ctr" anchorCtr="0" compatLnSpc="1">
            <a:prstTxWarp prst="textNoShape">
              <a:avLst/>
            </a:prstTxWarp>
          </a:bodyPr>
          <a:lstStyle>
            <a:lvl1pPr algn="r" defTabSz="919163" eaLnBrk="0" hangingPunct="0">
              <a:defRPr sz="1000">
                <a:latin typeface="Trebuchet MS" pitchFamily="34" charset="0"/>
                <a:ea typeface="SimSun" pitchFamily="2" charset="-122"/>
              </a:defRPr>
            </a:lvl1pPr>
          </a:lstStyle>
          <a:p>
            <a:pPr>
              <a:defRPr/>
            </a:pPr>
            <a:fld id="{1115E9A6-7501-42BF-A229-664A28D91F3B}" type="slidenum">
              <a:rPr lang="zh-CN" altLang="en-US"/>
              <a:pPr>
                <a:defRPr/>
              </a:pPr>
              <a:t>‹#›</a:t>
            </a:fld>
            <a:endParaRPr lang="en-US" altLang="zh-CN" dirty="0"/>
          </a:p>
        </p:txBody>
      </p:sp>
    </p:spTree>
    <p:extLst>
      <p:ext uri="{BB962C8B-B14F-4D97-AF65-F5344CB8AC3E}">
        <p14:creationId xmlns:p14="http://schemas.microsoft.com/office/powerpoint/2010/main" val="10266463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CCD5A4A7-8DF0-46CC-81DD-2FD7BE3BDF51}" type="datetime1">
              <a:rPr lang="en-US" smtClean="0"/>
              <a:t>6/16/2017</a:t>
            </a:fld>
            <a:endParaRPr lang="en-US" dirty="0"/>
          </a:p>
        </p:txBody>
      </p:sp>
      <p:sp>
        <p:nvSpPr>
          <p:cNvPr id="5" name="Slide Number Placeholder 4"/>
          <p:cNvSpPr>
            <a:spLocks noGrp="1"/>
          </p:cNvSpPr>
          <p:nvPr>
            <p:ph type="sldNum" sz="quarter" idx="11"/>
          </p:nvPr>
        </p:nvSpPr>
        <p:spPr/>
        <p:txBody>
          <a:bodyPr/>
          <a:lstStyle/>
          <a:p>
            <a:pPr>
              <a:defRPr/>
            </a:pPr>
            <a:fld id="{F971E785-13F8-4B61-BB99-7B87AA5CD468}" type="slidenum">
              <a:rPr lang="en-US" smtClean="0"/>
              <a:pPr>
                <a:defRPr/>
              </a:pPr>
              <a:t>2</a:t>
            </a:fld>
            <a:endParaRPr lang="en-US" dirty="0"/>
          </a:p>
        </p:txBody>
      </p:sp>
    </p:spTree>
    <p:extLst>
      <p:ext uri="{BB962C8B-B14F-4D97-AF65-F5344CB8AC3E}">
        <p14:creationId xmlns:p14="http://schemas.microsoft.com/office/powerpoint/2010/main" val="3945559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11</a:t>
            </a:fld>
            <a:endParaRPr lang="en-US" altLang="zh-CN" smtClean="0"/>
          </a:p>
        </p:txBody>
      </p:sp>
    </p:spTree>
    <p:extLst>
      <p:ext uri="{BB962C8B-B14F-4D97-AF65-F5344CB8AC3E}">
        <p14:creationId xmlns:p14="http://schemas.microsoft.com/office/powerpoint/2010/main" val="30123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12</a:t>
            </a:fld>
            <a:endParaRPr lang="en-US" altLang="zh-CN" smtClean="0"/>
          </a:p>
        </p:txBody>
      </p:sp>
    </p:spTree>
    <p:extLst>
      <p:ext uri="{BB962C8B-B14F-4D97-AF65-F5344CB8AC3E}">
        <p14:creationId xmlns:p14="http://schemas.microsoft.com/office/powerpoint/2010/main" val="1945282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13</a:t>
            </a:fld>
            <a:endParaRPr lang="en-US" altLang="zh-CN" smtClean="0"/>
          </a:p>
        </p:txBody>
      </p:sp>
    </p:spTree>
    <p:extLst>
      <p:ext uri="{BB962C8B-B14F-4D97-AF65-F5344CB8AC3E}">
        <p14:creationId xmlns:p14="http://schemas.microsoft.com/office/powerpoint/2010/main" val="1724369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14</a:t>
            </a:fld>
            <a:endParaRPr lang="en-US" altLang="zh-CN" smtClean="0"/>
          </a:p>
        </p:txBody>
      </p:sp>
    </p:spTree>
    <p:extLst>
      <p:ext uri="{BB962C8B-B14F-4D97-AF65-F5344CB8AC3E}">
        <p14:creationId xmlns:p14="http://schemas.microsoft.com/office/powerpoint/2010/main" val="321055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15</a:t>
            </a:fld>
            <a:endParaRPr lang="en-US" altLang="zh-CN" smtClean="0"/>
          </a:p>
        </p:txBody>
      </p:sp>
    </p:spTree>
    <p:extLst>
      <p:ext uri="{BB962C8B-B14F-4D97-AF65-F5344CB8AC3E}">
        <p14:creationId xmlns:p14="http://schemas.microsoft.com/office/powerpoint/2010/main" val="4116444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16</a:t>
            </a:fld>
            <a:endParaRPr lang="en-US" altLang="zh-CN" smtClean="0"/>
          </a:p>
        </p:txBody>
      </p:sp>
    </p:spTree>
    <p:extLst>
      <p:ext uri="{BB962C8B-B14F-4D97-AF65-F5344CB8AC3E}">
        <p14:creationId xmlns:p14="http://schemas.microsoft.com/office/powerpoint/2010/main" val="532420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17</a:t>
            </a:fld>
            <a:endParaRPr lang="en-US" altLang="zh-CN" smtClean="0"/>
          </a:p>
        </p:txBody>
      </p:sp>
    </p:spTree>
    <p:extLst>
      <p:ext uri="{BB962C8B-B14F-4D97-AF65-F5344CB8AC3E}">
        <p14:creationId xmlns:p14="http://schemas.microsoft.com/office/powerpoint/2010/main" val="361038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18</a:t>
            </a:fld>
            <a:endParaRPr lang="en-US" altLang="zh-CN" smtClean="0"/>
          </a:p>
        </p:txBody>
      </p:sp>
    </p:spTree>
    <p:extLst>
      <p:ext uri="{BB962C8B-B14F-4D97-AF65-F5344CB8AC3E}">
        <p14:creationId xmlns:p14="http://schemas.microsoft.com/office/powerpoint/2010/main" val="297864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19</a:t>
            </a:fld>
            <a:endParaRPr lang="en-US" altLang="zh-CN" smtClean="0"/>
          </a:p>
        </p:txBody>
      </p:sp>
    </p:spTree>
    <p:extLst>
      <p:ext uri="{BB962C8B-B14F-4D97-AF65-F5344CB8AC3E}">
        <p14:creationId xmlns:p14="http://schemas.microsoft.com/office/powerpoint/2010/main" val="3754779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20</a:t>
            </a:fld>
            <a:endParaRPr lang="en-US" altLang="zh-CN" smtClean="0"/>
          </a:p>
        </p:txBody>
      </p:sp>
    </p:spTree>
    <p:extLst>
      <p:ext uri="{BB962C8B-B14F-4D97-AF65-F5344CB8AC3E}">
        <p14:creationId xmlns:p14="http://schemas.microsoft.com/office/powerpoint/2010/main" val="1121658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4" name="Slide Number Placeholder 3"/>
          <p:cNvSpPr>
            <a:spLocks noGrp="1"/>
          </p:cNvSpPr>
          <p:nvPr>
            <p:ph type="sldNum" sz="quarter" idx="5"/>
          </p:nvPr>
        </p:nvSpPr>
        <p:spPr bwMode="auto">
          <a:noFill/>
          <a:ln>
            <a:miter lim="800000"/>
            <a:headEnd/>
            <a:tailEnd/>
          </a:ln>
        </p:spPr>
        <p:txBody>
          <a:bodyPr/>
          <a:lstStyle/>
          <a:p>
            <a:fld id="{77141B58-7137-41FC-A464-A888A3622E6E}" type="slidenum">
              <a:rPr lang="en-US">
                <a:solidFill>
                  <a:prstClr val="black"/>
                </a:solidFill>
              </a:rPr>
              <a:pPr/>
              <a:t>3</a:t>
            </a:fld>
            <a:endParaRPr lang="en-US">
              <a:solidFill>
                <a:prstClr val="black"/>
              </a:solidFill>
            </a:endParaRPr>
          </a:p>
        </p:txBody>
      </p:sp>
      <p:sp>
        <p:nvSpPr>
          <p:cNvPr id="2" name="Notes Placeholder 1"/>
          <p:cNvSpPr>
            <a:spLocks noGrp="1"/>
          </p:cNvSpPr>
          <p:nvPr>
            <p:ph type="body" idx="1"/>
          </p:nvPr>
        </p:nvSpPr>
        <p:spPr/>
        <p:txBody>
          <a:bodyPr/>
          <a:lstStyle/>
          <a:p>
            <a:endParaRPr lang="en-GB"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299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21</a:t>
            </a:fld>
            <a:endParaRPr lang="en-US" altLang="zh-CN" smtClean="0"/>
          </a:p>
        </p:txBody>
      </p:sp>
    </p:spTree>
    <p:extLst>
      <p:ext uri="{BB962C8B-B14F-4D97-AF65-F5344CB8AC3E}">
        <p14:creationId xmlns:p14="http://schemas.microsoft.com/office/powerpoint/2010/main" val="618515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22</a:t>
            </a:fld>
            <a:endParaRPr lang="en-US" altLang="zh-CN" smtClean="0"/>
          </a:p>
        </p:txBody>
      </p:sp>
    </p:spTree>
    <p:extLst>
      <p:ext uri="{BB962C8B-B14F-4D97-AF65-F5344CB8AC3E}">
        <p14:creationId xmlns:p14="http://schemas.microsoft.com/office/powerpoint/2010/main" val="341617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23</a:t>
            </a:fld>
            <a:endParaRPr lang="en-US" altLang="zh-CN" smtClean="0"/>
          </a:p>
        </p:txBody>
      </p:sp>
    </p:spTree>
    <p:extLst>
      <p:ext uri="{BB962C8B-B14F-4D97-AF65-F5344CB8AC3E}">
        <p14:creationId xmlns:p14="http://schemas.microsoft.com/office/powerpoint/2010/main" val="40655147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24</a:t>
            </a:fld>
            <a:endParaRPr lang="en-US" altLang="zh-CN" smtClean="0"/>
          </a:p>
        </p:txBody>
      </p:sp>
    </p:spTree>
    <p:extLst>
      <p:ext uri="{BB962C8B-B14F-4D97-AF65-F5344CB8AC3E}">
        <p14:creationId xmlns:p14="http://schemas.microsoft.com/office/powerpoint/2010/main" val="2290603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25</a:t>
            </a:fld>
            <a:endParaRPr lang="en-US" altLang="zh-CN" smtClean="0"/>
          </a:p>
        </p:txBody>
      </p:sp>
    </p:spTree>
    <p:extLst>
      <p:ext uri="{BB962C8B-B14F-4D97-AF65-F5344CB8AC3E}">
        <p14:creationId xmlns:p14="http://schemas.microsoft.com/office/powerpoint/2010/main" val="2080347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26</a:t>
            </a:fld>
            <a:endParaRPr lang="en-US" altLang="zh-CN" smtClean="0"/>
          </a:p>
        </p:txBody>
      </p:sp>
    </p:spTree>
    <p:extLst>
      <p:ext uri="{BB962C8B-B14F-4D97-AF65-F5344CB8AC3E}">
        <p14:creationId xmlns:p14="http://schemas.microsoft.com/office/powerpoint/2010/main" val="3235793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27</a:t>
            </a:fld>
            <a:endParaRPr lang="en-US" altLang="zh-CN" smtClean="0"/>
          </a:p>
        </p:txBody>
      </p:sp>
    </p:spTree>
    <p:extLst>
      <p:ext uri="{BB962C8B-B14F-4D97-AF65-F5344CB8AC3E}">
        <p14:creationId xmlns:p14="http://schemas.microsoft.com/office/powerpoint/2010/main" val="2126564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28</a:t>
            </a:fld>
            <a:endParaRPr lang="en-US" altLang="zh-CN" smtClean="0"/>
          </a:p>
        </p:txBody>
      </p:sp>
    </p:spTree>
    <p:extLst>
      <p:ext uri="{BB962C8B-B14F-4D97-AF65-F5344CB8AC3E}">
        <p14:creationId xmlns:p14="http://schemas.microsoft.com/office/powerpoint/2010/main" val="1670126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29</a:t>
            </a:fld>
            <a:endParaRPr lang="en-US" altLang="zh-CN" smtClean="0"/>
          </a:p>
        </p:txBody>
      </p:sp>
    </p:spTree>
    <p:extLst>
      <p:ext uri="{BB962C8B-B14F-4D97-AF65-F5344CB8AC3E}">
        <p14:creationId xmlns:p14="http://schemas.microsoft.com/office/powerpoint/2010/main" val="581940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30</a:t>
            </a:fld>
            <a:endParaRPr lang="en-US" altLang="zh-CN" smtClean="0"/>
          </a:p>
        </p:txBody>
      </p:sp>
    </p:spTree>
    <p:extLst>
      <p:ext uri="{BB962C8B-B14F-4D97-AF65-F5344CB8AC3E}">
        <p14:creationId xmlns:p14="http://schemas.microsoft.com/office/powerpoint/2010/main" val="804729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4</a:t>
            </a:fld>
            <a:endParaRPr lang="en-US" altLang="zh-CN" smtClean="0"/>
          </a:p>
        </p:txBody>
      </p:sp>
    </p:spTree>
    <p:extLst>
      <p:ext uri="{BB962C8B-B14F-4D97-AF65-F5344CB8AC3E}">
        <p14:creationId xmlns:p14="http://schemas.microsoft.com/office/powerpoint/2010/main" val="1689830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31</a:t>
            </a:fld>
            <a:endParaRPr lang="en-US" altLang="zh-CN" smtClean="0"/>
          </a:p>
        </p:txBody>
      </p:sp>
    </p:spTree>
    <p:extLst>
      <p:ext uri="{BB962C8B-B14F-4D97-AF65-F5344CB8AC3E}">
        <p14:creationId xmlns:p14="http://schemas.microsoft.com/office/powerpoint/2010/main" val="1077075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32</a:t>
            </a:fld>
            <a:endParaRPr lang="en-US" altLang="zh-CN" smtClean="0"/>
          </a:p>
        </p:txBody>
      </p:sp>
    </p:spTree>
    <p:extLst>
      <p:ext uri="{BB962C8B-B14F-4D97-AF65-F5344CB8AC3E}">
        <p14:creationId xmlns:p14="http://schemas.microsoft.com/office/powerpoint/2010/main" val="3190183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33</a:t>
            </a:fld>
            <a:endParaRPr lang="en-US" altLang="zh-CN" smtClean="0"/>
          </a:p>
        </p:txBody>
      </p:sp>
    </p:spTree>
    <p:extLst>
      <p:ext uri="{BB962C8B-B14F-4D97-AF65-F5344CB8AC3E}">
        <p14:creationId xmlns:p14="http://schemas.microsoft.com/office/powerpoint/2010/main" val="2085196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34</a:t>
            </a:fld>
            <a:endParaRPr lang="en-US" altLang="zh-CN" smtClean="0"/>
          </a:p>
        </p:txBody>
      </p:sp>
    </p:spTree>
    <p:extLst>
      <p:ext uri="{BB962C8B-B14F-4D97-AF65-F5344CB8AC3E}">
        <p14:creationId xmlns:p14="http://schemas.microsoft.com/office/powerpoint/2010/main" val="38751734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35</a:t>
            </a:fld>
            <a:endParaRPr lang="en-US" altLang="zh-CN" smtClean="0"/>
          </a:p>
        </p:txBody>
      </p:sp>
    </p:spTree>
    <p:extLst>
      <p:ext uri="{BB962C8B-B14F-4D97-AF65-F5344CB8AC3E}">
        <p14:creationId xmlns:p14="http://schemas.microsoft.com/office/powerpoint/2010/main" val="1527619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5</a:t>
            </a:fld>
            <a:endParaRPr lang="en-US" altLang="zh-CN" smtClean="0"/>
          </a:p>
        </p:txBody>
      </p:sp>
    </p:spTree>
    <p:extLst>
      <p:ext uri="{BB962C8B-B14F-4D97-AF65-F5344CB8AC3E}">
        <p14:creationId xmlns:p14="http://schemas.microsoft.com/office/powerpoint/2010/main" val="3971099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6</a:t>
            </a:fld>
            <a:endParaRPr lang="en-US" altLang="zh-CN" smtClean="0"/>
          </a:p>
        </p:txBody>
      </p:sp>
    </p:spTree>
    <p:extLst>
      <p:ext uri="{BB962C8B-B14F-4D97-AF65-F5344CB8AC3E}">
        <p14:creationId xmlns:p14="http://schemas.microsoft.com/office/powerpoint/2010/main" val="2064809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7</a:t>
            </a:fld>
            <a:endParaRPr lang="en-US" altLang="zh-CN" smtClean="0"/>
          </a:p>
        </p:txBody>
      </p:sp>
    </p:spTree>
    <p:extLst>
      <p:ext uri="{BB962C8B-B14F-4D97-AF65-F5344CB8AC3E}">
        <p14:creationId xmlns:p14="http://schemas.microsoft.com/office/powerpoint/2010/main" val="854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8</a:t>
            </a:fld>
            <a:endParaRPr lang="en-US" altLang="zh-CN" smtClean="0"/>
          </a:p>
        </p:txBody>
      </p:sp>
    </p:spTree>
    <p:extLst>
      <p:ext uri="{BB962C8B-B14F-4D97-AF65-F5344CB8AC3E}">
        <p14:creationId xmlns:p14="http://schemas.microsoft.com/office/powerpoint/2010/main" val="40088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9</a:t>
            </a:fld>
            <a:endParaRPr lang="en-US" altLang="zh-CN" smtClean="0"/>
          </a:p>
        </p:txBody>
      </p:sp>
    </p:spTree>
    <p:extLst>
      <p:ext uri="{BB962C8B-B14F-4D97-AF65-F5344CB8AC3E}">
        <p14:creationId xmlns:p14="http://schemas.microsoft.com/office/powerpoint/2010/main" val="2891649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US" altLang="zh-CN" smtClean="0"/>
          </a:p>
        </p:txBody>
      </p:sp>
      <p:sp>
        <p:nvSpPr>
          <p:cNvPr id="13316" name="Header Placeholder 3"/>
          <p:cNvSpPr>
            <a:spLocks noGrp="1"/>
          </p:cNvSpPr>
          <p:nvPr>
            <p:ph type="hdr" sz="quarter"/>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7" name="Date Placeholder 4"/>
          <p:cNvSpPr>
            <a:spLocks noGrp="1"/>
          </p:cNvSpPr>
          <p:nvPr>
            <p:ph type="dt" sz="quarter" idx="1"/>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E9C72BA9-F743-48B9-8522-F317BAEAB1F4}" type="datetime1">
              <a:rPr lang="en-US" altLang="zh-CN" smtClean="0"/>
              <a:pPr>
                <a:spcBef>
                  <a:spcPct val="0"/>
                </a:spcBef>
              </a:pPr>
              <a:t>6/16/2017</a:t>
            </a:fld>
            <a:endParaRPr lang="en-US" altLang="zh-CN" smtClean="0"/>
          </a:p>
        </p:txBody>
      </p:sp>
      <p:sp>
        <p:nvSpPr>
          <p:cNvPr id="13318" name="Footer Placeholder 5"/>
          <p:cNvSpPr>
            <a:spLocks noGrp="1"/>
          </p:cNvSpPr>
          <p:nvPr>
            <p:ph type="ftr" sz="quarter" idx="4"/>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endParaRPr lang="en-US" altLang="zh-CN" smtClean="0"/>
          </a:p>
        </p:txBody>
      </p:sp>
      <p:sp>
        <p:nvSpPr>
          <p:cNvPr id="13319" name="Slide Number Placeholder 6"/>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C10182BD-3DF6-4694-BD0D-CD878310F13F}" type="slidenum">
              <a:rPr lang="en-US" altLang="zh-CN" smtClean="0"/>
              <a:pPr>
                <a:spcBef>
                  <a:spcPct val="0"/>
                </a:spcBef>
              </a:pPr>
              <a:t>10</a:t>
            </a:fld>
            <a:endParaRPr lang="en-US" altLang="zh-CN" smtClean="0"/>
          </a:p>
        </p:txBody>
      </p:sp>
    </p:spTree>
    <p:extLst>
      <p:ext uri="{BB962C8B-B14F-4D97-AF65-F5344CB8AC3E}">
        <p14:creationId xmlns:p14="http://schemas.microsoft.com/office/powerpoint/2010/main" val="190590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D62DE548-BE88-4DE8-824F-02F5879E023D}" type="slidenum">
              <a:rPr lang="zh-CN" altLang="en-US"/>
              <a:pPr>
                <a:defRPr/>
              </a:pPr>
              <a:t>‹#›</a:t>
            </a:fld>
            <a:endParaRPr lang="en-US" altLang="zh-CN" dirty="0"/>
          </a:p>
        </p:txBody>
      </p:sp>
    </p:spTree>
    <p:extLst>
      <p:ext uri="{BB962C8B-B14F-4D97-AF65-F5344CB8AC3E}">
        <p14:creationId xmlns:p14="http://schemas.microsoft.com/office/powerpoint/2010/main" val="14769594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p:txBody>
          <a:bodyPr/>
          <a:lstStyle>
            <a:lvl1pPr>
              <a:defRPr/>
            </a:lvl1pPr>
          </a:lstStyle>
          <a:p>
            <a:pPr>
              <a:defRPr/>
            </a:pPr>
            <a:fld id="{0FDE9CE0-E8C9-473B-8C9E-D4DB1F798C4B}" type="slidenum">
              <a:rPr lang="zh-CN" altLang="en-US"/>
              <a:pPr>
                <a:defRPr/>
              </a:pPr>
              <a:t>‹#›</a:t>
            </a:fld>
            <a:endParaRPr lang="en-US" altLang="zh-CN" dirty="0"/>
          </a:p>
        </p:txBody>
      </p:sp>
    </p:spTree>
    <p:extLst>
      <p:ext uri="{BB962C8B-B14F-4D97-AF65-F5344CB8AC3E}">
        <p14:creationId xmlns:p14="http://schemas.microsoft.com/office/powerpoint/2010/main" val="1840297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pic>
        <p:nvPicPr>
          <p:cNvPr id="9" name="Afbeelding 8" descr="GettyImages-163741301.jpg"/>
          <p:cNvPicPr>
            <a:picLocks noChangeAspect="1"/>
          </p:cNvPicPr>
          <p:nvPr userDrawn="1"/>
        </p:nvPicPr>
        <p:blipFill rotWithShape="1">
          <a:blip r:embed="rId2">
            <a:extLst>
              <a:ext uri="{28A0092B-C50C-407E-A947-70E740481C1C}">
                <a14:useLocalDpi xmlns:a14="http://schemas.microsoft.com/office/drawing/2010/main" val="0"/>
              </a:ext>
            </a:extLst>
          </a:blip>
          <a:srcRect r="11553" b="21551"/>
          <a:stretch/>
        </p:blipFill>
        <p:spPr>
          <a:xfrm>
            <a:off x="457200" y="0"/>
            <a:ext cx="8686800" cy="6858000"/>
          </a:xfrm>
          <a:prstGeom prst="rect">
            <a:avLst/>
          </a:prstGeom>
        </p:spPr>
      </p:pic>
      <p:sp>
        <p:nvSpPr>
          <p:cNvPr id="20" name="Rectangle 13"/>
          <p:cNvSpPr/>
          <p:nvPr userDrawn="1"/>
        </p:nvSpPr>
        <p:spPr>
          <a:xfrm>
            <a:off x="2451102" y="4721583"/>
            <a:ext cx="3276598" cy="1402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8"/>
          <p:cNvSpPr/>
          <p:nvPr userDrawn="1"/>
        </p:nvSpPr>
        <p:spPr>
          <a:xfrm>
            <a:off x="3" y="2316480"/>
            <a:ext cx="3886200" cy="2743200"/>
          </a:xfrm>
          <a:prstGeom prst="rect">
            <a:avLst/>
          </a:prstGeom>
          <a:solidFill>
            <a:srgbClr val="008080">
              <a:alpha val="8470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itle 1"/>
          <p:cNvSpPr>
            <a:spLocks noGrp="1"/>
          </p:cNvSpPr>
          <p:nvPr>
            <p:ph type="ctrTitle" hasCustomPrompt="1"/>
          </p:nvPr>
        </p:nvSpPr>
        <p:spPr>
          <a:xfrm>
            <a:off x="364266" y="2515443"/>
            <a:ext cx="3352601" cy="1524000"/>
          </a:xfrm>
        </p:spPr>
        <p:txBody>
          <a:bodyPr anchor="t">
            <a:noAutofit/>
          </a:bodyPr>
          <a:lstStyle>
            <a:lvl1pPr>
              <a:defRPr sz="2800" b="0">
                <a:solidFill>
                  <a:schemeClr val="bg1"/>
                </a:solidFill>
              </a:defRPr>
            </a:lvl1pPr>
          </a:lstStyle>
          <a:p>
            <a:r>
              <a:rPr lang="en-US" dirty="0" smtClean="0"/>
              <a:t>Click to edit Master title style</a:t>
            </a:r>
            <a:endParaRPr lang="en-US" dirty="0"/>
          </a:p>
        </p:txBody>
      </p:sp>
      <p:pic>
        <p:nvPicPr>
          <p:cNvPr id="24" name="Afbeelding 23" descr="WK_H_01_Pos_RGB_2400_Colo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4100" y="5131050"/>
            <a:ext cx="3213099" cy="881697"/>
          </a:xfrm>
          <a:prstGeom prst="rect">
            <a:avLst/>
          </a:prstGeom>
        </p:spPr>
      </p:pic>
      <p:sp>
        <p:nvSpPr>
          <p:cNvPr id="25" name="Tijdelijke aanduiding voor tekst 2"/>
          <p:cNvSpPr>
            <a:spLocks noGrp="1"/>
          </p:cNvSpPr>
          <p:nvPr>
            <p:ph type="body" sz="quarter" idx="11" hasCustomPrompt="1"/>
          </p:nvPr>
        </p:nvSpPr>
        <p:spPr>
          <a:xfrm>
            <a:off x="363541" y="4077713"/>
            <a:ext cx="3353327" cy="415265"/>
          </a:xfrm>
        </p:spPr>
        <p:txBody>
          <a:bodyPr>
            <a:normAutofit/>
          </a:bodyPr>
          <a:lstStyle>
            <a:lvl1pPr marL="0" indent="0">
              <a:spcBef>
                <a:spcPts val="0"/>
              </a:spcBef>
              <a:buFontTx/>
              <a:buNone/>
              <a:defRPr sz="1400">
                <a:solidFill>
                  <a:schemeClr val="bg1"/>
                </a:solidFill>
              </a:defRPr>
            </a:lvl1pPr>
          </a:lstStyle>
          <a:p>
            <a:pPr lvl="0"/>
            <a:r>
              <a:rPr lang="nl-NL" dirty="0" smtClean="0"/>
              <a:t>Click </a:t>
            </a:r>
            <a:r>
              <a:rPr lang="nl-NL" dirty="0" err="1" smtClean="0"/>
              <a:t>to</a:t>
            </a:r>
            <a:r>
              <a:rPr lang="nl-NL" dirty="0" smtClean="0"/>
              <a:t> </a:t>
            </a:r>
            <a:r>
              <a:rPr lang="nl-NL" dirty="0" err="1" smtClean="0"/>
              <a:t>edit</a:t>
            </a:r>
            <a:r>
              <a:rPr lang="nl-NL" dirty="0" smtClean="0"/>
              <a:t> Name Presenter</a:t>
            </a:r>
            <a:endParaRPr lang="nl-NL" dirty="0"/>
          </a:p>
        </p:txBody>
      </p:sp>
      <p:sp>
        <p:nvSpPr>
          <p:cNvPr id="5" name="Tijdelijke aanduiding voor tekst 4"/>
          <p:cNvSpPr>
            <a:spLocks noGrp="1"/>
          </p:cNvSpPr>
          <p:nvPr>
            <p:ph type="body" sz="quarter" idx="12" hasCustomPrompt="1"/>
          </p:nvPr>
        </p:nvSpPr>
        <p:spPr>
          <a:xfrm>
            <a:off x="364267" y="4525432"/>
            <a:ext cx="2140050" cy="316793"/>
          </a:xfrm>
        </p:spPr>
        <p:txBody>
          <a:bodyPr>
            <a:noAutofit/>
          </a:bodyPr>
          <a:lstStyle>
            <a:lvl1pPr marL="0" indent="0">
              <a:buFontTx/>
              <a:buNone/>
              <a:defRPr sz="1400">
                <a:solidFill>
                  <a:schemeClr val="bg2"/>
                </a:solidFill>
              </a:defRPr>
            </a:lvl1pPr>
            <a:lvl2pPr marL="406400" indent="0">
              <a:buFontTx/>
              <a:buNone/>
              <a:defRPr sz="1400">
                <a:solidFill>
                  <a:schemeClr val="bg2"/>
                </a:solidFill>
              </a:defRPr>
            </a:lvl2pPr>
            <a:lvl3pPr marL="762000" indent="0">
              <a:buFontTx/>
              <a:buNone/>
              <a:defRPr sz="1400">
                <a:solidFill>
                  <a:schemeClr val="bg2"/>
                </a:solidFill>
              </a:defRPr>
            </a:lvl3pPr>
            <a:lvl4pPr marL="1117600" indent="0">
              <a:buFontTx/>
              <a:buNone/>
              <a:defRPr sz="1400">
                <a:solidFill>
                  <a:schemeClr val="bg2"/>
                </a:solidFill>
              </a:defRPr>
            </a:lvl4pPr>
            <a:lvl5pPr marL="1828800" indent="0">
              <a:buFontTx/>
              <a:buNone/>
              <a:defRPr sz="1400">
                <a:solidFill>
                  <a:schemeClr val="bg2"/>
                </a:solidFill>
              </a:defRPr>
            </a:lvl5pPr>
          </a:lstStyle>
          <a:p>
            <a:pPr lvl="0"/>
            <a:r>
              <a:rPr lang="nl-NL" dirty="0" smtClean="0"/>
              <a:t>Date</a:t>
            </a:r>
            <a:endParaRPr lang="nl-NL" dirty="0"/>
          </a:p>
        </p:txBody>
      </p:sp>
    </p:spTree>
    <p:extLst>
      <p:ext uri="{BB962C8B-B14F-4D97-AF65-F5344CB8AC3E}">
        <p14:creationId xmlns:p14="http://schemas.microsoft.com/office/powerpoint/2010/main" val="32397270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DC402DC4-FE28-4D33-A22A-2E2824EBA119}" type="slidenum">
              <a:rPr lang="en-US" smtClean="0"/>
              <a:pPr>
                <a:defRPr/>
              </a:pPr>
              <a:t>‹#›</a:t>
            </a:fld>
            <a:endParaRPr lang="en-US"/>
          </a:p>
        </p:txBody>
      </p:sp>
      <p:pic>
        <p:nvPicPr>
          <p:cNvPr id="5" name="Picture 4" descr="WOL080226_103_sm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8490" t="40547" r="6244" b="55144"/>
          <a:stretch>
            <a:fillRect/>
          </a:stretch>
        </p:blipFill>
        <p:spPr bwMode="auto">
          <a:xfrm>
            <a:off x="0" y="0"/>
            <a:ext cx="9144000" cy="457200"/>
          </a:xfrm>
          <a:prstGeom prst="rect">
            <a:avLst/>
          </a:prstGeom>
          <a:noFill/>
          <a:ln w="9525">
            <a:noFill/>
            <a:miter lim="800000"/>
            <a:headEnd/>
            <a:tailEnd/>
          </a:ln>
        </p:spPr>
      </p:pic>
    </p:spTree>
    <p:extLst>
      <p:ext uri="{BB962C8B-B14F-4D97-AF65-F5344CB8AC3E}">
        <p14:creationId xmlns:p14="http://schemas.microsoft.com/office/powerpoint/2010/main" val="160468137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and Content v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85901"/>
            <a:ext cx="8686800" cy="4845050"/>
          </a:xfrm>
          <a:prstGeom prst="rect">
            <a:avLst/>
          </a:prstGeom>
        </p:spPr>
        <p:txBody>
          <a:bodyPr/>
          <a:lstStyle>
            <a:lvl1pPr>
              <a:defRPr sz="2000">
                <a:solidFill>
                  <a:schemeClr val="tx1"/>
                </a:solidFill>
              </a:defRPr>
            </a:lvl1pPr>
            <a:lvl2pPr>
              <a:defRPr sz="1700">
                <a:solidFill>
                  <a:schemeClr val="tx1"/>
                </a:solidFill>
              </a:defRPr>
            </a:lvl2pPr>
            <a:lvl3pPr>
              <a:defRPr sz="1700">
                <a:solidFill>
                  <a:schemeClr val="tx1"/>
                </a:solidFill>
              </a:defRPr>
            </a:lvl3pPr>
            <a:lvl4pPr>
              <a:defRPr sz="1700">
                <a:solidFill>
                  <a:schemeClr val="tx1"/>
                </a:solidFill>
              </a:defRPr>
            </a:lvl4pPr>
            <a:lvl5pPr>
              <a:defRPr sz="1700">
                <a:solidFill>
                  <a:schemeClr val="tx1"/>
                </a:solidFill>
              </a:defRPr>
            </a:lvl5pPr>
            <a:lvl6pPr marL="342900" indent="0">
              <a:defRPr lang="en-US" sz="1100" i="1" kern="1200" dirty="0">
                <a:solidFill>
                  <a:schemeClr val="tx1"/>
                </a:solidFill>
                <a:latin typeface="+mn-lt"/>
                <a:ea typeface="+mn-ea"/>
                <a:cs typeface="+mn-cs"/>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Note level</a:t>
            </a:r>
            <a:endParaRPr lang="en-US" dirty="0"/>
          </a:p>
        </p:txBody>
      </p:sp>
      <p:sp>
        <p:nvSpPr>
          <p:cNvPr id="10" name="Text Placeholder 9"/>
          <p:cNvSpPr>
            <a:spLocks noGrp="1"/>
          </p:cNvSpPr>
          <p:nvPr>
            <p:ph type="body" sz="quarter" idx="12"/>
          </p:nvPr>
        </p:nvSpPr>
        <p:spPr>
          <a:xfrm>
            <a:off x="228600" y="457200"/>
            <a:ext cx="8686800" cy="892552"/>
          </a:xfrm>
          <a:prstGeom prst="rect">
            <a:avLst/>
          </a:prstGeom>
        </p:spPr>
        <p:txBody>
          <a:bodyPr>
            <a:spAutoFit/>
          </a:bodyPr>
          <a:lstStyle>
            <a:lvl1pPr marL="0" indent="0">
              <a:spcBef>
                <a:spcPts val="0"/>
              </a:spcBef>
              <a:buNone/>
              <a:defRPr sz="3200" b="1">
                <a:solidFill>
                  <a:schemeClr val="accent1"/>
                </a:solidFill>
              </a:defRPr>
            </a:lvl1pPr>
            <a:lvl2pPr marL="0" indent="0">
              <a:spcBef>
                <a:spcPts val="0"/>
              </a:spcBef>
              <a:buNone/>
              <a:defRPr sz="2000" i="1">
                <a:solidFill>
                  <a:schemeClr val="tx1"/>
                </a:solidFill>
              </a:defRPr>
            </a:lvl2pPr>
          </a:lstStyle>
          <a:p>
            <a:pPr lvl="0"/>
            <a:r>
              <a:rPr lang="en-US" dirty="0" smtClean="0"/>
              <a:t>Click to edit Master text styles</a:t>
            </a:r>
          </a:p>
          <a:p>
            <a:pPr lvl="1"/>
            <a:r>
              <a:rPr lang="en-US" dirty="0" smtClean="0"/>
              <a:t>Second level</a:t>
            </a:r>
          </a:p>
        </p:txBody>
      </p:sp>
      <p:sp>
        <p:nvSpPr>
          <p:cNvPr id="4" name="Slide Number Placeholder 7"/>
          <p:cNvSpPr>
            <a:spLocks noGrp="1"/>
          </p:cNvSpPr>
          <p:nvPr>
            <p:ph type="sldNum" sz="quarter" idx="13"/>
          </p:nvPr>
        </p:nvSpPr>
        <p:spPr>
          <a:xfrm>
            <a:off x="6794500" y="64452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A91FB9F-2236-41F6-908F-94CD088B023F}" type="slidenum">
              <a:rPr lang="en-US" altLang="zh-CN"/>
              <a:pPr>
                <a:defRPr/>
              </a:pPr>
              <a:t>‹#›</a:t>
            </a:fld>
            <a:endParaRPr lang="en-US" altLang="zh-CN"/>
          </a:p>
        </p:txBody>
      </p:sp>
      <p:sp>
        <p:nvSpPr>
          <p:cNvPr id="5" name="Footer Placeholder 2"/>
          <p:cNvSpPr>
            <a:spLocks noGrp="1"/>
          </p:cNvSpPr>
          <p:nvPr userDrawn="1">
            <p:ph type="ftr" sz="quarter" idx="14"/>
          </p:nvPr>
        </p:nvSpPr>
        <p:spPr>
          <a:xfrm>
            <a:off x="3810000" y="6443663"/>
            <a:ext cx="4365625" cy="365125"/>
          </a:xfrm>
          <a:prstGeom prst="rect">
            <a:avLst/>
          </a:prstGeom>
        </p:spPr>
        <p:txBody>
          <a:bodyPr/>
          <a:lstStyle>
            <a:lvl1pPr algn="r" eaLnBrk="1" hangingPunct="1">
              <a:defRPr b="1">
                <a:latin typeface="楷体" panose="02010609060101010101" pitchFamily="49" charset="-122"/>
                <a:ea typeface="楷体" panose="02010609060101010101" pitchFamily="49" charset="-122"/>
              </a:defRPr>
            </a:lvl1pPr>
          </a:lstStyle>
          <a:p>
            <a:pPr>
              <a:defRPr/>
            </a:pPr>
            <a:r>
              <a:rPr lang="zh-CN" altLang="en-US" dirty="0" smtClean="0"/>
              <a:t>仅供参考交流使用，非官方资料</a:t>
            </a:r>
            <a:endParaRPr lang="en-US" dirty="0"/>
          </a:p>
        </p:txBody>
      </p:sp>
    </p:spTree>
    <p:extLst>
      <p:ext uri="{BB962C8B-B14F-4D97-AF65-F5344CB8AC3E}">
        <p14:creationId xmlns:p14="http://schemas.microsoft.com/office/powerpoint/2010/main" val="351980930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040372" y="6318250"/>
            <a:ext cx="4171766" cy="365125"/>
          </a:xfrm>
          <a:prstGeom prst="rect">
            <a:avLst/>
          </a:prstGeom>
        </p:spPr>
        <p:txBody>
          <a:bodyPr/>
          <a:lstStyle/>
          <a:p>
            <a:pPr>
              <a:defRPr/>
            </a:pPr>
            <a:r>
              <a:rPr lang="zh-CN" altLang="en-US" smtClean="0">
                <a:solidFill>
                  <a:srgbClr val="0081C6"/>
                </a:solidFill>
              </a:rPr>
              <a:t>仅供参考交流使用，非官方资料</a:t>
            </a:r>
            <a:endParaRPr lang="en-US">
              <a:solidFill>
                <a:srgbClr val="0081C6"/>
              </a:solidFill>
            </a:endParaRPr>
          </a:p>
        </p:txBody>
      </p:sp>
      <p:sp>
        <p:nvSpPr>
          <p:cNvPr id="4" name="Slide Number Placeholder 3"/>
          <p:cNvSpPr>
            <a:spLocks noGrp="1"/>
          </p:cNvSpPr>
          <p:nvPr>
            <p:ph type="sldNum" sz="quarter" idx="11"/>
          </p:nvPr>
        </p:nvSpPr>
        <p:spPr/>
        <p:txBody>
          <a:bodyPr/>
          <a:lstStyle/>
          <a:p>
            <a:pPr>
              <a:defRPr/>
            </a:pPr>
            <a:fld id="{C896D763-B4D8-415B-A735-8E6F4D1208C9}" type="slidenum">
              <a:rPr lang="en-US" altLang="de-DE" smtClean="0"/>
              <a:pPr>
                <a:defRPr/>
              </a:pPr>
              <a:t>‹#›</a:t>
            </a:fld>
            <a:endParaRPr lang="en-US" altLang="de-DE"/>
          </a:p>
        </p:txBody>
      </p:sp>
    </p:spTree>
    <p:extLst>
      <p:ext uri="{BB962C8B-B14F-4D97-AF65-F5344CB8AC3E}">
        <p14:creationId xmlns:p14="http://schemas.microsoft.com/office/powerpoint/2010/main" val="325107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6173788"/>
            <a:ext cx="91440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gray">
          <a:xfrm>
            <a:off x="212725" y="331788"/>
            <a:ext cx="8602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ltLang="zh-CN" smtClean="0"/>
              <a:t>Click to edit Master title style</a:t>
            </a:r>
          </a:p>
        </p:txBody>
      </p:sp>
      <p:sp>
        <p:nvSpPr>
          <p:cNvPr id="1028" name="Rectangle 3"/>
          <p:cNvSpPr>
            <a:spLocks noGrp="1" noChangeArrowheads="1"/>
          </p:cNvSpPr>
          <p:nvPr>
            <p:ph type="body" idx="1"/>
          </p:nvPr>
        </p:nvSpPr>
        <p:spPr bwMode="gray">
          <a:xfrm>
            <a:off x="212725" y="1155700"/>
            <a:ext cx="86026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0" name="Rectangle 6"/>
          <p:cNvSpPr>
            <a:spLocks noGrp="1" noChangeArrowheads="1"/>
          </p:cNvSpPr>
          <p:nvPr>
            <p:ph type="sldNum" sz="quarter" idx="4"/>
          </p:nvPr>
        </p:nvSpPr>
        <p:spPr bwMode="gray">
          <a:xfrm>
            <a:off x="8382000" y="6461125"/>
            <a:ext cx="484188"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r" eaLnBrk="0" hangingPunct="0">
              <a:defRPr sz="900">
                <a:latin typeface="Trebuchet MS" pitchFamily="34" charset="0"/>
                <a:ea typeface="SimSun" pitchFamily="2" charset="-122"/>
              </a:defRPr>
            </a:lvl1pPr>
          </a:lstStyle>
          <a:p>
            <a:pPr>
              <a:defRPr/>
            </a:pPr>
            <a:fld id="{CEF09E8A-831F-49F3-93BA-0BDDED2506CE}" type="slidenum">
              <a:rPr lang="zh-CN" altLang="en-US"/>
              <a:pPr>
                <a:defRPr/>
              </a:pPr>
              <a:t>‹#›</a:t>
            </a:fld>
            <a:endParaRPr lang="en-US" altLang="zh-CN" dirty="0"/>
          </a:p>
        </p:txBody>
      </p:sp>
      <p:sp>
        <p:nvSpPr>
          <p:cNvPr id="2" name="Line 12"/>
          <p:cNvSpPr>
            <a:spLocks noChangeShapeType="1"/>
          </p:cNvSpPr>
          <p:nvPr/>
        </p:nvSpPr>
        <p:spPr bwMode="gray">
          <a:xfrm flipH="1">
            <a:off x="0" y="6296025"/>
            <a:ext cx="9144000" cy="0"/>
          </a:xfrm>
          <a:prstGeom prst="line">
            <a:avLst/>
          </a:prstGeom>
          <a:noFill/>
          <a:ln w="12700">
            <a:solidFill>
              <a:srgbClr val="88C7D4"/>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Tree>
  </p:cSld>
  <p:clrMap bg1="lt1" tx1="dk1" bg2="lt2" tx2="dk2" accent1="accent1" accent2="accent2" accent3="accent3" accent4="accent4" accent5="accent5" accent6="accent6" hlink="hlink" folHlink="folHlink"/>
  <p:sldLayoutIdLst>
    <p:sldLayoutId id="2147485418" r:id="rId1"/>
    <p:sldLayoutId id="2147485419" r:id="rId2"/>
    <p:sldLayoutId id="2147485430" r:id="rId3"/>
    <p:sldLayoutId id="2147485438" r:id="rId4"/>
    <p:sldLayoutId id="2147485439" r:id="rId5"/>
    <p:sldLayoutId id="2147485440" r:id="rId6"/>
  </p:sldLayoutIdLst>
  <p:timing>
    <p:tnLst>
      <p:par>
        <p:cTn id="1" dur="indefinite" restart="never" nodeType="tmRoot"/>
      </p:par>
    </p:tnLst>
  </p:timing>
  <p:hf sldNum="0" hdr="0" dt="0"/>
  <p:txStyles>
    <p:titleStyle>
      <a:lvl1pPr algn="l" rtl="0" eaLnBrk="0" fontAlgn="base" hangingPunct="0">
        <a:spcBef>
          <a:spcPct val="30000"/>
        </a:spcBef>
        <a:spcAft>
          <a:spcPct val="0"/>
        </a:spcAft>
        <a:defRPr sz="2800">
          <a:solidFill>
            <a:schemeClr val="tx1"/>
          </a:solidFill>
          <a:latin typeface="+mj-lt"/>
          <a:ea typeface="+mj-ea"/>
          <a:cs typeface="+mj-cs"/>
        </a:defRPr>
      </a:lvl1pPr>
      <a:lvl2pPr algn="l" rtl="0" eaLnBrk="0" fontAlgn="base" hangingPunct="0">
        <a:spcBef>
          <a:spcPct val="30000"/>
        </a:spcBef>
        <a:spcAft>
          <a:spcPct val="0"/>
        </a:spcAft>
        <a:defRPr sz="2800">
          <a:solidFill>
            <a:schemeClr val="tx1"/>
          </a:solidFill>
          <a:latin typeface="Trebuchet MS" pitchFamily="34" charset="0"/>
        </a:defRPr>
      </a:lvl2pPr>
      <a:lvl3pPr algn="l" rtl="0" eaLnBrk="0" fontAlgn="base" hangingPunct="0">
        <a:spcBef>
          <a:spcPct val="30000"/>
        </a:spcBef>
        <a:spcAft>
          <a:spcPct val="0"/>
        </a:spcAft>
        <a:defRPr sz="2800">
          <a:solidFill>
            <a:schemeClr val="tx1"/>
          </a:solidFill>
          <a:latin typeface="Trebuchet MS" pitchFamily="34" charset="0"/>
        </a:defRPr>
      </a:lvl3pPr>
      <a:lvl4pPr algn="l" rtl="0" eaLnBrk="0" fontAlgn="base" hangingPunct="0">
        <a:spcBef>
          <a:spcPct val="30000"/>
        </a:spcBef>
        <a:spcAft>
          <a:spcPct val="0"/>
        </a:spcAft>
        <a:defRPr sz="2800">
          <a:solidFill>
            <a:schemeClr val="tx1"/>
          </a:solidFill>
          <a:latin typeface="Trebuchet MS" pitchFamily="34" charset="0"/>
        </a:defRPr>
      </a:lvl4pPr>
      <a:lvl5pPr algn="l" rtl="0" eaLnBrk="0" fontAlgn="base" hangingPunct="0">
        <a:spcBef>
          <a:spcPct val="30000"/>
        </a:spcBef>
        <a:spcAft>
          <a:spcPct val="0"/>
        </a:spcAft>
        <a:defRPr sz="2800">
          <a:solidFill>
            <a:schemeClr val="tx1"/>
          </a:solidFill>
          <a:latin typeface="Trebuchet MS" pitchFamily="34" charset="0"/>
        </a:defRPr>
      </a:lvl5pPr>
      <a:lvl6pPr marL="457200" algn="l" rtl="0" fontAlgn="base">
        <a:spcBef>
          <a:spcPct val="30000"/>
        </a:spcBef>
        <a:spcAft>
          <a:spcPct val="0"/>
        </a:spcAft>
        <a:defRPr sz="2800">
          <a:solidFill>
            <a:schemeClr val="tx1"/>
          </a:solidFill>
          <a:latin typeface="Trebuchet MS" pitchFamily="34" charset="0"/>
        </a:defRPr>
      </a:lvl6pPr>
      <a:lvl7pPr marL="914400" algn="l" rtl="0" fontAlgn="base">
        <a:spcBef>
          <a:spcPct val="30000"/>
        </a:spcBef>
        <a:spcAft>
          <a:spcPct val="0"/>
        </a:spcAft>
        <a:defRPr sz="2800">
          <a:solidFill>
            <a:schemeClr val="tx1"/>
          </a:solidFill>
          <a:latin typeface="Trebuchet MS" pitchFamily="34" charset="0"/>
        </a:defRPr>
      </a:lvl7pPr>
      <a:lvl8pPr marL="1371600" algn="l" rtl="0" fontAlgn="base">
        <a:spcBef>
          <a:spcPct val="30000"/>
        </a:spcBef>
        <a:spcAft>
          <a:spcPct val="0"/>
        </a:spcAft>
        <a:defRPr sz="2800">
          <a:solidFill>
            <a:schemeClr val="tx1"/>
          </a:solidFill>
          <a:latin typeface="Trebuchet MS" pitchFamily="34" charset="0"/>
        </a:defRPr>
      </a:lvl8pPr>
      <a:lvl9pPr marL="1828800" algn="l" rtl="0" fontAlgn="base">
        <a:spcBef>
          <a:spcPct val="30000"/>
        </a:spcBef>
        <a:spcAft>
          <a:spcPct val="0"/>
        </a:spcAft>
        <a:defRPr sz="2800">
          <a:solidFill>
            <a:schemeClr val="tx1"/>
          </a:solidFill>
          <a:latin typeface="Trebuchet MS" pitchFamily="34" charset="0"/>
        </a:defRPr>
      </a:lvl9pPr>
    </p:titleStyle>
    <p:bodyStyle>
      <a:lvl1pPr marL="228600" indent="-228600" algn="l" rtl="0" eaLnBrk="0" fontAlgn="base" hangingPunct="0">
        <a:spcBef>
          <a:spcPct val="50000"/>
        </a:spcBef>
        <a:spcAft>
          <a:spcPct val="0"/>
        </a:spcAft>
        <a:buClr>
          <a:srgbClr val="003366"/>
        </a:buClr>
        <a:buFont typeface="Wingdings" pitchFamily="2" charset="2"/>
        <a:buChar char="n"/>
        <a:defRPr sz="3200">
          <a:solidFill>
            <a:srgbClr val="474747"/>
          </a:solidFill>
          <a:latin typeface="+mn-lt"/>
          <a:ea typeface="+mn-ea"/>
          <a:cs typeface="+mn-cs"/>
        </a:defRPr>
      </a:lvl1pPr>
      <a:lvl2pPr marL="571500" indent="-228600" algn="l" rtl="0" eaLnBrk="0" fontAlgn="base" hangingPunct="0">
        <a:spcBef>
          <a:spcPct val="25000"/>
        </a:spcBef>
        <a:spcAft>
          <a:spcPct val="0"/>
        </a:spcAft>
        <a:buClr>
          <a:srgbClr val="003366"/>
        </a:buClr>
        <a:buChar char="—"/>
        <a:defRPr sz="1600">
          <a:solidFill>
            <a:srgbClr val="474747"/>
          </a:solidFill>
          <a:latin typeface="+mn-lt"/>
        </a:defRPr>
      </a:lvl2pPr>
      <a:lvl3pPr marL="914400" indent="-228600" algn="l" rtl="0" eaLnBrk="0" fontAlgn="base" hangingPunct="0">
        <a:spcBef>
          <a:spcPct val="25000"/>
        </a:spcBef>
        <a:spcAft>
          <a:spcPct val="0"/>
        </a:spcAft>
        <a:buClr>
          <a:srgbClr val="003366"/>
        </a:buClr>
        <a:buFont typeface="Wingdings" pitchFamily="2" charset="2"/>
        <a:buChar char="n"/>
        <a:defRPr sz="1400">
          <a:solidFill>
            <a:srgbClr val="474747"/>
          </a:solidFill>
          <a:latin typeface="+mn-lt"/>
        </a:defRPr>
      </a:lvl3pPr>
      <a:lvl4pPr marL="1262063" indent="-233363" algn="l" rtl="0" eaLnBrk="0" fontAlgn="base" hangingPunct="0">
        <a:spcBef>
          <a:spcPct val="25000"/>
        </a:spcBef>
        <a:spcAft>
          <a:spcPct val="0"/>
        </a:spcAft>
        <a:buClr>
          <a:srgbClr val="003366"/>
        </a:buClr>
        <a:buChar char="—"/>
        <a:defRPr sz="1400">
          <a:solidFill>
            <a:srgbClr val="474747"/>
          </a:solidFill>
          <a:latin typeface="+mn-lt"/>
        </a:defRPr>
      </a:lvl4pPr>
      <a:lvl5pPr marL="1600200" indent="-223838" algn="l" rtl="0" eaLnBrk="0" fontAlgn="base" hangingPunct="0">
        <a:spcBef>
          <a:spcPct val="25000"/>
        </a:spcBef>
        <a:spcAft>
          <a:spcPct val="0"/>
        </a:spcAft>
        <a:buClr>
          <a:srgbClr val="003366"/>
        </a:buClr>
        <a:buFont typeface="Wingdings" pitchFamily="2" charset="2"/>
        <a:buChar char="n"/>
        <a:defRPr sz="1400">
          <a:solidFill>
            <a:srgbClr val="474747"/>
          </a:solidFill>
          <a:latin typeface="+mn-lt"/>
        </a:defRPr>
      </a:lvl5pPr>
      <a:lvl6pPr marL="20574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6pPr>
      <a:lvl7pPr marL="25146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7pPr>
      <a:lvl8pPr marL="29718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8pPr>
      <a:lvl9pPr marL="3429000" indent="-223838" algn="l" rtl="0" fontAlgn="base">
        <a:spcBef>
          <a:spcPct val="25000"/>
        </a:spcBef>
        <a:spcAft>
          <a:spcPct val="0"/>
        </a:spcAft>
        <a:buClr>
          <a:srgbClr val="003366"/>
        </a:buClr>
        <a:buFont typeface="Wingdings" pitchFamily="2" charset="2"/>
        <a:buChar char="n"/>
        <a:defRPr sz="1400">
          <a:solidFill>
            <a:srgbClr val="474747"/>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law.wkinfo.com.c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kluwerarbitration.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3740" y="2908887"/>
            <a:ext cx="3728853" cy="943586"/>
          </a:xfrm>
        </p:spPr>
        <p:txBody>
          <a:bodyPr/>
          <a:lstStyle/>
          <a:p>
            <a:r>
              <a:rPr lang="en-US" altLang="zh-CN" b="1" dirty="0" smtClean="0">
                <a:latin typeface="Tahoma" panose="020B0604030504040204" pitchFamily="34" charset="0"/>
                <a:ea typeface="Tahoma" panose="020B0604030504040204" pitchFamily="34" charset="0"/>
                <a:cs typeface="Tahoma" panose="020B0604030504040204" pitchFamily="34" charset="0"/>
              </a:rPr>
              <a:t>Kluwer Arbitration &amp; </a:t>
            </a:r>
            <a:r>
              <a:rPr lang="zh-CN" altLang="en-US" b="1" dirty="0" smtClean="0">
                <a:latin typeface="Tahoma" panose="020B0604030504040204" pitchFamily="34" charset="0"/>
                <a:ea typeface="Tahoma" panose="020B0604030504040204" pitchFamily="34" charset="0"/>
                <a:cs typeface="Tahoma" panose="020B0604030504040204" pitchFamily="34" charset="0"/>
              </a:rPr>
              <a:t>威科先行数据库</a:t>
            </a:r>
            <a:endParaRPr lang="nl-NL" b="1" dirty="0">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sz="quarter" idx="11"/>
          </p:nvPr>
        </p:nvSpPr>
        <p:spPr/>
        <p:txBody>
          <a:bodyPr>
            <a:normAutofit/>
          </a:bodyPr>
          <a:lstStyle/>
          <a:p>
            <a:endParaRPr lang="zh-CN" altLang="en-US" sz="1600" b="1" dirty="0"/>
          </a:p>
        </p:txBody>
      </p:sp>
    </p:spTree>
    <p:extLst>
      <p:ext uri="{BB962C8B-B14F-4D97-AF65-F5344CB8AC3E}">
        <p14:creationId xmlns:p14="http://schemas.microsoft.com/office/powerpoint/2010/main" val="25687463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9</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en-US" altLang="zh-CN" sz="2400" dirty="0" err="1" smtClean="0">
                <a:solidFill>
                  <a:srgbClr val="0070C0"/>
                </a:solidFill>
              </a:rPr>
              <a:t>Wolters</a:t>
            </a:r>
            <a:r>
              <a:rPr lang="en-US" altLang="zh-CN" sz="2400" dirty="0" smtClean="0">
                <a:solidFill>
                  <a:srgbClr val="0070C0"/>
                </a:solidFill>
              </a:rPr>
              <a:t> Kluwer BOLD </a:t>
            </a:r>
            <a:r>
              <a:rPr lang="zh-CN" altLang="en-US" sz="2400" dirty="0" smtClean="0">
                <a:solidFill>
                  <a:srgbClr val="0070C0"/>
                </a:solidFill>
              </a:rPr>
              <a:t>威科先行法律信息库</a:t>
            </a:r>
            <a:endParaRPr lang="zh-CN" altLang="zh-CN" sz="2400" dirty="0">
              <a:solidFill>
                <a:srgbClr val="0070C0"/>
              </a:solidFill>
            </a:endParaRPr>
          </a:p>
        </p:txBody>
      </p:sp>
      <p:pic>
        <p:nvPicPr>
          <p:cNvPr id="2" name="Picture 1"/>
          <p:cNvPicPr>
            <a:picLocks noChangeAspect="1"/>
          </p:cNvPicPr>
          <p:nvPr/>
        </p:nvPicPr>
        <p:blipFill>
          <a:blip r:embed="rId3"/>
          <a:stretch>
            <a:fillRect/>
          </a:stretch>
        </p:blipFill>
        <p:spPr>
          <a:xfrm>
            <a:off x="1096065" y="1298523"/>
            <a:ext cx="7088565" cy="4891041"/>
          </a:xfrm>
          <a:prstGeom prst="rect">
            <a:avLst/>
          </a:prstGeom>
          <a:ln>
            <a:solidFill>
              <a:schemeClr val="tx1"/>
            </a:solidFill>
          </a:ln>
        </p:spPr>
      </p:pic>
      <p:sp>
        <p:nvSpPr>
          <p:cNvPr id="7" name="TextBox 6"/>
          <p:cNvSpPr txBox="1"/>
          <p:nvPr/>
        </p:nvSpPr>
        <p:spPr>
          <a:xfrm>
            <a:off x="1199214" y="764498"/>
            <a:ext cx="6790544" cy="461665"/>
          </a:xfrm>
          <a:prstGeom prst="rect">
            <a:avLst/>
          </a:prstGeom>
          <a:solidFill>
            <a:srgbClr val="0070C0"/>
          </a:solidFill>
        </p:spPr>
        <p:txBody>
          <a:bodyPr wrap="square" rtlCol="0">
            <a:spAutoFit/>
          </a:bodyPr>
          <a:lstStyle/>
          <a:p>
            <a:pPr algn="ctr">
              <a:spcBef>
                <a:spcPts val="600"/>
              </a:spcBef>
              <a:spcAft>
                <a:spcPts val="600"/>
              </a:spcAft>
              <a:buClr>
                <a:srgbClr val="0070C0"/>
              </a:buClr>
              <a:buSzPct val="70000"/>
            </a:pPr>
            <a:r>
              <a:rPr lang="zh-CN" altLang="en-US" sz="2400" b="1" dirty="0" smtClean="0">
                <a:solidFill>
                  <a:schemeClr val="accent4">
                    <a:lumMod val="40000"/>
                    <a:lumOff val="60000"/>
                  </a:schemeClr>
                </a:solidFill>
                <a:latin typeface="Times New Roman" panose="02020603050405020304" pitchFamily="18" charset="0"/>
                <a:ea typeface="楷体" panose="02010609060101010101" pitchFamily="49" charset="-122"/>
                <a:cs typeface="Times New Roman" panose="02020603050405020304" pitchFamily="18" charset="0"/>
                <a:sym typeface="Bliss 2 Bold"/>
              </a:rPr>
              <a:t>网址：</a:t>
            </a:r>
            <a:r>
              <a:rPr lang="en-US" altLang="zh-CN" sz="2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sym typeface="Bliss 2 Bold"/>
              </a:rPr>
              <a:t> </a:t>
            </a:r>
            <a:r>
              <a:rPr lang="en-US" altLang="zh-CN" sz="2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sym typeface="Bliss 2 Bold"/>
                <a:hlinkClick r:id="rId4"/>
              </a:rPr>
              <a:t>http</a:t>
            </a:r>
            <a:r>
              <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sym typeface="Bliss 2 Bold"/>
                <a:hlinkClick r:id="rId4"/>
              </a:rPr>
              <a:t>://law.wkinfo.com.cn/</a:t>
            </a:r>
            <a:endPar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sym typeface="Bliss 2 Bold"/>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311811796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威科先行</a:t>
            </a:r>
            <a:r>
              <a:rPr lang="en-US" altLang="zh-CN" sz="2000" b="1"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法律信息数据库：</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检索 </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仲裁协议效力</a:t>
            </a: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10</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a:t>
            </a:r>
            <a:endParaRPr lang="zh-CN" altLang="zh-CN" sz="2400" dirty="0">
              <a:solidFill>
                <a:srgbClr val="0070C0"/>
              </a:solidFill>
            </a:endParaRPr>
          </a:p>
        </p:txBody>
      </p:sp>
      <p:graphicFrame>
        <p:nvGraphicFramePr>
          <p:cNvPr id="2" name="Diagram 1"/>
          <p:cNvGraphicFramePr/>
          <p:nvPr>
            <p:extLst>
              <p:ext uri="{D42A27DB-BD31-4B8C-83A1-F6EECF244321}">
                <p14:modId xmlns:p14="http://schemas.microsoft.com/office/powerpoint/2010/main" val="425906164"/>
              </p:ext>
            </p:extLst>
          </p:nvPr>
        </p:nvGraphicFramePr>
        <p:xfrm>
          <a:off x="644577" y="1484027"/>
          <a:ext cx="7884827" cy="4201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254833" y="3387998"/>
            <a:ext cx="1154243" cy="437817"/>
          </a:xfrm>
          <a:prstGeom prst="rect">
            <a:avLst/>
          </a:prstGeom>
        </p:spPr>
      </p:pic>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688891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11</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a:t>
            </a:r>
            <a:endParaRPr lang="zh-CN" altLang="zh-CN" sz="2400" dirty="0">
              <a:solidFill>
                <a:srgbClr val="0070C0"/>
              </a:solidFill>
            </a:endParaRPr>
          </a:p>
        </p:txBody>
      </p:sp>
      <p:pic>
        <p:nvPicPr>
          <p:cNvPr id="5" name="Picture 4"/>
          <p:cNvPicPr>
            <a:picLocks noChangeAspect="1"/>
          </p:cNvPicPr>
          <p:nvPr/>
        </p:nvPicPr>
        <p:blipFill>
          <a:blip r:embed="rId3"/>
          <a:stretch>
            <a:fillRect/>
          </a:stretch>
        </p:blipFill>
        <p:spPr>
          <a:xfrm>
            <a:off x="645657" y="1255423"/>
            <a:ext cx="7980962" cy="4830583"/>
          </a:xfrm>
          <a:prstGeom prst="rect">
            <a:avLst/>
          </a:prstGeom>
          <a:ln>
            <a:solidFill>
              <a:schemeClr val="bg1">
                <a:lumMod val="65000"/>
              </a:schemeClr>
            </a:solidFill>
          </a:ln>
        </p:spPr>
      </p:pic>
      <p:sp>
        <p:nvSpPr>
          <p:cNvPr id="2" name="TextBox 1"/>
          <p:cNvSpPr txBox="1"/>
          <p:nvPr/>
        </p:nvSpPr>
        <p:spPr>
          <a:xfrm>
            <a:off x="3627620" y="374754"/>
            <a:ext cx="4781862" cy="707886"/>
          </a:xfrm>
          <a:prstGeom prst="rect">
            <a:avLst/>
          </a:prstGeom>
          <a:solidFill>
            <a:srgbClr val="0070C0"/>
          </a:solidFill>
          <a:scene3d>
            <a:camera prst="orthographicFront"/>
            <a:lightRig rig="threePt" dir="t"/>
          </a:scene3d>
          <a:sp3d>
            <a:bevelT w="165100" prst="coolSlant"/>
          </a:sp3d>
        </p:spPr>
        <p:txBody>
          <a:bodyPr wrap="square" rtlCol="0">
            <a:spAutoFit/>
          </a:bodyPr>
          <a:lstStyle/>
          <a:p>
            <a:pPr algn="ctr"/>
            <a:r>
              <a:rPr lang="zh-CN" altLang="en-US" sz="2000" b="1" dirty="0" smtClean="0">
                <a:solidFill>
                  <a:schemeClr val="bg1"/>
                </a:solidFill>
                <a:latin typeface="楷体" panose="02010609060101010101" pitchFamily="49" charset="-122"/>
                <a:ea typeface="楷体" panose="02010609060101010101" pitchFamily="49" charset="-122"/>
              </a:rPr>
              <a:t>输入“</a:t>
            </a:r>
            <a:r>
              <a:rPr lang="zh-CN" altLang="en-US" sz="2000" b="1" dirty="0">
                <a:solidFill>
                  <a:schemeClr val="bg1"/>
                </a:solidFill>
                <a:latin typeface="楷体" panose="02010609060101010101" pitchFamily="49" charset="-122"/>
                <a:ea typeface="楷体" panose="02010609060101010101" pitchFamily="49" charset="-122"/>
                <a:cs typeface="Arial" panose="020B0604020202020204" pitchFamily="34" charset="0"/>
              </a:rPr>
              <a:t>仲裁协议效力</a:t>
            </a:r>
            <a:r>
              <a:rPr lang="zh-CN" altLang="en-US" sz="2000" b="1" dirty="0" smtClean="0">
                <a:solidFill>
                  <a:schemeClr val="bg1"/>
                </a:solidFill>
                <a:latin typeface="楷体" panose="02010609060101010101" pitchFamily="49" charset="-122"/>
                <a:ea typeface="楷体" panose="02010609060101010101" pitchFamily="49" charset="-122"/>
              </a:rPr>
              <a:t>”，进行检索，可以看到文档中出现该关键字的相关内容</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40293570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阅读复</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函：以</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b="1" dirty="0">
                <a:latin typeface="楷体" panose="02010609060101010101" pitchFamily="49" charset="-122"/>
                <a:ea typeface="楷体" panose="02010609060101010101" pitchFamily="49" charset="-122"/>
                <a:cs typeface="Arial" panose="020B0604020202020204" pitchFamily="34" charset="0"/>
              </a:rPr>
              <a:t>最高人民法院关于确认仲裁协议效力请示的复函</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dirty="0"/>
              <a:t> </a:t>
            </a:r>
            <a:r>
              <a:rPr lang="en-US" altLang="zh-CN" sz="2000" b="1" dirty="0">
                <a:latin typeface="楷体" panose="02010609060101010101" pitchFamily="49" charset="-122"/>
                <a:ea typeface="楷体" panose="02010609060101010101" pitchFamily="49" charset="-122"/>
                <a:cs typeface="Arial" panose="020B0604020202020204" pitchFamily="34" charset="0"/>
              </a:rPr>
              <a:t>〔2006〕</a:t>
            </a:r>
            <a:r>
              <a:rPr lang="zh-CN" altLang="en-US" sz="2000" b="1" dirty="0">
                <a:latin typeface="楷体" panose="02010609060101010101" pitchFamily="49" charset="-122"/>
                <a:ea typeface="楷体" panose="02010609060101010101" pitchFamily="49" charset="-122"/>
                <a:cs typeface="Arial" panose="020B0604020202020204" pitchFamily="34" charset="0"/>
              </a:rPr>
              <a:t>民四他字第</a:t>
            </a:r>
            <a:r>
              <a:rPr lang="en-US" altLang="zh-CN" sz="2000" b="1" dirty="0">
                <a:latin typeface="楷体" panose="02010609060101010101" pitchFamily="49" charset="-122"/>
                <a:ea typeface="楷体" panose="02010609060101010101" pitchFamily="49" charset="-122"/>
                <a:cs typeface="Arial" panose="020B0604020202020204" pitchFamily="34" charset="0"/>
              </a:rPr>
              <a:t>1</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号 </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为</a:t>
            </a: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例</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endParaRPr>
          </a:p>
          <a:p>
            <a:pPr>
              <a:spcBef>
                <a:spcPts val="600"/>
              </a:spcBef>
              <a:spcAft>
                <a:spcPts val="600"/>
              </a:spcAft>
              <a:buClr>
                <a:srgbClr val="0070C0"/>
              </a:buClr>
              <a:buSzPct val="70000"/>
              <a:buFont typeface="Wingdings" panose="05000000000000000000" pitchFamily="2" charset="2"/>
              <a:buChar char="Ø"/>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当事人约定</a:t>
            </a:r>
            <a:r>
              <a:rPr lang="zh-CN" altLang="en-US" sz="2000" b="1"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 “凡因解释或执行本合同所发生争议，双方应首先通过友好协商予以解决。如果双方在协商开始后的六十天内无法达成和解，任何一方可以将该争议按照</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国际商会调解和仲裁规则</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提交仲裁。仲裁应在</a:t>
            </a:r>
            <a:r>
              <a:rPr lang="zh-CN" altLang="en-US" sz="2000" b="1" dirty="0">
                <a:latin typeface="楷体" panose="02010609060101010101" pitchFamily="49" charset="-122"/>
                <a:ea typeface="楷体" panose="02010609060101010101" pitchFamily="49" charset="-122"/>
                <a:cs typeface="Arial" panose="020B0604020202020204" pitchFamily="34" charset="0"/>
              </a:rPr>
              <a:t>瑞士苏黎世</a:t>
            </a:r>
            <a:r>
              <a:rPr lang="zh-CN" altLang="en-US" sz="2000" dirty="0">
                <a:latin typeface="楷体" panose="02010609060101010101" pitchFamily="49" charset="-122"/>
                <a:ea typeface="楷体" panose="02010609060101010101" pitchFamily="49" charset="-122"/>
                <a:cs typeface="Arial" panose="020B0604020202020204" pitchFamily="34" charset="0"/>
              </a:rPr>
              <a:t>进行。仲裁员应使用本合同的英文版。任何这样的仲裁的全部程序应用英文进行，有关仲裁情况应每天用英文记录。仲裁应由三名仲裁员来进行，仲裁员应使用流利的英语，双方可各委派一位仲裁员，第三位仲裁员由仲裁院委派，该仲裁员为该仲裁庭主席。仲裁裁决是终局的，对双方均有约束力，双方同意遵守并执行。仲裁费用应由败诉方承担，除非在仲裁裁决中另有规定。”</a:t>
            </a:r>
          </a:p>
          <a:p>
            <a:pPr>
              <a:spcBef>
                <a:spcPts val="600"/>
              </a:spcBef>
              <a:spcAft>
                <a:spcPts val="600"/>
              </a:spcAft>
              <a:buClr>
                <a:srgbClr val="0070C0"/>
              </a:buClr>
              <a:buSzPct val="70000"/>
              <a:buFont typeface="Wingdings" panose="05000000000000000000" pitchFamily="2" charset="2"/>
              <a:buChar char="n"/>
              <a:defRPr/>
            </a:pPr>
            <a:endPar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12</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a:t>
            </a:r>
            <a:r>
              <a:rPr lang="en-US" altLang="zh-CN" sz="2400" dirty="0" smtClean="0">
                <a:solidFill>
                  <a:srgbClr val="0070C0"/>
                </a:solidFill>
              </a:rPr>
              <a:t>——</a:t>
            </a:r>
            <a:r>
              <a:rPr lang="zh-CN" altLang="en-US" sz="2400" dirty="0" smtClean="0">
                <a:solidFill>
                  <a:srgbClr val="0070C0"/>
                </a:solidFill>
              </a:rPr>
              <a:t>威科先行法律数据库</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514499928"/>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阅读复</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函：以</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b="1" dirty="0">
                <a:latin typeface="楷体" panose="02010609060101010101" pitchFamily="49" charset="-122"/>
                <a:ea typeface="楷体" panose="02010609060101010101" pitchFamily="49" charset="-122"/>
                <a:cs typeface="Arial" panose="020B0604020202020204" pitchFamily="34" charset="0"/>
              </a:rPr>
              <a:t>最高人民法院关于确认仲裁协议效力请示的复函</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dirty="0"/>
              <a:t> </a:t>
            </a:r>
            <a:r>
              <a:rPr lang="en-US" altLang="zh-CN" sz="2000" b="1" dirty="0">
                <a:latin typeface="楷体" panose="02010609060101010101" pitchFamily="49" charset="-122"/>
                <a:ea typeface="楷体" panose="02010609060101010101" pitchFamily="49" charset="-122"/>
                <a:cs typeface="Arial" panose="020B0604020202020204" pitchFamily="34" charset="0"/>
              </a:rPr>
              <a:t>〔2006〕</a:t>
            </a:r>
            <a:r>
              <a:rPr lang="zh-CN" altLang="en-US" sz="2000" b="1" dirty="0">
                <a:latin typeface="楷体" panose="02010609060101010101" pitchFamily="49" charset="-122"/>
                <a:ea typeface="楷体" panose="02010609060101010101" pitchFamily="49" charset="-122"/>
                <a:cs typeface="Arial" panose="020B0604020202020204" pitchFamily="34" charset="0"/>
              </a:rPr>
              <a:t>民四他字第</a:t>
            </a:r>
            <a:r>
              <a:rPr lang="en-US" altLang="zh-CN" sz="2000" b="1" dirty="0">
                <a:latin typeface="楷体" panose="02010609060101010101" pitchFamily="49" charset="-122"/>
                <a:ea typeface="楷体" panose="02010609060101010101" pitchFamily="49" charset="-122"/>
                <a:cs typeface="Arial" panose="020B0604020202020204" pitchFamily="34" charset="0"/>
              </a:rPr>
              <a:t>1</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号 </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为</a:t>
            </a: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例</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endParaRPr>
          </a:p>
          <a:p>
            <a:pPr>
              <a:spcBef>
                <a:spcPts val="600"/>
              </a:spcBef>
              <a:spcAft>
                <a:spcPts val="600"/>
              </a:spcAft>
              <a:buClr>
                <a:srgbClr val="0070C0"/>
              </a:buClr>
              <a:buSzPct val="70000"/>
              <a:buFont typeface="Wingdings" panose="05000000000000000000" pitchFamily="2" charset="2"/>
              <a:buChar char="Ø"/>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最高院观点：</a:t>
            </a: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当事人在合同中约定的适用于解决合同争议的准据法，不能用来确定涉外仲裁条款的效力。</a:t>
            </a:r>
            <a:endParaRPr lang="en-US" altLang="zh-CN" sz="2000"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当事人在合同中明确约定了仲裁条款效力的准据法的，应当适用当事人明确约定的法律；</a:t>
            </a:r>
            <a:endParaRPr lang="en-US" altLang="zh-CN" sz="2000"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未约定仲裁条款效力的准据法但</a:t>
            </a:r>
            <a:r>
              <a:rPr lang="zh-CN" altLang="en-US" sz="2000" b="1" dirty="0">
                <a:latin typeface="楷体" panose="02010609060101010101" pitchFamily="49" charset="-122"/>
                <a:ea typeface="楷体" panose="02010609060101010101" pitchFamily="49" charset="-122"/>
                <a:cs typeface="Arial" panose="020B0604020202020204" pitchFamily="34" charset="0"/>
              </a:rPr>
              <a:t>约定了仲裁地的，应当适用仲裁地国家或者地区的法律</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a:t>
            </a: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只有在当事人未约定仲裁条款效力的准据法亦未约定仲裁地或者仲裁地约定不明的情况下，才能适用法院地法即我国法律作为确认仲裁条款效力的准据法。</a:t>
            </a:r>
            <a:endParaRPr lang="zh-CN" altLang="en-US" sz="2000" dirty="0">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13</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a:t>
            </a:r>
            <a:r>
              <a:rPr lang="en-US" altLang="zh-CN" sz="2400" dirty="0" smtClean="0">
                <a:solidFill>
                  <a:srgbClr val="0070C0"/>
                </a:solidFill>
              </a:rPr>
              <a:t>——</a:t>
            </a:r>
            <a:r>
              <a:rPr lang="zh-CN" altLang="en-US" sz="2400" dirty="0" smtClean="0">
                <a:solidFill>
                  <a:srgbClr val="0070C0"/>
                </a:solidFill>
              </a:rPr>
              <a:t>威科先行法律数据库</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33151581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阅读复</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函：以</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b="1" dirty="0">
                <a:latin typeface="楷体" panose="02010609060101010101" pitchFamily="49" charset="-122"/>
                <a:ea typeface="楷体" panose="02010609060101010101" pitchFamily="49" charset="-122"/>
                <a:cs typeface="Arial" panose="020B0604020202020204" pitchFamily="34" charset="0"/>
              </a:rPr>
              <a:t>最高人民法院关于确认仲裁协议效力请示的复函</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dirty="0"/>
              <a:t> </a:t>
            </a:r>
            <a:r>
              <a:rPr lang="en-US" altLang="zh-CN" sz="2000" b="1" dirty="0">
                <a:latin typeface="楷体" panose="02010609060101010101" pitchFamily="49" charset="-122"/>
                <a:ea typeface="楷体" panose="02010609060101010101" pitchFamily="49" charset="-122"/>
                <a:cs typeface="Arial" panose="020B0604020202020204" pitchFamily="34" charset="0"/>
              </a:rPr>
              <a:t>〔2006〕</a:t>
            </a:r>
            <a:r>
              <a:rPr lang="zh-CN" altLang="en-US" sz="2000" b="1" dirty="0">
                <a:latin typeface="楷体" panose="02010609060101010101" pitchFamily="49" charset="-122"/>
                <a:ea typeface="楷体" panose="02010609060101010101" pitchFamily="49" charset="-122"/>
                <a:cs typeface="Arial" panose="020B0604020202020204" pitchFamily="34" charset="0"/>
              </a:rPr>
              <a:t>民四他字第</a:t>
            </a:r>
            <a:r>
              <a:rPr lang="en-US" altLang="zh-CN" sz="2000" b="1" dirty="0">
                <a:latin typeface="楷体" panose="02010609060101010101" pitchFamily="49" charset="-122"/>
                <a:ea typeface="楷体" panose="02010609060101010101" pitchFamily="49" charset="-122"/>
                <a:cs typeface="Arial" panose="020B0604020202020204" pitchFamily="34" charset="0"/>
              </a:rPr>
              <a:t>1</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号 </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为</a:t>
            </a: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例</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endParaRPr>
          </a:p>
          <a:p>
            <a:pPr>
              <a:spcBef>
                <a:spcPts val="600"/>
              </a:spcBef>
              <a:spcAft>
                <a:spcPts val="600"/>
              </a:spcAft>
              <a:buClr>
                <a:srgbClr val="0070C0"/>
              </a:buClr>
              <a:buSzPct val="70000"/>
              <a:buFont typeface="Wingdings" panose="05000000000000000000" pitchFamily="2" charset="2"/>
              <a:buChar char="Ø"/>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最高院观点：</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本案当事人双方虽然在合同中约定“合同的订立、生效、解释和执行受中国现行和公布的有关法律的管辖”，但该约定</a:t>
            </a:r>
            <a:r>
              <a:rPr lang="zh-CN" altLang="en-US" sz="2000" b="1" dirty="0">
                <a:latin typeface="楷体" panose="02010609060101010101" pitchFamily="49" charset="-122"/>
                <a:ea typeface="楷体" panose="02010609060101010101" pitchFamily="49" charset="-122"/>
                <a:cs typeface="Arial" panose="020B0604020202020204" pitchFamily="34" charset="0"/>
              </a:rPr>
              <a:t>是当事人对解决合同争议的准据法作出的选择，而不是对认定合同中仲裁条款效力的准据法作出的选择</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a:t>
            </a:r>
            <a:r>
              <a:rPr lang="en-US" altLang="zh-CN" sz="2000" b="1"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我</a:t>
            </a:r>
            <a:r>
              <a:rPr lang="zh-CN" altLang="en-US" sz="2000" dirty="0">
                <a:latin typeface="楷体" panose="02010609060101010101" pitchFamily="49" charset="-122"/>
                <a:ea typeface="楷体" panose="02010609060101010101" pitchFamily="49" charset="-122"/>
                <a:cs typeface="Arial" panose="020B0604020202020204" pitchFamily="34" charset="0"/>
              </a:rPr>
              <a:t>国法律并未强制规定在确认中外合资经营合同中仲裁条款效力时必须适用我国的法律作为准据法</a:t>
            </a:r>
            <a:r>
              <a:rPr lang="zh-CN" altLang="en-US" sz="2000" dirty="0" smtClean="0">
                <a:latin typeface="楷体" panose="02010609060101010101" pitchFamily="49" charset="-122"/>
                <a:ea typeface="楷体" panose="02010609060101010101" pitchFamily="49" charset="-122"/>
                <a:cs typeface="Arial" panose="020B0604020202020204" pitchFamily="34" charset="0"/>
              </a:rPr>
              <a:t>。</a:t>
            </a:r>
            <a:endParaRPr lang="en-US" altLang="zh-CN" sz="2000"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应</a:t>
            </a:r>
            <a:r>
              <a:rPr lang="zh-CN" altLang="en-US" sz="2000" dirty="0">
                <a:latin typeface="楷体" panose="02010609060101010101" pitchFamily="49" charset="-122"/>
                <a:ea typeface="楷体" panose="02010609060101010101" pitchFamily="49" charset="-122"/>
                <a:cs typeface="Arial" panose="020B0604020202020204" pitchFamily="34" charset="0"/>
              </a:rPr>
              <a:t>适用当事人约定的仲裁地瑞士的法律，对仲裁条款的效力作出认定</a:t>
            </a:r>
            <a:r>
              <a:rPr lang="zh-CN" altLang="en-US" sz="2000" dirty="0" smtClean="0">
                <a:latin typeface="楷体" panose="02010609060101010101" pitchFamily="49" charset="-122"/>
                <a:ea typeface="楷体" panose="02010609060101010101" pitchFamily="49" charset="-122"/>
                <a:cs typeface="Arial" panose="020B0604020202020204" pitchFamily="34" charset="0"/>
              </a:rPr>
              <a:t>。</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根</a:t>
            </a:r>
            <a:r>
              <a:rPr lang="zh-CN" altLang="en-US" sz="2000" b="1" dirty="0">
                <a:latin typeface="楷体" panose="02010609060101010101" pitchFamily="49" charset="-122"/>
                <a:ea typeface="楷体" panose="02010609060101010101" pitchFamily="49" charset="-122"/>
                <a:cs typeface="Arial" panose="020B0604020202020204" pitchFamily="34" charset="0"/>
              </a:rPr>
              <a:t>据瑞士的相关法律规定，本案仲裁条款有效</a:t>
            </a:r>
            <a:r>
              <a:rPr lang="zh-CN" altLang="en-US" sz="2000" dirty="0" smtClean="0">
                <a:latin typeface="楷体" panose="02010609060101010101" pitchFamily="49" charset="-122"/>
                <a:ea typeface="楷体" panose="02010609060101010101" pitchFamily="49" charset="-122"/>
                <a:cs typeface="Arial" panose="020B0604020202020204" pitchFamily="34" charset="0"/>
              </a:rPr>
              <a:t>。</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本</a:t>
            </a:r>
            <a:r>
              <a:rPr lang="zh-CN" altLang="en-US" sz="2000" dirty="0">
                <a:latin typeface="楷体" panose="02010609060101010101" pitchFamily="49" charset="-122"/>
                <a:ea typeface="楷体" panose="02010609060101010101" pitchFamily="49" charset="-122"/>
                <a:cs typeface="Arial" panose="020B0604020202020204" pitchFamily="34" charset="0"/>
              </a:rPr>
              <a:t>案纠纷应根据当事人的约定，通过仲裁方式解决，</a:t>
            </a:r>
            <a:r>
              <a:rPr lang="zh-CN" altLang="en-US" sz="2000" b="1" dirty="0">
                <a:latin typeface="楷体" panose="02010609060101010101" pitchFamily="49" charset="-122"/>
                <a:ea typeface="楷体" panose="02010609060101010101" pitchFamily="49" charset="-122"/>
                <a:cs typeface="Arial" panose="020B0604020202020204" pitchFamily="34" charset="0"/>
              </a:rPr>
              <a:t>人民法院对该纠纷无管辖权</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a:t>
            </a: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14</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a:t>
            </a:r>
            <a:r>
              <a:rPr lang="en-US" altLang="zh-CN" sz="2400" dirty="0" smtClean="0">
                <a:solidFill>
                  <a:srgbClr val="0070C0"/>
                </a:solidFill>
              </a:rPr>
              <a:t>——</a:t>
            </a:r>
            <a:r>
              <a:rPr lang="zh-CN" altLang="en-US" sz="2400" dirty="0" smtClean="0">
                <a:solidFill>
                  <a:srgbClr val="0070C0"/>
                </a:solidFill>
              </a:rPr>
              <a:t>威科先行法律数据库</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37574297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阅读复</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函：以</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b="1" dirty="0">
                <a:latin typeface="楷体" panose="02010609060101010101" pitchFamily="49" charset="-122"/>
                <a:ea typeface="楷体" panose="02010609060101010101" pitchFamily="49" charset="-122"/>
                <a:cs typeface="Arial" panose="020B0604020202020204" pitchFamily="34" charset="0"/>
              </a:rPr>
              <a:t>最高人民法院关于确认仲裁协议效力请示的复函</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dirty="0"/>
              <a:t> </a:t>
            </a:r>
            <a:r>
              <a:rPr lang="en-US" altLang="zh-CN" sz="2000" b="1" dirty="0">
                <a:latin typeface="楷体" panose="02010609060101010101" pitchFamily="49" charset="-122"/>
                <a:ea typeface="楷体" panose="02010609060101010101" pitchFamily="49" charset="-122"/>
                <a:cs typeface="Arial" panose="020B0604020202020204" pitchFamily="34" charset="0"/>
              </a:rPr>
              <a:t>〔2006〕</a:t>
            </a:r>
            <a:r>
              <a:rPr lang="zh-CN" altLang="en-US" sz="2000" b="1" dirty="0">
                <a:latin typeface="楷体" panose="02010609060101010101" pitchFamily="49" charset="-122"/>
                <a:ea typeface="楷体" panose="02010609060101010101" pitchFamily="49" charset="-122"/>
                <a:cs typeface="Arial" panose="020B0604020202020204" pitchFamily="34" charset="0"/>
              </a:rPr>
              <a:t>民四他字第</a:t>
            </a:r>
            <a:r>
              <a:rPr lang="en-US" altLang="zh-CN" sz="2000" b="1" dirty="0">
                <a:latin typeface="楷体" panose="02010609060101010101" pitchFamily="49" charset="-122"/>
                <a:ea typeface="楷体" panose="02010609060101010101" pitchFamily="49" charset="-122"/>
                <a:cs typeface="Arial" panose="020B0604020202020204" pitchFamily="34" charset="0"/>
              </a:rPr>
              <a:t>1</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号 </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为</a:t>
            </a: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例</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endParaRPr>
          </a:p>
          <a:p>
            <a:pPr>
              <a:spcBef>
                <a:spcPts val="600"/>
              </a:spcBef>
              <a:spcAft>
                <a:spcPts val="600"/>
              </a:spcAft>
              <a:buClr>
                <a:srgbClr val="0070C0"/>
              </a:buClr>
              <a:buSzPct val="70000"/>
              <a:buFont typeface="Wingdings" panose="05000000000000000000" pitchFamily="2" charset="2"/>
              <a:buChar char="Ø"/>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最高院观点：</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法律依</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据：</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瑞</a:t>
            </a:r>
            <a:r>
              <a:rPr lang="zh-CN" altLang="en-US" sz="2000" dirty="0">
                <a:latin typeface="楷体" panose="02010609060101010101" pitchFamily="49" charset="-122"/>
                <a:ea typeface="楷体" panose="02010609060101010101" pitchFamily="49" charset="-122"/>
                <a:cs typeface="Arial" panose="020B0604020202020204" pitchFamily="34" charset="0"/>
              </a:rPr>
              <a:t>士的相关法律规</a:t>
            </a:r>
            <a:r>
              <a:rPr lang="zh-CN" altLang="en-US" sz="2000" dirty="0" smtClean="0">
                <a:latin typeface="楷体" panose="02010609060101010101" pitchFamily="49" charset="-122"/>
                <a:ea typeface="楷体" panose="02010609060101010101" pitchFamily="49" charset="-122"/>
                <a:cs typeface="Arial" panose="020B0604020202020204" pitchFamily="34" charset="0"/>
              </a:rPr>
              <a:t>定</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中华人民共和国民事诉讼法</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第二百五十七条第一</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款</a:t>
            </a:r>
            <a:r>
              <a:rPr lang="zh-CN" altLang="en-US" sz="2000" dirty="0">
                <a:latin typeface="楷体" panose="02010609060101010101" pitchFamily="49" charset="-122"/>
                <a:ea typeface="楷体" panose="02010609060101010101" pitchFamily="49" charset="-122"/>
                <a:cs typeface="Arial" panose="020B0604020202020204" pitchFamily="34" charset="0"/>
              </a:rPr>
              <a:t>：涉外经济贸易、运输和海事中发生的纠纷，当事人在合同中订有仲裁条款或者事后达成书面仲裁协议，提交中华人民共和国涉外仲裁机构或者其他仲裁机构仲裁的，当事人不得向人民法院起诉。</a:t>
            </a:r>
            <a:endParaRPr lang="en-US" altLang="zh-CN" sz="2000"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中华人民共和国仲裁法</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第五条：当事人达成仲裁协议，一方向人民法院起诉的，人民法院不予受理，但仲裁协议无效的除外</a:t>
            </a:r>
            <a:r>
              <a:rPr lang="zh-CN" altLang="en-US" sz="2000" dirty="0" smtClean="0">
                <a:latin typeface="楷体" panose="02010609060101010101" pitchFamily="49" charset="-122"/>
                <a:ea typeface="楷体" panose="02010609060101010101" pitchFamily="49" charset="-122"/>
                <a:cs typeface="Arial" panose="020B0604020202020204" pitchFamily="34" charset="0"/>
              </a:rPr>
              <a:t>。</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承认和执行外国仲裁裁决公约</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（即</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纽约公约</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）第</a:t>
            </a:r>
            <a:r>
              <a:rPr lang="zh-CN" altLang="en-US" sz="2000" dirty="0">
                <a:latin typeface="楷体" panose="02010609060101010101" pitchFamily="49" charset="-122"/>
                <a:ea typeface="楷体" panose="02010609060101010101" pitchFamily="49" charset="-122"/>
                <a:cs typeface="Arial" panose="020B0604020202020204" pitchFamily="34" charset="0"/>
              </a:rPr>
              <a:t>二条、第五条第一款第一项</a:t>
            </a:r>
            <a:endParaRPr lang="en-US" altLang="zh-CN" sz="2000"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15</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a:t>
            </a:r>
            <a:r>
              <a:rPr lang="en-US" altLang="zh-CN" sz="2400" dirty="0" smtClean="0">
                <a:solidFill>
                  <a:srgbClr val="0070C0"/>
                </a:solidFill>
              </a:rPr>
              <a:t>——</a:t>
            </a:r>
            <a:r>
              <a:rPr lang="zh-CN" altLang="en-US" sz="2400" dirty="0" smtClean="0">
                <a:solidFill>
                  <a:srgbClr val="0070C0"/>
                </a:solidFill>
              </a:rPr>
              <a:t>威科先行法律数据库</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150527958"/>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阅读复</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函：以</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b="1" dirty="0">
                <a:latin typeface="楷体" panose="02010609060101010101" pitchFamily="49" charset="-122"/>
                <a:ea typeface="楷体" panose="02010609060101010101" pitchFamily="49" charset="-122"/>
                <a:cs typeface="Arial" panose="020B0604020202020204" pitchFamily="34" charset="0"/>
              </a:rPr>
              <a:t>最高人民法院关于确认仲裁协议效力请示的复函</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dirty="0"/>
              <a:t> </a:t>
            </a:r>
            <a:r>
              <a:rPr lang="en-US" altLang="zh-CN" sz="2000" b="1" dirty="0">
                <a:latin typeface="楷体" panose="02010609060101010101" pitchFamily="49" charset="-122"/>
                <a:ea typeface="楷体" panose="02010609060101010101" pitchFamily="49" charset="-122"/>
                <a:cs typeface="Arial" panose="020B0604020202020204" pitchFamily="34" charset="0"/>
              </a:rPr>
              <a:t>〔2006〕</a:t>
            </a:r>
            <a:r>
              <a:rPr lang="zh-CN" altLang="en-US" sz="2000" b="1" dirty="0">
                <a:latin typeface="楷体" panose="02010609060101010101" pitchFamily="49" charset="-122"/>
                <a:ea typeface="楷体" panose="02010609060101010101" pitchFamily="49" charset="-122"/>
                <a:cs typeface="Arial" panose="020B0604020202020204" pitchFamily="34" charset="0"/>
              </a:rPr>
              <a:t>民四他字第</a:t>
            </a:r>
            <a:r>
              <a:rPr lang="en-US" altLang="zh-CN" sz="2000" b="1" dirty="0">
                <a:latin typeface="楷体" panose="02010609060101010101" pitchFamily="49" charset="-122"/>
                <a:ea typeface="楷体" panose="02010609060101010101" pitchFamily="49" charset="-122"/>
                <a:cs typeface="Arial" panose="020B0604020202020204" pitchFamily="34" charset="0"/>
              </a:rPr>
              <a:t>1</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号 </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为</a:t>
            </a: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例</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endParaRPr>
          </a:p>
          <a:p>
            <a:pPr>
              <a:spcBef>
                <a:spcPts val="600"/>
              </a:spcBef>
              <a:spcAft>
                <a:spcPts val="600"/>
              </a:spcAft>
              <a:buClr>
                <a:srgbClr val="0070C0"/>
              </a:buClr>
              <a:buSzPct val="70000"/>
              <a:buFont typeface="Wingdings" panose="05000000000000000000" pitchFamily="2" charset="2"/>
              <a:buChar char="Ø"/>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最高院观点：</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你</a:t>
            </a:r>
            <a:r>
              <a:rPr lang="zh-CN" altLang="en-US" sz="2000" dirty="0">
                <a:latin typeface="楷体" panose="02010609060101010101" pitchFamily="49" charset="-122"/>
                <a:ea typeface="楷体" panose="02010609060101010101" pitchFamily="49" charset="-122"/>
                <a:cs typeface="Arial" panose="020B0604020202020204" pitchFamily="34" charset="0"/>
              </a:rPr>
              <a:t>院（江苏省高级人民法院）关于确定本案仲裁条款的效力应当适用我国法律的意见缺乏根据</a:t>
            </a:r>
            <a:r>
              <a:rPr lang="zh-CN" altLang="en-US" sz="2000" dirty="0" smtClean="0">
                <a:latin typeface="楷体" panose="02010609060101010101" pitchFamily="49" charset="-122"/>
                <a:ea typeface="楷体" panose="02010609060101010101" pitchFamily="49" charset="-122"/>
                <a:cs typeface="Arial" panose="020B0604020202020204" pitchFamily="34" charset="0"/>
              </a:rPr>
              <a:t>。</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苏州市中级人民法院</a:t>
            </a:r>
            <a:r>
              <a:rPr lang="en-US" altLang="zh-CN" sz="2000" dirty="0">
                <a:latin typeface="楷体" panose="02010609060101010101" pitchFamily="49" charset="-122"/>
                <a:ea typeface="楷体" panose="02010609060101010101" pitchFamily="49" charset="-122"/>
                <a:cs typeface="Arial" panose="020B0604020202020204" pitchFamily="34" charset="0"/>
              </a:rPr>
              <a:t>[2004]</a:t>
            </a:r>
            <a:r>
              <a:rPr lang="zh-CN" altLang="en-US" sz="2000" dirty="0">
                <a:latin typeface="楷体" panose="02010609060101010101" pitchFamily="49" charset="-122"/>
                <a:ea typeface="楷体" panose="02010609060101010101" pitchFamily="49" charset="-122"/>
                <a:cs typeface="Arial" panose="020B0604020202020204" pitchFamily="34" charset="0"/>
              </a:rPr>
              <a:t>苏中民三初字第</a:t>
            </a:r>
            <a:r>
              <a:rPr lang="en-US" altLang="zh-CN" sz="2000" dirty="0">
                <a:latin typeface="楷体" panose="02010609060101010101" pitchFamily="49" charset="-122"/>
                <a:ea typeface="楷体" panose="02010609060101010101" pitchFamily="49" charset="-122"/>
                <a:cs typeface="Arial" panose="020B0604020202020204" pitchFamily="34" charset="0"/>
              </a:rPr>
              <a:t>064</a:t>
            </a:r>
            <a:r>
              <a:rPr lang="zh-CN" altLang="en-US" sz="2000" dirty="0">
                <a:latin typeface="楷体" panose="02010609060101010101" pitchFamily="49" charset="-122"/>
                <a:ea typeface="楷体" panose="02010609060101010101" pitchFamily="49" charset="-122"/>
                <a:cs typeface="Arial" panose="020B0604020202020204" pitchFamily="34" charset="0"/>
              </a:rPr>
              <a:t>号民事裁定对本案的处理意见是正确的。</a:t>
            </a:r>
            <a:endParaRPr lang="en-US" altLang="zh-CN" sz="2000"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16</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a:t>
            </a:r>
            <a:r>
              <a:rPr lang="en-US" altLang="zh-CN" sz="2400" dirty="0" smtClean="0">
                <a:solidFill>
                  <a:srgbClr val="0070C0"/>
                </a:solidFill>
              </a:rPr>
              <a:t>——</a:t>
            </a:r>
            <a:r>
              <a:rPr lang="zh-CN" altLang="en-US" sz="2400" dirty="0" smtClean="0">
                <a:solidFill>
                  <a:srgbClr val="0070C0"/>
                </a:solidFill>
              </a:rPr>
              <a:t>威科先行法律数据库</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85746547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阅读复</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函：以</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b="1" dirty="0">
                <a:latin typeface="楷体" panose="02010609060101010101" pitchFamily="49" charset="-122"/>
                <a:ea typeface="楷体" panose="02010609060101010101" pitchFamily="49" charset="-122"/>
                <a:cs typeface="Arial" panose="020B0604020202020204" pitchFamily="34" charset="0"/>
              </a:rPr>
              <a:t>最高人民法院关于确认仲裁协议效力请示的复函</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dirty="0"/>
              <a:t> </a:t>
            </a:r>
            <a:r>
              <a:rPr lang="en-US" altLang="zh-CN" sz="2000" b="1" dirty="0">
                <a:latin typeface="楷体" panose="02010609060101010101" pitchFamily="49" charset="-122"/>
                <a:ea typeface="楷体" panose="02010609060101010101" pitchFamily="49" charset="-122"/>
                <a:cs typeface="Arial" panose="020B0604020202020204" pitchFamily="34" charset="0"/>
              </a:rPr>
              <a:t>〔2006〕</a:t>
            </a:r>
            <a:r>
              <a:rPr lang="zh-CN" altLang="en-US" sz="2000" b="1" dirty="0">
                <a:latin typeface="楷体" panose="02010609060101010101" pitchFamily="49" charset="-122"/>
                <a:ea typeface="楷体" panose="02010609060101010101" pitchFamily="49" charset="-122"/>
                <a:cs typeface="Arial" panose="020B0604020202020204" pitchFamily="34" charset="0"/>
              </a:rPr>
              <a:t>民四他字第</a:t>
            </a:r>
            <a:r>
              <a:rPr lang="en-US" altLang="zh-CN" sz="2000" b="1" dirty="0">
                <a:latin typeface="楷体" panose="02010609060101010101" pitchFamily="49" charset="-122"/>
                <a:ea typeface="楷体" panose="02010609060101010101" pitchFamily="49" charset="-122"/>
                <a:cs typeface="Arial" panose="020B0604020202020204" pitchFamily="34" charset="0"/>
              </a:rPr>
              <a:t>1</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号 </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为</a:t>
            </a: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例</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endParaRPr>
          </a:p>
          <a:p>
            <a:pPr>
              <a:spcBef>
                <a:spcPts val="600"/>
              </a:spcBef>
              <a:spcAft>
                <a:spcPts val="600"/>
              </a:spcAft>
              <a:buClr>
                <a:srgbClr val="0070C0"/>
              </a:buClr>
              <a:buSzPct val="70000"/>
              <a:buFont typeface="Wingdings" panose="05000000000000000000" pitchFamily="2" charset="2"/>
              <a:buChar char="Ø"/>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一审裁定（</a:t>
            </a:r>
            <a:r>
              <a:rPr lang="zh-CN" altLang="en-US" sz="2000" b="1" dirty="0">
                <a:latin typeface="楷体" panose="02010609060101010101" pitchFamily="49" charset="-122"/>
                <a:ea typeface="楷体" panose="02010609060101010101" pitchFamily="49" charset="-122"/>
                <a:cs typeface="Arial" panose="020B0604020202020204" pitchFamily="34" charset="0"/>
              </a:rPr>
              <a:t>苏州市中级人民法院</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）中引用瑞士法规：</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瑞士联邦国际私法</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第</a:t>
            </a:r>
            <a:r>
              <a:rPr lang="en-US" altLang="zh-CN" sz="2000" dirty="0">
                <a:latin typeface="楷体" panose="02010609060101010101" pitchFamily="49" charset="-122"/>
                <a:ea typeface="楷体" panose="02010609060101010101" pitchFamily="49" charset="-122"/>
                <a:cs typeface="Arial" panose="020B0604020202020204" pitchFamily="34" charset="0"/>
              </a:rPr>
              <a:t>278</a:t>
            </a:r>
            <a:r>
              <a:rPr lang="zh-CN" altLang="en-US" sz="2000" dirty="0">
                <a:latin typeface="楷体" panose="02010609060101010101" pitchFamily="49" charset="-122"/>
                <a:ea typeface="楷体" panose="02010609060101010101" pitchFamily="49" charset="-122"/>
                <a:cs typeface="Arial" panose="020B0604020202020204" pitchFamily="34" charset="0"/>
              </a:rPr>
              <a:t>条第（</a:t>
            </a:r>
            <a:r>
              <a:rPr lang="en-US" altLang="zh-CN" sz="2000" dirty="0">
                <a:latin typeface="楷体" panose="02010609060101010101" pitchFamily="49" charset="-122"/>
                <a:ea typeface="楷体" panose="02010609060101010101" pitchFamily="49" charset="-122"/>
                <a:cs typeface="Arial" panose="020B0604020202020204" pitchFamily="34" charset="0"/>
              </a:rPr>
              <a:t>1</a:t>
            </a:r>
            <a:r>
              <a:rPr lang="zh-CN" altLang="en-US" sz="2000" dirty="0">
                <a:latin typeface="楷体" panose="02010609060101010101" pitchFamily="49" charset="-122"/>
                <a:ea typeface="楷体" panose="02010609060101010101" pitchFamily="49" charset="-122"/>
                <a:cs typeface="Arial" panose="020B0604020202020204" pitchFamily="34" charset="0"/>
              </a:rPr>
              <a:t>）项规定，“如果仲裁协议是书面的，通过电报、电传或传真方式签署，或者是能有文本证明的任何其他通讯形式签署的，该仲裁协议是有效的。”该条第（</a:t>
            </a:r>
            <a:r>
              <a:rPr lang="en-US" altLang="zh-CN" sz="2000" dirty="0">
                <a:latin typeface="楷体" panose="02010609060101010101" pitchFamily="49" charset="-122"/>
                <a:ea typeface="楷体" panose="02010609060101010101" pitchFamily="49" charset="-122"/>
                <a:cs typeface="Arial" panose="020B0604020202020204" pitchFamily="34" charset="0"/>
              </a:rPr>
              <a:t>2</a:t>
            </a:r>
            <a:r>
              <a:rPr lang="zh-CN" altLang="en-US" sz="2000" dirty="0">
                <a:latin typeface="楷体" panose="02010609060101010101" pitchFamily="49" charset="-122"/>
                <a:ea typeface="楷体" panose="02010609060101010101" pitchFamily="49" charset="-122"/>
                <a:cs typeface="Arial" panose="020B0604020202020204" pitchFamily="34" charset="0"/>
              </a:rPr>
              <a:t>）项规定，“如果仲裁协议符合双方当事人选择的法律，或者管辖争议标的事项的法律，特别是管辖主合同的法律，或者符合瑞士法律，该仲裁协议是有效的</a:t>
            </a:r>
            <a:r>
              <a:rPr lang="zh-CN" altLang="en-US" sz="2000" dirty="0" smtClean="0">
                <a:latin typeface="楷体" panose="02010609060101010101" pitchFamily="49" charset="-122"/>
                <a:ea typeface="楷体" panose="02010609060101010101" pitchFamily="49" charset="-122"/>
                <a:cs typeface="Arial" panose="020B0604020202020204" pitchFamily="34" charset="0"/>
              </a:rPr>
              <a:t>。”</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本</a:t>
            </a:r>
            <a:r>
              <a:rPr lang="zh-CN" altLang="en-US" sz="2000" dirty="0">
                <a:latin typeface="楷体" panose="02010609060101010101" pitchFamily="49" charset="-122"/>
                <a:ea typeface="楷体" panose="02010609060101010101" pitchFamily="49" charset="-122"/>
                <a:cs typeface="Arial" panose="020B0604020202020204" pitchFamily="34" charset="0"/>
              </a:rPr>
              <a:t>案中双方当事</a:t>
            </a:r>
            <a:r>
              <a:rPr lang="zh-CN" altLang="en-US" sz="2000" dirty="0" smtClean="0">
                <a:latin typeface="楷体" panose="02010609060101010101" pitchFamily="49" charset="-122"/>
                <a:ea typeface="楷体" panose="02010609060101010101" pitchFamily="49" charset="-122"/>
                <a:cs typeface="Arial" panose="020B0604020202020204" pitchFamily="34" charset="0"/>
              </a:rPr>
              <a:t>人</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仲</a:t>
            </a:r>
            <a:r>
              <a:rPr lang="zh-CN" altLang="en-US" sz="2000" dirty="0">
                <a:latin typeface="楷体" panose="02010609060101010101" pitchFamily="49" charset="-122"/>
                <a:ea typeface="楷体" panose="02010609060101010101" pitchFamily="49" charset="-122"/>
                <a:cs typeface="Arial" panose="020B0604020202020204" pitchFamily="34" charset="0"/>
              </a:rPr>
              <a:t>裁条</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款，</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符</a:t>
            </a:r>
            <a:r>
              <a:rPr lang="zh-CN" altLang="en-US" sz="2000" dirty="0">
                <a:latin typeface="楷体" panose="02010609060101010101" pitchFamily="49" charset="-122"/>
                <a:ea typeface="楷体" panose="02010609060101010101" pitchFamily="49" charset="-122"/>
                <a:cs typeface="Arial" panose="020B0604020202020204" pitchFamily="34" charset="0"/>
              </a:rPr>
              <a:t>合该法第</a:t>
            </a:r>
            <a:r>
              <a:rPr lang="en-US" altLang="zh-CN" sz="2000" dirty="0">
                <a:latin typeface="楷体" panose="02010609060101010101" pitchFamily="49" charset="-122"/>
                <a:ea typeface="楷体" panose="02010609060101010101" pitchFamily="49" charset="-122"/>
                <a:cs typeface="Arial" panose="020B0604020202020204" pitchFamily="34" charset="0"/>
              </a:rPr>
              <a:t>178</a:t>
            </a:r>
            <a:r>
              <a:rPr lang="zh-CN" altLang="en-US" sz="2000" dirty="0">
                <a:latin typeface="楷体" panose="02010609060101010101" pitchFamily="49" charset="-122"/>
                <a:ea typeface="楷体" panose="02010609060101010101" pitchFamily="49" charset="-122"/>
                <a:cs typeface="Arial" panose="020B0604020202020204" pitchFamily="34" charset="0"/>
              </a:rPr>
              <a:t>条第（</a:t>
            </a:r>
            <a:r>
              <a:rPr lang="en-US" altLang="zh-CN" sz="2000" dirty="0">
                <a:latin typeface="楷体" panose="02010609060101010101" pitchFamily="49" charset="-122"/>
                <a:ea typeface="楷体" panose="02010609060101010101" pitchFamily="49" charset="-122"/>
                <a:cs typeface="Arial" panose="020B0604020202020204" pitchFamily="34" charset="0"/>
              </a:rPr>
              <a:t>1</a:t>
            </a:r>
            <a:r>
              <a:rPr lang="zh-CN" altLang="en-US" sz="2000" dirty="0">
                <a:latin typeface="楷体" panose="02010609060101010101" pitchFamily="49" charset="-122"/>
                <a:ea typeface="楷体" panose="02010609060101010101" pitchFamily="49" charset="-122"/>
                <a:cs typeface="Arial" panose="020B0604020202020204" pitchFamily="34" charset="0"/>
              </a:rPr>
              <a:t>）项的形式要件</a:t>
            </a:r>
            <a:r>
              <a:rPr lang="zh-CN" altLang="en-US" sz="2000" dirty="0" smtClean="0">
                <a:latin typeface="楷体" panose="02010609060101010101" pitchFamily="49" charset="-122"/>
                <a:ea typeface="楷体" panose="02010609060101010101" pitchFamily="49" charset="-122"/>
                <a:cs typeface="Arial" panose="020B0604020202020204" pitchFamily="34" charset="0"/>
              </a:rPr>
              <a:t>。</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本</a:t>
            </a:r>
            <a:r>
              <a:rPr lang="zh-CN" altLang="en-US" sz="2000" dirty="0">
                <a:latin typeface="楷体" panose="02010609060101010101" pitchFamily="49" charset="-122"/>
                <a:ea typeface="楷体" panose="02010609060101010101" pitchFamily="49" charset="-122"/>
                <a:cs typeface="Arial" panose="020B0604020202020204" pitchFamily="34" charset="0"/>
              </a:rPr>
              <a:t>案中双方均认可存在仲裁条款的事实可以证明双方对仲裁达成了一致的意思表示，符合瑞士实体法律的规定</a:t>
            </a:r>
            <a:r>
              <a:rPr lang="zh-CN" altLang="en-US" sz="2000" dirty="0" smtClean="0">
                <a:latin typeface="楷体" panose="02010609060101010101" pitchFamily="49" charset="-122"/>
                <a:ea typeface="楷体" panose="02010609060101010101" pitchFamily="49" charset="-122"/>
                <a:cs typeface="Arial" panose="020B0604020202020204" pitchFamily="34" charset="0"/>
              </a:rPr>
              <a:t>。</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仲裁条款符合</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瑞士联邦国际私法</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第</a:t>
            </a:r>
            <a:r>
              <a:rPr lang="en-US" altLang="zh-CN" sz="2000" dirty="0">
                <a:latin typeface="楷体" panose="02010609060101010101" pitchFamily="49" charset="-122"/>
                <a:ea typeface="楷体" panose="02010609060101010101" pitchFamily="49" charset="-122"/>
                <a:cs typeface="Arial" panose="020B0604020202020204" pitchFamily="34" charset="0"/>
              </a:rPr>
              <a:t>178</a:t>
            </a:r>
            <a:r>
              <a:rPr lang="zh-CN" altLang="en-US" sz="2000" dirty="0">
                <a:latin typeface="楷体" panose="02010609060101010101" pitchFamily="49" charset="-122"/>
                <a:ea typeface="楷体" panose="02010609060101010101" pitchFamily="49" charset="-122"/>
                <a:cs typeface="Arial" panose="020B0604020202020204" pitchFamily="34" charset="0"/>
              </a:rPr>
              <a:t>条第（</a:t>
            </a:r>
            <a:r>
              <a:rPr lang="en-US" altLang="zh-CN" sz="2000" dirty="0">
                <a:latin typeface="楷体" panose="02010609060101010101" pitchFamily="49" charset="-122"/>
                <a:ea typeface="楷体" panose="02010609060101010101" pitchFamily="49" charset="-122"/>
                <a:cs typeface="Arial" panose="020B0604020202020204" pitchFamily="34" charset="0"/>
              </a:rPr>
              <a:t>1</a:t>
            </a:r>
            <a:r>
              <a:rPr lang="zh-CN" altLang="en-US" sz="2000" dirty="0">
                <a:latin typeface="楷体" panose="02010609060101010101" pitchFamily="49" charset="-122"/>
                <a:ea typeface="楷体" panose="02010609060101010101" pitchFamily="49" charset="-122"/>
                <a:cs typeface="Arial" panose="020B0604020202020204" pitchFamily="34" charset="0"/>
              </a:rPr>
              <a:t>）项、第（</a:t>
            </a:r>
            <a:r>
              <a:rPr lang="en-US" altLang="zh-CN" sz="2000" dirty="0">
                <a:latin typeface="楷体" panose="02010609060101010101" pitchFamily="49" charset="-122"/>
                <a:ea typeface="楷体" panose="02010609060101010101" pitchFamily="49" charset="-122"/>
                <a:cs typeface="Arial" panose="020B0604020202020204" pitchFamily="34" charset="0"/>
              </a:rPr>
              <a:t>2</a:t>
            </a:r>
            <a:r>
              <a:rPr lang="zh-CN" altLang="en-US" sz="2000" dirty="0">
                <a:latin typeface="楷体" panose="02010609060101010101" pitchFamily="49" charset="-122"/>
                <a:ea typeface="楷体" panose="02010609060101010101" pitchFamily="49" charset="-122"/>
                <a:cs typeface="Arial" panose="020B0604020202020204" pitchFamily="34" charset="0"/>
              </a:rPr>
              <a:t>）项的形式要求和实质要求，是有效和可执行的</a:t>
            </a:r>
            <a:r>
              <a:rPr lang="zh-CN" altLang="en-US" sz="2000" dirty="0" smtClean="0">
                <a:latin typeface="楷体" panose="02010609060101010101" pitchFamily="49" charset="-122"/>
                <a:ea typeface="楷体" panose="02010609060101010101" pitchFamily="49" charset="-122"/>
                <a:cs typeface="Arial" panose="020B0604020202020204" pitchFamily="34" charset="0"/>
              </a:rPr>
              <a:t>。</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应当通过仲裁程序解</a:t>
            </a:r>
            <a:r>
              <a:rPr lang="zh-CN" altLang="en-US" sz="2000" dirty="0" smtClean="0">
                <a:latin typeface="楷体" panose="02010609060101010101" pitchFamily="49" charset="-122"/>
                <a:ea typeface="楷体" panose="02010609060101010101" pitchFamily="49" charset="-122"/>
                <a:cs typeface="Arial" panose="020B0604020202020204" pitchFamily="34" charset="0"/>
              </a:rPr>
              <a:t>决。</a:t>
            </a:r>
            <a:endParaRPr lang="en-US" altLang="zh-CN" sz="2000"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17</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a:t>
            </a:r>
            <a:r>
              <a:rPr lang="en-US" altLang="zh-CN" sz="2400" dirty="0" smtClean="0">
                <a:solidFill>
                  <a:srgbClr val="0070C0"/>
                </a:solidFill>
              </a:rPr>
              <a:t>——</a:t>
            </a:r>
            <a:r>
              <a:rPr lang="zh-CN" altLang="en-US" sz="2400" dirty="0" smtClean="0">
                <a:solidFill>
                  <a:srgbClr val="0070C0"/>
                </a:solidFill>
              </a:rPr>
              <a:t>威科先行法律数据库</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3152065477"/>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阅读复</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函：以</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b="1" dirty="0">
                <a:latin typeface="楷体" panose="02010609060101010101" pitchFamily="49" charset="-122"/>
                <a:ea typeface="楷体" panose="02010609060101010101" pitchFamily="49" charset="-122"/>
                <a:cs typeface="Arial" panose="020B0604020202020204" pitchFamily="34" charset="0"/>
              </a:rPr>
              <a:t>最高人民法院关于确认仲裁协议效力请示的复函</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r>
              <a:rPr lang="zh-CN" altLang="en-US" sz="2000" dirty="0"/>
              <a:t> </a:t>
            </a:r>
            <a:r>
              <a:rPr lang="en-US" altLang="zh-CN" sz="2000" b="1" dirty="0">
                <a:latin typeface="楷体" panose="02010609060101010101" pitchFamily="49" charset="-122"/>
                <a:ea typeface="楷体" panose="02010609060101010101" pitchFamily="49" charset="-122"/>
                <a:cs typeface="Arial" panose="020B0604020202020204" pitchFamily="34" charset="0"/>
              </a:rPr>
              <a:t>〔2006〕</a:t>
            </a:r>
            <a:r>
              <a:rPr lang="zh-CN" altLang="en-US" sz="2000" b="1" dirty="0">
                <a:latin typeface="楷体" panose="02010609060101010101" pitchFamily="49" charset="-122"/>
                <a:ea typeface="楷体" panose="02010609060101010101" pitchFamily="49" charset="-122"/>
                <a:cs typeface="Arial" panose="020B0604020202020204" pitchFamily="34" charset="0"/>
              </a:rPr>
              <a:t>民四他字第</a:t>
            </a:r>
            <a:r>
              <a:rPr lang="en-US" altLang="zh-CN" sz="2000" b="1" dirty="0">
                <a:latin typeface="楷体" panose="02010609060101010101" pitchFamily="49" charset="-122"/>
                <a:ea typeface="楷体" panose="02010609060101010101" pitchFamily="49" charset="-122"/>
                <a:cs typeface="Arial" panose="020B0604020202020204" pitchFamily="34" charset="0"/>
              </a:rPr>
              <a:t>1</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号 </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为</a:t>
            </a: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例</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endParaRPr>
          </a:p>
          <a:p>
            <a:pPr>
              <a:spcBef>
                <a:spcPts val="600"/>
              </a:spcBef>
              <a:spcAft>
                <a:spcPts val="600"/>
              </a:spcAft>
              <a:buClr>
                <a:srgbClr val="0070C0"/>
              </a:buClr>
              <a:buSzPct val="70000"/>
              <a:buFont typeface="Wingdings" panose="05000000000000000000" pitchFamily="2" charset="2"/>
              <a:buChar char="Ø"/>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仍存在疑点：</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很多版本都是同时提到</a:t>
            </a:r>
            <a:r>
              <a:rPr lang="en-US" altLang="zh-CN" sz="2000" dirty="0" smtClean="0">
                <a:latin typeface="楷体" panose="02010609060101010101" pitchFamily="49" charset="-122"/>
                <a:ea typeface="楷体" panose="02010609060101010101" pitchFamily="49" charset="-122"/>
                <a:cs typeface="Arial" panose="020B0604020202020204" pitchFamily="34" charset="0"/>
              </a:rPr>
              <a:t>278</a:t>
            </a:r>
            <a:r>
              <a:rPr lang="zh-CN" altLang="en-US" sz="2000" dirty="0" smtClean="0">
                <a:latin typeface="楷体" panose="02010609060101010101" pitchFamily="49" charset="-122"/>
                <a:ea typeface="楷体" panose="02010609060101010101" pitchFamily="49" charset="-122"/>
                <a:cs typeface="Arial" panose="020B0604020202020204" pitchFamily="34" charset="0"/>
              </a:rPr>
              <a:t>和</a:t>
            </a:r>
            <a:r>
              <a:rPr lang="en-US" altLang="zh-CN" sz="2000" dirty="0" smtClean="0">
                <a:latin typeface="楷体" panose="02010609060101010101" pitchFamily="49" charset="-122"/>
                <a:ea typeface="楷体" panose="02010609060101010101" pitchFamily="49" charset="-122"/>
                <a:cs typeface="Arial" panose="020B0604020202020204" pitchFamily="34" charset="0"/>
              </a:rPr>
              <a:t>178</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条，那么依据是</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瑞士联邦国际私法</a:t>
            </a:r>
            <a:r>
              <a:rPr lang="en-US" altLang="zh-CN" sz="2000" dirty="0">
                <a:latin typeface="楷体" panose="02010609060101010101" pitchFamily="49" charset="-122"/>
                <a:ea typeface="楷体" panose="02010609060101010101" pitchFamily="49" charset="-122"/>
                <a:cs typeface="Arial" panose="020B0604020202020204" pitchFamily="34" charset="0"/>
              </a:rPr>
              <a:t>》</a:t>
            </a:r>
            <a:r>
              <a:rPr lang="zh-CN" altLang="en-US" sz="2000" dirty="0">
                <a:latin typeface="楷体" panose="02010609060101010101" pitchFamily="49" charset="-122"/>
                <a:ea typeface="楷体" panose="02010609060101010101" pitchFamily="49" charset="-122"/>
                <a:cs typeface="Arial" panose="020B0604020202020204" pitchFamily="34" charset="0"/>
              </a:rPr>
              <a:t>第</a:t>
            </a:r>
            <a:r>
              <a:rPr lang="en-US" altLang="zh-CN" sz="2000" dirty="0">
                <a:latin typeface="楷体" panose="02010609060101010101" pitchFamily="49" charset="-122"/>
                <a:ea typeface="楷体" panose="02010609060101010101" pitchFamily="49" charset="-122"/>
                <a:cs typeface="Arial" panose="020B0604020202020204" pitchFamily="34" charset="0"/>
              </a:rPr>
              <a:t>278</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条还是</a:t>
            </a:r>
            <a:r>
              <a:rPr lang="en-US" altLang="zh-CN" sz="2000" dirty="0" smtClean="0">
                <a:latin typeface="楷体" panose="02010609060101010101" pitchFamily="49" charset="-122"/>
                <a:ea typeface="楷体" panose="02010609060101010101" pitchFamily="49" charset="-122"/>
                <a:cs typeface="Arial" panose="020B0604020202020204" pitchFamily="34" charset="0"/>
              </a:rPr>
              <a:t>178</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条？</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18</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a:t>
            </a:r>
            <a:r>
              <a:rPr lang="en-US" altLang="zh-CN" sz="2400" dirty="0" smtClean="0">
                <a:solidFill>
                  <a:srgbClr val="0070C0"/>
                </a:solidFill>
              </a:rPr>
              <a:t>——</a:t>
            </a:r>
            <a:r>
              <a:rPr lang="zh-CN" altLang="en-US" sz="2400" dirty="0" smtClean="0">
                <a:solidFill>
                  <a:srgbClr val="0070C0"/>
                </a:solidFill>
              </a:rPr>
              <a:t>威科先行法律数据库</a:t>
            </a:r>
            <a:endParaRPr lang="zh-CN" altLang="zh-CN" sz="2400" dirty="0">
              <a:solidFill>
                <a:srgbClr val="0070C0"/>
              </a:solidFill>
            </a:endParaRPr>
          </a:p>
        </p:txBody>
      </p:sp>
      <p:graphicFrame>
        <p:nvGraphicFramePr>
          <p:cNvPr id="4" name="Diagram 3"/>
          <p:cNvGraphicFramePr/>
          <p:nvPr>
            <p:extLst>
              <p:ext uri="{D42A27DB-BD31-4B8C-83A1-F6EECF244321}">
                <p14:modId xmlns:p14="http://schemas.microsoft.com/office/powerpoint/2010/main" val="740593344"/>
              </p:ext>
            </p:extLst>
          </p:nvPr>
        </p:nvGraphicFramePr>
        <p:xfrm>
          <a:off x="1703881" y="3028013"/>
          <a:ext cx="5626309" cy="3152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39304" y="2098622"/>
            <a:ext cx="425194" cy="646331"/>
          </a:xfrm>
          <a:prstGeom prst="rect">
            <a:avLst/>
          </a:prstGeom>
          <a:noFill/>
        </p:spPr>
        <p:txBody>
          <a:bodyPr wrap="square" lIns="91440" tIns="45720" rIns="91440" bIns="45720">
            <a:spAutoFit/>
          </a:bodyPr>
          <a:lstStyle/>
          <a:p>
            <a:pPr algn="ctr"/>
            <a:r>
              <a:rPr lang="zh-CN" altLang="en-US" sz="36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华文琥珀" panose="02010800040101010101" pitchFamily="2" charset="-122"/>
                <a:ea typeface="华文琥珀" panose="02010800040101010101" pitchFamily="2" charset="-122"/>
              </a:rPr>
              <a:t>？</a:t>
            </a:r>
            <a:endParaRPr lang="en-US" altLang="zh-CN"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华文琥珀" panose="02010800040101010101" pitchFamily="2" charset="-122"/>
              <a:ea typeface="华文琥珀" panose="02010800040101010101" pitchFamily="2" charset="-122"/>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4112846799"/>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17657" y="2814453"/>
            <a:ext cx="8602663" cy="584775"/>
          </a:xfrm>
        </p:spPr>
        <p:txBody>
          <a:bodyPr/>
          <a:lstStyle/>
          <a:p>
            <a:pPr algn="ctr"/>
            <a:r>
              <a:rPr lang="zh-CN" altLang="en-US" sz="3200" b="1" dirty="0">
                <a:latin typeface="楷体" pitchFamily="49" charset="-122"/>
                <a:ea typeface="楷体" pitchFamily="49" charset="-122"/>
              </a:rPr>
              <a:t>威科集团介绍</a:t>
            </a:r>
          </a:p>
        </p:txBody>
      </p:sp>
      <p:sp>
        <p:nvSpPr>
          <p:cNvPr id="5" name="Footer Placeholder 14"/>
          <p:cNvSpPr txBox="1">
            <a:spLocks/>
          </p:cNvSpPr>
          <p:nvPr/>
        </p:nvSpPr>
        <p:spPr>
          <a:xfrm>
            <a:off x="4679428" y="6443663"/>
            <a:ext cx="4365625"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Trebuchet MS" pitchFamily="34" charset="0"/>
                <a:ea typeface="宋体" pitchFamily="2" charset="-122"/>
                <a:cs typeface="+mn-cs"/>
              </a:defRPr>
            </a:lvl1pPr>
            <a:lvl2pPr marL="457200" algn="l" rtl="0" fontAlgn="base">
              <a:spcBef>
                <a:spcPct val="0"/>
              </a:spcBef>
              <a:spcAft>
                <a:spcPct val="0"/>
              </a:spcAft>
              <a:defRPr sz="1400" kern="1200">
                <a:solidFill>
                  <a:schemeClr val="tx1"/>
                </a:solidFill>
                <a:latin typeface="Trebuchet MS" pitchFamily="34" charset="0"/>
                <a:ea typeface="宋体" pitchFamily="2" charset="-122"/>
                <a:cs typeface="+mn-cs"/>
              </a:defRPr>
            </a:lvl2pPr>
            <a:lvl3pPr marL="914400" algn="l" rtl="0" fontAlgn="base">
              <a:spcBef>
                <a:spcPct val="0"/>
              </a:spcBef>
              <a:spcAft>
                <a:spcPct val="0"/>
              </a:spcAft>
              <a:defRPr sz="1400" kern="1200">
                <a:solidFill>
                  <a:schemeClr val="tx1"/>
                </a:solidFill>
                <a:latin typeface="Trebuchet MS" pitchFamily="34" charset="0"/>
                <a:ea typeface="宋体" pitchFamily="2" charset="-122"/>
                <a:cs typeface="+mn-cs"/>
              </a:defRPr>
            </a:lvl3pPr>
            <a:lvl4pPr marL="1371600" algn="l" rtl="0" fontAlgn="base">
              <a:spcBef>
                <a:spcPct val="0"/>
              </a:spcBef>
              <a:spcAft>
                <a:spcPct val="0"/>
              </a:spcAft>
              <a:defRPr sz="1400" kern="1200">
                <a:solidFill>
                  <a:schemeClr val="tx1"/>
                </a:solidFill>
                <a:latin typeface="Trebuchet MS" pitchFamily="34" charset="0"/>
                <a:ea typeface="宋体" pitchFamily="2" charset="-122"/>
                <a:cs typeface="+mn-cs"/>
              </a:defRPr>
            </a:lvl4pPr>
            <a:lvl5pPr marL="1828800" algn="l" rtl="0" fontAlgn="base">
              <a:spcBef>
                <a:spcPct val="0"/>
              </a:spcBef>
              <a:spcAft>
                <a:spcPct val="0"/>
              </a:spcAft>
              <a:defRPr sz="1400" kern="1200">
                <a:solidFill>
                  <a:schemeClr val="tx1"/>
                </a:solidFill>
                <a:latin typeface="Trebuchet MS" pitchFamily="34" charset="0"/>
                <a:ea typeface="宋体" pitchFamily="2" charset="-122"/>
                <a:cs typeface="+mn-cs"/>
              </a:defRPr>
            </a:lvl5pPr>
            <a:lvl6pPr marL="2286000" algn="l" defTabSz="914400" rtl="0" eaLnBrk="1" latinLnBrk="0" hangingPunct="1">
              <a:defRPr sz="1400" kern="1200">
                <a:solidFill>
                  <a:schemeClr val="tx1"/>
                </a:solidFill>
                <a:latin typeface="Trebuchet MS" pitchFamily="34" charset="0"/>
                <a:ea typeface="宋体" pitchFamily="2" charset="-122"/>
                <a:cs typeface="+mn-cs"/>
              </a:defRPr>
            </a:lvl6pPr>
            <a:lvl7pPr marL="2743200" algn="l" defTabSz="914400" rtl="0" eaLnBrk="1" latinLnBrk="0" hangingPunct="1">
              <a:defRPr sz="1400" kern="1200">
                <a:solidFill>
                  <a:schemeClr val="tx1"/>
                </a:solidFill>
                <a:latin typeface="Trebuchet MS" pitchFamily="34" charset="0"/>
                <a:ea typeface="宋体" pitchFamily="2" charset="-122"/>
                <a:cs typeface="+mn-cs"/>
              </a:defRPr>
            </a:lvl7pPr>
            <a:lvl8pPr marL="3200400" algn="l" defTabSz="914400" rtl="0" eaLnBrk="1" latinLnBrk="0" hangingPunct="1">
              <a:defRPr sz="1400" kern="1200">
                <a:solidFill>
                  <a:schemeClr val="tx1"/>
                </a:solidFill>
                <a:latin typeface="Trebuchet MS" pitchFamily="34" charset="0"/>
                <a:ea typeface="宋体" pitchFamily="2" charset="-122"/>
                <a:cs typeface="+mn-cs"/>
              </a:defRPr>
            </a:lvl8pPr>
            <a:lvl9pPr marL="3657600" algn="l" defTabSz="914400" rtl="0" eaLnBrk="1" latinLnBrk="0" hangingPunct="1">
              <a:defRPr sz="1400" kern="1200">
                <a:solidFill>
                  <a:schemeClr val="tx1"/>
                </a:solidFill>
                <a:latin typeface="Trebuchet MS" pitchFamily="34" charset="0"/>
                <a:ea typeface="宋体" pitchFamily="2" charset="-122"/>
                <a:cs typeface="+mn-cs"/>
              </a:defRPr>
            </a:lvl9pPr>
          </a:lstStyle>
          <a:p>
            <a:pPr algn="ctr">
              <a:defRPr/>
            </a:pPr>
            <a:r>
              <a:rPr lang="zh-CN" altLang="en-US" b="1" dirty="0" smtClean="0">
                <a:latin typeface="楷体" panose="02010609060101010101" pitchFamily="49" charset="-122"/>
                <a:ea typeface="楷体" panose="02010609060101010101" pitchFamily="49" charset="-122"/>
              </a:rPr>
              <a:t>仅供参考交流使用，非官方资料</a:t>
            </a:r>
            <a:endParaRPr lang="en-US"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573246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方法一：利用搜索中的</a:t>
            </a:r>
            <a:r>
              <a:rPr lang="en-US" altLang="zh-CN" sz="2000" b="1" dirty="0">
                <a:latin typeface="楷体" panose="02010609060101010101" pitchFamily="49" charset="-122"/>
                <a:ea typeface="楷体" panose="02010609060101010101" pitchFamily="49" charset="-122"/>
                <a:cs typeface="Arial" panose="020B0604020202020204" pitchFamily="34" charset="0"/>
              </a:rPr>
              <a:t>F</a:t>
            </a:r>
            <a:r>
              <a:rPr lang="en-US" altLang="zh-CN" sz="2000" b="1" dirty="0" smtClean="0">
                <a:latin typeface="楷体" panose="02010609060101010101" pitchFamily="49" charset="-122"/>
                <a:ea typeface="楷体" panose="02010609060101010101" pitchFamily="49" charset="-122"/>
                <a:cs typeface="Arial" panose="020B0604020202020204" pitchFamily="34" charset="0"/>
              </a:rPr>
              <a:t>ilter</a:t>
            </a:r>
          </a:p>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19</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sp>
        <p:nvSpPr>
          <p:cNvPr id="8" name="TextBox 7"/>
          <p:cNvSpPr txBox="1"/>
          <p:nvPr/>
        </p:nvSpPr>
        <p:spPr>
          <a:xfrm>
            <a:off x="899411" y="1349114"/>
            <a:ext cx="7405140" cy="707886"/>
          </a:xfrm>
          <a:prstGeom prst="rect">
            <a:avLst/>
          </a:prstGeom>
          <a:solidFill>
            <a:srgbClr val="6BA42C"/>
          </a:solidFill>
          <a:ln>
            <a:solidFill>
              <a:srgbClr val="6BA42C"/>
            </a:solidFill>
          </a:ln>
        </p:spPr>
        <p:txBody>
          <a:bodyPr wrap="square" rtlCol="0">
            <a:spAutoFit/>
          </a:bodyPr>
          <a:lstStyle/>
          <a:p>
            <a:pPr algn="ctr"/>
            <a:r>
              <a:rPr lang="zh-CN" altLang="en-US" sz="2000" b="1" dirty="0" smtClean="0">
                <a:solidFill>
                  <a:schemeClr val="bg1"/>
                </a:solidFill>
                <a:latin typeface="楷体" panose="02010609060101010101" pitchFamily="49" charset="-122"/>
                <a:ea typeface="楷体" panose="02010609060101010101" pitchFamily="49" charset="-122"/>
              </a:rPr>
              <a:t>在检索框的下拉菜单中的</a:t>
            </a:r>
            <a:r>
              <a:rPr lang="en-US" altLang="zh-CN" sz="2000" b="1" dirty="0" smtClean="0">
                <a:solidFill>
                  <a:schemeClr val="bg1"/>
                </a:solidFill>
                <a:latin typeface="楷体" panose="02010609060101010101" pitchFamily="49" charset="-122"/>
                <a:ea typeface="楷体" panose="02010609060101010101" pitchFamily="49" charset="-122"/>
              </a:rPr>
              <a:t>Jurisdiction</a:t>
            </a:r>
            <a:r>
              <a:rPr lang="zh-CN" altLang="en-US" sz="2000" b="1" dirty="0" smtClean="0">
                <a:solidFill>
                  <a:schemeClr val="bg1"/>
                </a:solidFill>
                <a:latin typeface="楷体" panose="02010609060101010101" pitchFamily="49" charset="-122"/>
                <a:ea typeface="楷体" panose="02010609060101010101" pitchFamily="49" charset="-122"/>
              </a:rPr>
              <a:t>中限定</a:t>
            </a:r>
            <a:r>
              <a:rPr lang="en-US" altLang="zh-CN" sz="2000" b="1" dirty="0" smtClean="0">
                <a:solidFill>
                  <a:schemeClr val="bg1"/>
                </a:solidFill>
                <a:latin typeface="楷体" panose="02010609060101010101" pitchFamily="49" charset="-122"/>
                <a:ea typeface="楷体" panose="02010609060101010101" pitchFamily="49" charset="-122"/>
              </a:rPr>
              <a:t>Legislation</a:t>
            </a:r>
            <a:r>
              <a:rPr lang="zh-CN" altLang="en-US" sz="2000" b="1" dirty="0">
                <a:solidFill>
                  <a:schemeClr val="bg1"/>
                </a:solidFill>
                <a:latin typeface="楷体" panose="02010609060101010101" pitchFamily="49" charset="-122"/>
                <a:ea typeface="楷体" panose="02010609060101010101" pitchFamily="49" charset="-122"/>
              </a:rPr>
              <a:t>和</a:t>
            </a:r>
            <a:r>
              <a:rPr lang="en-US" altLang="zh-CN" sz="2000" b="1" dirty="0" smtClean="0">
                <a:solidFill>
                  <a:schemeClr val="bg1"/>
                </a:solidFill>
                <a:latin typeface="楷体" panose="02010609060101010101" pitchFamily="49" charset="-122"/>
                <a:ea typeface="楷体" panose="02010609060101010101" pitchFamily="49" charset="-122"/>
              </a:rPr>
              <a:t>Switzerland</a:t>
            </a:r>
            <a:r>
              <a:rPr lang="zh-CN" altLang="en-US" sz="2000" b="1" dirty="0" smtClean="0">
                <a:solidFill>
                  <a:schemeClr val="bg1"/>
                </a:solidFill>
                <a:latin typeface="楷体" panose="02010609060101010101" pitchFamily="49" charset="-122"/>
                <a:ea typeface="楷体" panose="02010609060101010101" pitchFamily="49" charset="-122"/>
              </a:rPr>
              <a:t>，检索瑞士法律法规内容</a:t>
            </a:r>
            <a:endParaRPr lang="zh-CN" altLang="en-US" sz="2000" b="1" dirty="0">
              <a:solidFill>
                <a:schemeClr val="bg1"/>
              </a:solidFill>
              <a:latin typeface="楷体" panose="02010609060101010101" pitchFamily="49" charset="-122"/>
              <a:ea typeface="楷体" panose="02010609060101010101" pitchFamily="49" charset="-122"/>
            </a:endParaRPr>
          </a:p>
        </p:txBody>
      </p:sp>
      <p:pic>
        <p:nvPicPr>
          <p:cNvPr id="5" name="Picture 4"/>
          <p:cNvPicPr>
            <a:picLocks noChangeAspect="1"/>
          </p:cNvPicPr>
          <p:nvPr/>
        </p:nvPicPr>
        <p:blipFill>
          <a:blip r:embed="rId3"/>
          <a:stretch>
            <a:fillRect/>
          </a:stretch>
        </p:blipFill>
        <p:spPr>
          <a:xfrm>
            <a:off x="1180229" y="2184248"/>
            <a:ext cx="6884480" cy="4017225"/>
          </a:xfrm>
          <a:prstGeom prst="rect">
            <a:avLst/>
          </a:prstGeom>
        </p:spPr>
      </p:pic>
      <p:sp>
        <p:nvSpPr>
          <p:cNvPr id="10" name="Rounded Rectangle 9"/>
          <p:cNvSpPr/>
          <p:nvPr/>
        </p:nvSpPr>
        <p:spPr>
          <a:xfrm>
            <a:off x="6310859" y="2878113"/>
            <a:ext cx="1702595" cy="171537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1" name="Rounded Rectangle 10"/>
          <p:cNvSpPr/>
          <p:nvPr/>
        </p:nvSpPr>
        <p:spPr>
          <a:xfrm>
            <a:off x="2940570" y="4332158"/>
            <a:ext cx="1559539" cy="258668"/>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9" name="5-Point Star 8"/>
          <p:cNvSpPr/>
          <p:nvPr/>
        </p:nvSpPr>
        <p:spPr>
          <a:xfrm>
            <a:off x="284812" y="989352"/>
            <a:ext cx="224853" cy="239842"/>
          </a:xfrm>
          <a:prstGeom prst="star5">
            <a:avLst/>
          </a:prstGeom>
          <a:solidFill>
            <a:srgbClr val="FF0000"/>
          </a:solidFill>
          <a:ln>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6" name="Footer Placeholder 15"/>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803279152"/>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方法一：利用搜索中的</a:t>
            </a:r>
            <a:r>
              <a:rPr lang="en-US" altLang="zh-CN" sz="2000" b="1" dirty="0">
                <a:latin typeface="楷体" panose="02010609060101010101" pitchFamily="49" charset="-122"/>
                <a:ea typeface="楷体" panose="02010609060101010101" pitchFamily="49" charset="-122"/>
                <a:cs typeface="Arial" panose="020B0604020202020204" pitchFamily="34" charset="0"/>
              </a:rPr>
              <a:t>F</a:t>
            </a:r>
            <a:r>
              <a:rPr lang="en-US" altLang="zh-CN" sz="2000" b="1" dirty="0" smtClean="0">
                <a:latin typeface="楷体" panose="02010609060101010101" pitchFamily="49" charset="-122"/>
                <a:ea typeface="楷体" panose="02010609060101010101" pitchFamily="49" charset="-122"/>
                <a:cs typeface="Arial" panose="020B0604020202020204" pitchFamily="34" charset="0"/>
              </a:rPr>
              <a:t>ilter</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20</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sp>
        <p:nvSpPr>
          <p:cNvPr id="8" name="TextBox 7"/>
          <p:cNvSpPr txBox="1"/>
          <p:nvPr/>
        </p:nvSpPr>
        <p:spPr>
          <a:xfrm>
            <a:off x="899411" y="1409075"/>
            <a:ext cx="7405140" cy="400110"/>
          </a:xfrm>
          <a:prstGeom prst="rect">
            <a:avLst/>
          </a:prstGeom>
          <a:solidFill>
            <a:srgbClr val="6BA42C"/>
          </a:solidFill>
          <a:ln>
            <a:solidFill>
              <a:srgbClr val="6BA42C"/>
            </a:solidFill>
          </a:ln>
        </p:spPr>
        <p:txBody>
          <a:bodyPr wrap="square" rtlCol="0">
            <a:spAutoFit/>
          </a:bodyPr>
          <a:lstStyle/>
          <a:p>
            <a:pPr algn="ctr"/>
            <a:r>
              <a:rPr lang="zh-CN" altLang="en-US" sz="2000" b="1" dirty="0" smtClean="0">
                <a:solidFill>
                  <a:schemeClr val="bg1"/>
                </a:solidFill>
                <a:latin typeface="楷体" panose="02010609060101010101" pitchFamily="49" charset="-122"/>
                <a:ea typeface="楷体" panose="02010609060101010101" pitchFamily="49" charset="-122"/>
              </a:rPr>
              <a:t>结果中可直接点击，查看法规内容</a:t>
            </a:r>
            <a:endParaRPr lang="zh-CN" altLang="en-US" sz="2000" b="1" dirty="0">
              <a:solidFill>
                <a:schemeClr val="bg1"/>
              </a:solidFill>
              <a:latin typeface="楷体" panose="02010609060101010101" pitchFamily="49" charset="-122"/>
              <a:ea typeface="楷体" panose="02010609060101010101" pitchFamily="49" charset="-122"/>
            </a:endParaRPr>
          </a:p>
        </p:txBody>
      </p:sp>
      <p:pic>
        <p:nvPicPr>
          <p:cNvPr id="2" name="Picture 1"/>
          <p:cNvPicPr>
            <a:picLocks noChangeAspect="1"/>
          </p:cNvPicPr>
          <p:nvPr/>
        </p:nvPicPr>
        <p:blipFill>
          <a:blip r:embed="rId3"/>
          <a:stretch>
            <a:fillRect/>
          </a:stretch>
        </p:blipFill>
        <p:spPr>
          <a:xfrm>
            <a:off x="798882" y="2233533"/>
            <a:ext cx="7581904" cy="3605525"/>
          </a:xfrm>
          <a:prstGeom prst="rect">
            <a:avLst/>
          </a:prstGeom>
        </p:spPr>
      </p:pic>
      <p:sp>
        <p:nvSpPr>
          <p:cNvPr id="12" name="Rounded Rectangle 11"/>
          <p:cNvSpPr/>
          <p:nvPr/>
        </p:nvSpPr>
        <p:spPr>
          <a:xfrm>
            <a:off x="2745698" y="2533338"/>
            <a:ext cx="5513882" cy="1693888"/>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Footer Placeholder 13"/>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3896049336"/>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方法一：利用搜索中的</a:t>
            </a:r>
            <a:r>
              <a:rPr lang="en-US" altLang="zh-CN" sz="2000" b="1" dirty="0" smtClean="0">
                <a:latin typeface="楷体" panose="02010609060101010101" pitchFamily="49" charset="-122"/>
                <a:ea typeface="楷体" panose="02010609060101010101" pitchFamily="49" charset="-122"/>
                <a:cs typeface="Arial" panose="020B0604020202020204" pitchFamily="34" charset="0"/>
              </a:rPr>
              <a:t>Filter</a:t>
            </a:r>
          </a:p>
          <a:p>
            <a:pPr>
              <a:spcBef>
                <a:spcPts val="600"/>
              </a:spcBef>
              <a:spcAft>
                <a:spcPts val="600"/>
              </a:spcAft>
              <a:buClr>
                <a:srgbClr val="0070C0"/>
              </a:buClr>
              <a:buSzPct val="70000"/>
              <a:buFont typeface="Wingdings" panose="05000000000000000000" pitchFamily="2" charset="2"/>
              <a:buChar char="n"/>
              <a:defRPr/>
            </a:pP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r>
              <a:rPr lang="en-US" altLang="zh-CN" sz="2000" dirty="0" smtClean="0"/>
              <a:t>III </a:t>
            </a:r>
            <a:r>
              <a:rPr lang="en-US" altLang="zh-CN" sz="2000" dirty="0"/>
              <a:t>Arbitration Agreement</a:t>
            </a:r>
          </a:p>
          <a:p>
            <a:pPr>
              <a:spcBef>
                <a:spcPts val="600"/>
              </a:spcBef>
              <a:spcAft>
                <a:spcPts val="600"/>
              </a:spcAft>
              <a:buClr>
                <a:srgbClr val="0070C0"/>
              </a:buClr>
              <a:buSzPct val="70000"/>
              <a:buFont typeface="Arial" panose="020B0604020202020204" pitchFamily="34" charset="0"/>
              <a:buChar char="•"/>
              <a:defRPr/>
            </a:pPr>
            <a:r>
              <a:rPr lang="en-US" altLang="zh-CN" sz="2000" dirty="0" smtClean="0">
                <a:latin typeface="楷体" panose="02010609060101010101" pitchFamily="49" charset="-122"/>
                <a:ea typeface="楷体" panose="02010609060101010101" pitchFamily="49" charset="-122"/>
                <a:cs typeface="Arial" panose="020B0604020202020204" pitchFamily="34" charset="0"/>
              </a:rPr>
              <a:t> </a:t>
            </a:r>
            <a:r>
              <a:rPr lang="en-US" altLang="zh-CN" sz="2000" b="1" dirty="0"/>
              <a:t>Article 178</a:t>
            </a:r>
          </a:p>
          <a:p>
            <a:r>
              <a:rPr lang="en-US" altLang="zh-CN" sz="2000" dirty="0"/>
              <a:t>1.  The arbitration agreement must be made in writing, by telegram, telex, </a:t>
            </a:r>
            <a:r>
              <a:rPr lang="en-US" altLang="zh-CN" sz="2000" dirty="0" err="1"/>
              <a:t>telecopier</a:t>
            </a:r>
            <a:r>
              <a:rPr lang="en-US" altLang="zh-CN" sz="2000" dirty="0"/>
              <a:t> or any other means of communication which permits it to be evidenced by a text.</a:t>
            </a:r>
          </a:p>
          <a:p>
            <a:r>
              <a:rPr lang="en-US" altLang="zh-CN" sz="2000" dirty="0"/>
              <a:t>2.  Furthermore, an arbitration agreement is valid if it conforms either to the law chosen by the parties, or to the law governing the subject‐matter of the dispute, in particular the main contract, or to Swiss law.</a:t>
            </a:r>
          </a:p>
          <a:p>
            <a:r>
              <a:rPr lang="en-US" altLang="zh-CN" sz="2000" dirty="0"/>
              <a:t>3.  The arbitration agreement cannot be contested on the grounds that the main contract is not valid or that the arbitration agreement concerns a dispute which had not as yet arisen.</a:t>
            </a:r>
          </a:p>
          <a:p>
            <a:pPr>
              <a:spcBef>
                <a:spcPts val="600"/>
              </a:spcBef>
              <a:spcAft>
                <a:spcPts val="600"/>
              </a:spcAft>
              <a:buClr>
                <a:srgbClr val="0070C0"/>
              </a:buClr>
              <a:buSzPct val="70000"/>
              <a:buFont typeface="Wingdings" panose="05000000000000000000" pitchFamily="2" charset="2"/>
              <a:buChar char="n"/>
              <a:defRPr/>
            </a:pP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21</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sp>
        <p:nvSpPr>
          <p:cNvPr id="8" name="TextBox 7"/>
          <p:cNvSpPr txBox="1"/>
          <p:nvPr/>
        </p:nvSpPr>
        <p:spPr>
          <a:xfrm>
            <a:off x="794479" y="1573967"/>
            <a:ext cx="7570032" cy="400110"/>
          </a:xfrm>
          <a:prstGeom prst="rect">
            <a:avLst/>
          </a:prstGeom>
          <a:solidFill>
            <a:srgbClr val="6BA42C"/>
          </a:solidFill>
          <a:ln>
            <a:solidFill>
              <a:srgbClr val="6BA42C"/>
            </a:solidFill>
          </a:ln>
        </p:spPr>
        <p:txBody>
          <a:bodyPr wrap="square" rtlCol="0">
            <a:spAutoFit/>
          </a:bodyPr>
          <a:lstStyle/>
          <a:p>
            <a:pPr algn="ctr"/>
            <a:r>
              <a:rPr lang="zh-CN" altLang="en-US" sz="2000" b="1" dirty="0" smtClean="0">
                <a:solidFill>
                  <a:schemeClr val="bg1"/>
                </a:solidFill>
                <a:latin typeface="楷体" panose="02010609060101010101" pitchFamily="49" charset="-122"/>
                <a:ea typeface="楷体" panose="02010609060101010101" pitchFamily="49" charset="-122"/>
              </a:rPr>
              <a:t>查看第</a:t>
            </a:r>
            <a:r>
              <a:rPr lang="en-US" altLang="zh-CN" sz="2000" b="1" dirty="0" smtClean="0">
                <a:solidFill>
                  <a:schemeClr val="bg1"/>
                </a:solidFill>
                <a:latin typeface="楷体" panose="02010609060101010101" pitchFamily="49" charset="-122"/>
                <a:ea typeface="楷体" panose="02010609060101010101" pitchFamily="49" charset="-122"/>
              </a:rPr>
              <a:t>178</a:t>
            </a:r>
            <a:r>
              <a:rPr lang="zh-CN" altLang="en-US" sz="2000" b="1" dirty="0" smtClean="0">
                <a:solidFill>
                  <a:schemeClr val="bg1"/>
                </a:solidFill>
                <a:latin typeface="楷体" panose="02010609060101010101" pitchFamily="49" charset="-122"/>
                <a:ea typeface="楷体" panose="02010609060101010101" pitchFamily="49" charset="-122"/>
              </a:rPr>
              <a:t>条内容，进行法条依据的核实确认</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2" name="Footer Placeholder 11"/>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43032349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22</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sp>
        <p:nvSpPr>
          <p:cNvPr id="8" name="TextBox 7"/>
          <p:cNvSpPr txBox="1"/>
          <p:nvPr/>
        </p:nvSpPr>
        <p:spPr>
          <a:xfrm>
            <a:off x="734517" y="989351"/>
            <a:ext cx="7570032" cy="400110"/>
          </a:xfrm>
          <a:prstGeom prst="rect">
            <a:avLst/>
          </a:prstGeom>
          <a:solidFill>
            <a:srgbClr val="6BA42C"/>
          </a:solidFill>
          <a:ln>
            <a:solidFill>
              <a:srgbClr val="6BA42C"/>
            </a:solidFill>
          </a:ln>
        </p:spPr>
        <p:txBody>
          <a:bodyPr wrap="square" rtlCol="0">
            <a:spAutoFit/>
          </a:bodyPr>
          <a:lstStyle/>
          <a:p>
            <a:pPr algn="ctr">
              <a:spcBef>
                <a:spcPts val="600"/>
              </a:spcBef>
              <a:spcAft>
                <a:spcPts val="600"/>
              </a:spcAft>
              <a:buClr>
                <a:srgbClr val="0070C0"/>
              </a:buClr>
              <a:buSzPct val="70000"/>
              <a:defRPr/>
            </a:pPr>
            <a:r>
              <a:rPr lang="zh-CN" altLang="en-US" sz="2000" b="1" dirty="0">
                <a:solidFill>
                  <a:schemeClr val="bg1"/>
                </a:solidFill>
                <a:latin typeface="楷体" panose="02010609060101010101" pitchFamily="49" charset="-122"/>
                <a:ea typeface="楷体" panose="02010609060101010101" pitchFamily="49" charset="-122"/>
                <a:cs typeface="Arial" panose="020B0604020202020204" pitchFamily="34" charset="0"/>
              </a:rPr>
              <a:t>如果查看更多相关内</a:t>
            </a:r>
            <a:r>
              <a:rPr lang="zh-CN" altLang="en-US" sz="20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容，检索时可不限定</a:t>
            </a:r>
            <a:r>
              <a:rPr lang="en-US" altLang="zh-CN" sz="20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Content Type</a:t>
            </a:r>
            <a:endParaRPr lang="en-US" altLang="zh-CN" sz="2000" b="1" dirty="0">
              <a:solidFill>
                <a:schemeClr val="bg1"/>
              </a:solidFill>
              <a:latin typeface="楷体" panose="02010609060101010101" pitchFamily="49" charset="-122"/>
              <a:ea typeface="楷体" panose="02010609060101010101" pitchFamily="49" charset="-122"/>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010576" y="2050820"/>
            <a:ext cx="7102987" cy="4140117"/>
          </a:xfrm>
          <a:prstGeom prst="rect">
            <a:avLst/>
          </a:prstGeom>
        </p:spPr>
      </p:pic>
      <p:sp>
        <p:nvSpPr>
          <p:cNvPr id="7" name="Rounded Rectangle 6"/>
          <p:cNvSpPr/>
          <p:nvPr/>
        </p:nvSpPr>
        <p:spPr>
          <a:xfrm>
            <a:off x="6235908" y="2743202"/>
            <a:ext cx="1702595" cy="171537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Footer Placeholder 13"/>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33360053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23</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sp>
        <p:nvSpPr>
          <p:cNvPr id="8" name="TextBox 7"/>
          <p:cNvSpPr txBox="1"/>
          <p:nvPr/>
        </p:nvSpPr>
        <p:spPr>
          <a:xfrm>
            <a:off x="704537" y="824459"/>
            <a:ext cx="7570032" cy="400110"/>
          </a:xfrm>
          <a:prstGeom prst="rect">
            <a:avLst/>
          </a:prstGeom>
          <a:solidFill>
            <a:srgbClr val="6BA42C"/>
          </a:solidFill>
          <a:ln>
            <a:solidFill>
              <a:srgbClr val="6BA42C"/>
            </a:solidFill>
          </a:ln>
        </p:spPr>
        <p:txBody>
          <a:bodyPr wrap="square" rtlCol="0">
            <a:spAutoFit/>
          </a:bodyPr>
          <a:lstStyle/>
          <a:p>
            <a:pPr algn="ctr">
              <a:spcBef>
                <a:spcPts val="600"/>
              </a:spcBef>
              <a:spcAft>
                <a:spcPts val="600"/>
              </a:spcAft>
              <a:buClr>
                <a:srgbClr val="0070C0"/>
              </a:buClr>
              <a:buSzPct val="70000"/>
              <a:defRPr/>
            </a:pPr>
            <a:r>
              <a:rPr lang="zh-CN" altLang="en-US" sz="2000" b="1" dirty="0">
                <a:solidFill>
                  <a:schemeClr val="bg1"/>
                </a:solidFill>
                <a:latin typeface="楷体" panose="02010609060101010101" pitchFamily="49" charset="-122"/>
                <a:ea typeface="楷体" panose="02010609060101010101" pitchFamily="49" charset="-122"/>
                <a:cs typeface="Arial" panose="020B0604020202020204" pitchFamily="34" charset="0"/>
              </a:rPr>
              <a:t>如果查看更多相关内</a:t>
            </a:r>
            <a:r>
              <a:rPr lang="zh-CN" altLang="en-US" sz="20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容，检索时可不限定</a:t>
            </a:r>
            <a:r>
              <a:rPr lang="en-US" altLang="zh-CN" sz="2000" b="1" dirty="0" smtClean="0">
                <a:solidFill>
                  <a:schemeClr val="bg1"/>
                </a:solidFill>
                <a:latin typeface="楷体" panose="02010609060101010101" pitchFamily="49" charset="-122"/>
                <a:ea typeface="楷体" panose="02010609060101010101" pitchFamily="49" charset="-122"/>
                <a:cs typeface="Arial" panose="020B0604020202020204" pitchFamily="34" charset="0"/>
              </a:rPr>
              <a:t>Content Type</a:t>
            </a:r>
            <a:endParaRPr lang="en-US" altLang="zh-CN" sz="2000" b="1" dirty="0">
              <a:solidFill>
                <a:schemeClr val="bg1"/>
              </a:solidFill>
              <a:latin typeface="楷体" panose="02010609060101010101" pitchFamily="49" charset="-122"/>
              <a:ea typeface="楷体" panose="02010609060101010101" pitchFamily="49" charset="-122"/>
              <a:cs typeface="Arial" panose="020B0604020202020204" pitchFamily="34" charset="0"/>
            </a:endParaRPr>
          </a:p>
        </p:txBody>
      </p:sp>
      <p:pic>
        <p:nvPicPr>
          <p:cNvPr id="4" name="Picture 3"/>
          <p:cNvPicPr>
            <a:picLocks noChangeAspect="1"/>
          </p:cNvPicPr>
          <p:nvPr/>
        </p:nvPicPr>
        <p:blipFill rotWithShape="1">
          <a:blip r:embed="rId3"/>
          <a:srcRect t="1104" b="1519"/>
          <a:stretch/>
        </p:blipFill>
        <p:spPr>
          <a:xfrm>
            <a:off x="1333231" y="1396030"/>
            <a:ext cx="6461653" cy="4702372"/>
          </a:xfrm>
          <a:prstGeom prst="rect">
            <a:avLst/>
          </a:prstGeom>
        </p:spPr>
      </p:pic>
      <p:sp>
        <p:nvSpPr>
          <p:cNvPr id="9" name="Rounded Rectangle 8"/>
          <p:cNvSpPr/>
          <p:nvPr/>
        </p:nvSpPr>
        <p:spPr>
          <a:xfrm>
            <a:off x="1319135" y="2458388"/>
            <a:ext cx="1738858" cy="3777519"/>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Footer Placeholder 13"/>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06300001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方法二：利用</a:t>
            </a:r>
            <a:r>
              <a:rPr lang="en-US" altLang="zh-CN" sz="2000" b="1" dirty="0" smtClean="0">
                <a:latin typeface="楷体" panose="02010609060101010101" pitchFamily="49" charset="-122"/>
                <a:ea typeface="楷体" panose="02010609060101010101" pitchFamily="49" charset="-122"/>
                <a:cs typeface="Arial" panose="020B0604020202020204" pitchFamily="34" charset="0"/>
              </a:rPr>
              <a:t>Jurisdiction</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浏览</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24</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pic>
        <p:nvPicPr>
          <p:cNvPr id="2" name="Picture 1"/>
          <p:cNvPicPr>
            <a:picLocks noChangeAspect="1"/>
          </p:cNvPicPr>
          <p:nvPr/>
        </p:nvPicPr>
        <p:blipFill rotWithShape="1">
          <a:blip r:embed="rId3"/>
          <a:srcRect r="17203"/>
          <a:stretch/>
        </p:blipFill>
        <p:spPr>
          <a:xfrm>
            <a:off x="813339" y="1862513"/>
            <a:ext cx="7686084" cy="4331547"/>
          </a:xfrm>
          <a:prstGeom prst="rect">
            <a:avLst/>
          </a:prstGeom>
        </p:spPr>
      </p:pic>
      <p:sp>
        <p:nvSpPr>
          <p:cNvPr id="4" name="Rounded Rectangle 3"/>
          <p:cNvSpPr/>
          <p:nvPr/>
        </p:nvSpPr>
        <p:spPr>
          <a:xfrm>
            <a:off x="5516379" y="3747540"/>
            <a:ext cx="959371" cy="37475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7" name="TextBox 6"/>
          <p:cNvSpPr txBox="1"/>
          <p:nvPr/>
        </p:nvSpPr>
        <p:spPr>
          <a:xfrm>
            <a:off x="764498" y="1364105"/>
            <a:ext cx="7674963" cy="400110"/>
          </a:xfrm>
          <a:prstGeom prst="rect">
            <a:avLst/>
          </a:prstGeom>
          <a:solidFill>
            <a:srgbClr val="6BA42C"/>
          </a:solidFill>
          <a:ln>
            <a:solidFill>
              <a:srgbClr val="6BA42C"/>
            </a:solidFill>
          </a:ln>
        </p:spPr>
        <p:txBody>
          <a:bodyPr wrap="square" rtlCol="0">
            <a:spAutoFit/>
          </a:bodyPr>
          <a:lstStyle/>
          <a:p>
            <a:pPr algn="ctr"/>
            <a:r>
              <a:rPr lang="zh-CN" altLang="en-US" sz="2000" b="1" dirty="0" smtClean="0">
                <a:solidFill>
                  <a:schemeClr val="bg1"/>
                </a:solidFill>
                <a:latin typeface="楷体" panose="02010609060101010101" pitchFamily="49" charset="-122"/>
                <a:ea typeface="楷体" panose="02010609060101010101" pitchFamily="49" charset="-122"/>
              </a:rPr>
              <a:t>首页直接在</a:t>
            </a:r>
            <a:r>
              <a:rPr lang="en-US" altLang="zh-CN" sz="2000" b="1" dirty="0" smtClean="0">
                <a:solidFill>
                  <a:schemeClr val="bg1"/>
                </a:solidFill>
                <a:latin typeface="楷体" panose="02010609060101010101" pitchFamily="49" charset="-122"/>
                <a:ea typeface="楷体" panose="02010609060101010101" pitchFamily="49" charset="-122"/>
              </a:rPr>
              <a:t>Jurisdiction</a:t>
            </a:r>
            <a:r>
              <a:rPr lang="zh-CN" altLang="en-US" sz="2000" b="1" dirty="0">
                <a:solidFill>
                  <a:schemeClr val="bg1"/>
                </a:solidFill>
                <a:latin typeface="楷体" panose="02010609060101010101" pitchFamily="49" charset="-122"/>
                <a:ea typeface="楷体" panose="02010609060101010101" pitchFamily="49" charset="-122"/>
              </a:rPr>
              <a:t>选</a:t>
            </a:r>
            <a:r>
              <a:rPr lang="zh-CN" altLang="en-US" sz="2000" b="1" dirty="0" smtClean="0">
                <a:solidFill>
                  <a:schemeClr val="bg1"/>
                </a:solidFill>
                <a:latin typeface="楷体" panose="02010609060101010101" pitchFamily="49" charset="-122"/>
                <a:ea typeface="楷体" panose="02010609060101010101" pitchFamily="49" charset="-122"/>
              </a:rPr>
              <a:t>择</a:t>
            </a:r>
            <a:r>
              <a:rPr lang="en-US" altLang="zh-CN" sz="2000" b="1" dirty="0" smtClean="0">
                <a:solidFill>
                  <a:schemeClr val="bg1"/>
                </a:solidFill>
                <a:latin typeface="楷体" panose="02010609060101010101" pitchFamily="49" charset="-122"/>
                <a:ea typeface="楷体" panose="02010609060101010101" pitchFamily="49" charset="-122"/>
              </a:rPr>
              <a:t>Switzerland</a:t>
            </a:r>
            <a:r>
              <a:rPr lang="zh-CN" altLang="en-US" sz="2000" b="1" dirty="0">
                <a:solidFill>
                  <a:schemeClr val="bg1"/>
                </a:solidFill>
                <a:latin typeface="楷体" panose="02010609060101010101" pitchFamily="49" charset="-122"/>
                <a:ea typeface="楷体" panose="02010609060101010101" pitchFamily="49" charset="-122"/>
              </a:rPr>
              <a:t>，</a:t>
            </a:r>
            <a:r>
              <a:rPr lang="zh-CN" altLang="en-US" sz="2000" b="1" dirty="0" smtClean="0">
                <a:solidFill>
                  <a:schemeClr val="bg1"/>
                </a:solidFill>
                <a:latin typeface="楷体" panose="02010609060101010101" pitchFamily="49" charset="-122"/>
                <a:ea typeface="楷体" panose="02010609060101010101" pitchFamily="49" charset="-122"/>
              </a:rPr>
              <a:t>浏览该地区内容</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8" name="5-Point Star 7"/>
          <p:cNvSpPr/>
          <p:nvPr/>
        </p:nvSpPr>
        <p:spPr>
          <a:xfrm>
            <a:off x="284812" y="989352"/>
            <a:ext cx="224853" cy="239842"/>
          </a:xfrm>
          <a:prstGeom prst="star5">
            <a:avLst/>
          </a:prstGeom>
          <a:solidFill>
            <a:srgbClr val="FF0000"/>
          </a:solidFill>
          <a:ln>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5" name="Footer Placeholder 14"/>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26677642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25</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pic>
        <p:nvPicPr>
          <p:cNvPr id="6" name="Picture 5"/>
          <p:cNvPicPr>
            <a:picLocks noChangeAspect="1"/>
          </p:cNvPicPr>
          <p:nvPr/>
        </p:nvPicPr>
        <p:blipFill rotWithShape="1">
          <a:blip r:embed="rId3"/>
          <a:srcRect t="1175" b="36529"/>
          <a:stretch/>
        </p:blipFill>
        <p:spPr>
          <a:xfrm>
            <a:off x="808317" y="1004341"/>
            <a:ext cx="6641794" cy="5125479"/>
          </a:xfrm>
          <a:prstGeom prst="rect">
            <a:avLst/>
          </a:prstGeom>
        </p:spPr>
      </p:pic>
      <p:sp>
        <p:nvSpPr>
          <p:cNvPr id="10" name="Rounded Rectangle 9"/>
          <p:cNvSpPr/>
          <p:nvPr/>
        </p:nvSpPr>
        <p:spPr>
          <a:xfrm>
            <a:off x="2413416" y="2983041"/>
            <a:ext cx="959371" cy="37475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8" name="Rectangular Callout 7"/>
          <p:cNvSpPr/>
          <p:nvPr/>
        </p:nvSpPr>
        <p:spPr>
          <a:xfrm>
            <a:off x="7225258" y="1768839"/>
            <a:ext cx="1528997" cy="1558976"/>
          </a:xfrm>
          <a:prstGeom prst="wedgeRectCallout">
            <a:avLst>
              <a:gd name="adj1" fmla="val -64015"/>
              <a:gd name="adj2" fmla="val -20559"/>
            </a:avLst>
          </a:prstGeom>
          <a:solidFill>
            <a:srgbClr val="70AC2E"/>
          </a:solidFill>
          <a:ln>
            <a:solidFill>
              <a:srgbClr val="70AC2E"/>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该地区仲裁机构概览，仲裁规则，示范条款以及仲裁裁决</a:t>
            </a:r>
          </a:p>
        </p:txBody>
      </p:sp>
      <p:sp>
        <p:nvSpPr>
          <p:cNvPr id="14" name="TextBox 13"/>
          <p:cNvSpPr txBox="1"/>
          <p:nvPr/>
        </p:nvSpPr>
        <p:spPr>
          <a:xfrm>
            <a:off x="4332157" y="854439"/>
            <a:ext cx="4437089" cy="707886"/>
          </a:xfrm>
          <a:prstGeom prst="rect">
            <a:avLst/>
          </a:prstGeom>
          <a:solidFill>
            <a:srgbClr val="6BA42C"/>
          </a:solidFill>
          <a:ln>
            <a:solidFill>
              <a:srgbClr val="6BA42C"/>
            </a:solidFill>
          </a:ln>
        </p:spPr>
        <p:txBody>
          <a:bodyPr wrap="square" rtlCol="0">
            <a:spAutoFit/>
          </a:bodyPr>
          <a:lstStyle/>
          <a:p>
            <a:pPr algn="ctr"/>
            <a:r>
              <a:rPr lang="zh-CN" altLang="en-US" sz="2000" b="1" dirty="0" smtClean="0">
                <a:solidFill>
                  <a:schemeClr val="bg1"/>
                </a:solidFill>
                <a:latin typeface="楷体" panose="02010609060101010101" pitchFamily="49" charset="-122"/>
                <a:ea typeface="楷体" panose="02010609060101010101" pitchFamily="49" charset="-122"/>
              </a:rPr>
              <a:t>优点：迅速查看到该地区的条</a:t>
            </a:r>
            <a:r>
              <a:rPr lang="zh-CN" altLang="en-US" sz="2000" b="1" dirty="0">
                <a:solidFill>
                  <a:schemeClr val="bg1"/>
                </a:solidFill>
                <a:latin typeface="楷体" panose="02010609060101010101" pitchFamily="49" charset="-122"/>
                <a:ea typeface="楷体" panose="02010609060101010101" pitchFamily="49" charset="-122"/>
              </a:rPr>
              <a:t>约、法规、案件、评论等内</a:t>
            </a:r>
            <a:r>
              <a:rPr lang="zh-CN" altLang="en-US" sz="2000" b="1" dirty="0" smtClean="0">
                <a:solidFill>
                  <a:schemeClr val="bg1"/>
                </a:solidFill>
                <a:latin typeface="楷体" panose="02010609060101010101" pitchFamily="49" charset="-122"/>
                <a:ea typeface="楷体" panose="02010609060101010101" pitchFamily="49" charset="-122"/>
              </a:rPr>
              <a:t>容，全面快捷</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5" name="Footer Placeholder 14"/>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956690941"/>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26</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pic>
        <p:nvPicPr>
          <p:cNvPr id="2" name="Picture 1"/>
          <p:cNvPicPr>
            <a:picLocks noChangeAspect="1"/>
          </p:cNvPicPr>
          <p:nvPr/>
        </p:nvPicPr>
        <p:blipFill rotWithShape="1">
          <a:blip r:embed="rId3"/>
          <a:srcRect b="42483"/>
          <a:stretch/>
        </p:blipFill>
        <p:spPr>
          <a:xfrm>
            <a:off x="459854" y="885195"/>
            <a:ext cx="5821025" cy="5170830"/>
          </a:xfrm>
          <a:prstGeom prst="rect">
            <a:avLst/>
          </a:prstGeom>
        </p:spPr>
      </p:pic>
      <p:sp>
        <p:nvSpPr>
          <p:cNvPr id="11" name="Rectangular Callout 10"/>
          <p:cNvSpPr/>
          <p:nvPr/>
        </p:nvSpPr>
        <p:spPr>
          <a:xfrm>
            <a:off x="6355829" y="2278505"/>
            <a:ext cx="2548329" cy="2353454"/>
          </a:xfrm>
          <a:prstGeom prst="wedgeRectCallout">
            <a:avLst>
              <a:gd name="adj1" fmla="val -64015"/>
              <a:gd name="adj2" fmla="val -20559"/>
            </a:avLst>
          </a:prstGeom>
          <a:solidFill>
            <a:srgbClr val="70AC2E"/>
          </a:solidFill>
          <a:ln>
            <a:solidFill>
              <a:srgbClr val="70AC2E"/>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该地区仲裁机构概览，仲裁规则，示范条款以及仲裁裁决</a:t>
            </a:r>
            <a:endParaRPr lang="en-US" altLang="zh-CN" sz="2000" b="1" dirty="0" smtClean="0">
              <a:solidFill>
                <a:schemeClr val="bg1"/>
              </a:solidFill>
              <a:latin typeface="楷体" panose="02010609060101010101" pitchFamily="49" charset="-122"/>
              <a:ea typeface="楷体" panose="02010609060101010101" pitchFamily="49" charset="-122"/>
            </a:endParaRPr>
          </a:p>
          <a:p>
            <a:pPr algn="ctr" defTabSz="466725">
              <a:lnSpc>
                <a:spcPct val="90000"/>
              </a:lnSpc>
              <a:spcAft>
                <a:spcPct val="35000"/>
              </a:spcAft>
            </a:pPr>
            <a:r>
              <a:rPr lang="en-US" altLang="zh-CN" sz="2000" dirty="0" smtClean="0">
                <a:solidFill>
                  <a:schemeClr val="bg1"/>
                </a:solidFill>
              </a:rPr>
              <a:t>Overview </a:t>
            </a:r>
            <a:r>
              <a:rPr lang="en-US" altLang="zh-CN" sz="2000" dirty="0">
                <a:solidFill>
                  <a:schemeClr val="bg1"/>
                </a:solidFill>
              </a:rPr>
              <a:t>of the arbitral institutions based in this </a:t>
            </a:r>
            <a:r>
              <a:rPr lang="en-US" altLang="zh-CN" sz="2000" dirty="0" smtClean="0">
                <a:solidFill>
                  <a:schemeClr val="bg1"/>
                </a:solidFill>
              </a:rPr>
              <a:t>country</a:t>
            </a:r>
            <a:endParaRPr lang="zh-CN" altLang="en-US" sz="2000" b="1" dirty="0" smtClean="0">
              <a:solidFill>
                <a:schemeClr val="bg1"/>
              </a:solidFill>
              <a:latin typeface="楷体" panose="02010609060101010101" pitchFamily="49" charset="-122"/>
              <a:ea typeface="楷体" panose="02010609060101010101" pitchFamily="49" charset="-122"/>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3266041589"/>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方法三：直接检索</a:t>
            </a: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27</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pic>
        <p:nvPicPr>
          <p:cNvPr id="5" name="Picture 4"/>
          <p:cNvPicPr>
            <a:picLocks noChangeAspect="1"/>
          </p:cNvPicPr>
          <p:nvPr/>
        </p:nvPicPr>
        <p:blipFill>
          <a:blip r:embed="rId3"/>
          <a:stretch>
            <a:fillRect/>
          </a:stretch>
        </p:blipFill>
        <p:spPr>
          <a:xfrm>
            <a:off x="1184401" y="2237877"/>
            <a:ext cx="6880307" cy="3851958"/>
          </a:xfrm>
          <a:prstGeom prst="rect">
            <a:avLst/>
          </a:prstGeom>
        </p:spPr>
      </p:pic>
      <p:sp>
        <p:nvSpPr>
          <p:cNvPr id="9" name="TextBox 8"/>
          <p:cNvSpPr txBox="1"/>
          <p:nvPr/>
        </p:nvSpPr>
        <p:spPr>
          <a:xfrm>
            <a:off x="764498" y="1409075"/>
            <a:ext cx="7585024" cy="646331"/>
          </a:xfrm>
          <a:prstGeom prst="rect">
            <a:avLst/>
          </a:prstGeom>
          <a:solidFill>
            <a:srgbClr val="6BA42C"/>
          </a:solidFill>
          <a:ln>
            <a:solidFill>
              <a:srgbClr val="6BA42C"/>
            </a:solidFill>
          </a:ln>
        </p:spPr>
        <p:txBody>
          <a:bodyPr wrap="square" rtlCol="0">
            <a:spAutoFit/>
          </a:bodyPr>
          <a:lstStyle/>
          <a:p>
            <a:pPr defTabSz="466725">
              <a:lnSpc>
                <a:spcPct val="90000"/>
              </a:lnSpc>
              <a:spcAft>
                <a:spcPct val="35000"/>
              </a:spcAft>
            </a:pPr>
            <a:r>
              <a:rPr lang="zh-CN" altLang="en-US" sz="2000" b="1" dirty="0">
                <a:solidFill>
                  <a:schemeClr val="bg1"/>
                </a:solidFill>
                <a:latin typeface="楷体" panose="02010609060101010101" pitchFamily="49" charset="-122"/>
                <a:ea typeface="楷体" panose="02010609060101010101" pitchFamily="49" charset="-122"/>
              </a:rPr>
              <a:t>输入关键词 </a:t>
            </a:r>
            <a:r>
              <a:rPr lang="en-US" altLang="zh-CN" sz="2000" b="1" dirty="0">
                <a:solidFill>
                  <a:schemeClr val="bg1"/>
                </a:solidFill>
                <a:latin typeface="楷体" panose="02010609060101010101" pitchFamily="49" charset="-122"/>
                <a:ea typeface="楷体" panose="02010609060101010101" pitchFamily="49" charset="-122"/>
              </a:rPr>
              <a:t>Swiss Private International Law</a:t>
            </a:r>
            <a:r>
              <a:rPr lang="zh-CN" altLang="en-US" sz="2000" b="1" dirty="0">
                <a:solidFill>
                  <a:schemeClr val="bg1"/>
                </a:solidFill>
                <a:latin typeface="楷体" panose="02010609060101010101" pitchFamily="49" charset="-122"/>
                <a:ea typeface="楷体" panose="02010609060101010101" pitchFamily="49" charset="-122"/>
              </a:rPr>
              <a:t>，</a:t>
            </a:r>
            <a:r>
              <a:rPr lang="zh-CN" altLang="en-US" sz="2000" b="1" dirty="0" smtClean="0">
                <a:solidFill>
                  <a:schemeClr val="bg1"/>
                </a:solidFill>
                <a:latin typeface="楷体" panose="02010609060101010101" pitchFamily="49" charset="-122"/>
                <a:ea typeface="楷体" panose="02010609060101010101" pitchFamily="49" charset="-122"/>
              </a:rPr>
              <a:t>在结果页面的左</a:t>
            </a:r>
            <a:r>
              <a:rPr lang="zh-CN" altLang="en-US" sz="2000" b="1" dirty="0">
                <a:solidFill>
                  <a:schemeClr val="bg1"/>
                </a:solidFill>
                <a:latin typeface="楷体" panose="02010609060101010101" pitchFamily="49" charset="-122"/>
                <a:ea typeface="楷体" panose="02010609060101010101" pitchFamily="49" charset="-122"/>
              </a:rPr>
              <a:t>侧</a:t>
            </a:r>
            <a:r>
              <a:rPr lang="en-US" altLang="zh-CN" sz="2000" b="1" dirty="0">
                <a:solidFill>
                  <a:schemeClr val="bg1"/>
                </a:solidFill>
                <a:latin typeface="楷体" panose="02010609060101010101" pitchFamily="49" charset="-122"/>
                <a:ea typeface="楷体" panose="02010609060101010101" pitchFamily="49" charset="-122"/>
              </a:rPr>
              <a:t>Content </a:t>
            </a:r>
            <a:r>
              <a:rPr lang="en-US" altLang="zh-CN" sz="2000" b="1" dirty="0" smtClean="0">
                <a:solidFill>
                  <a:schemeClr val="bg1"/>
                </a:solidFill>
                <a:latin typeface="楷体" panose="02010609060101010101" pitchFamily="49" charset="-122"/>
                <a:ea typeface="楷体" panose="02010609060101010101" pitchFamily="49" charset="-122"/>
              </a:rPr>
              <a:t>type </a:t>
            </a:r>
            <a:r>
              <a:rPr lang="zh-CN" altLang="en-US" sz="2000" b="1" dirty="0" smtClean="0">
                <a:solidFill>
                  <a:schemeClr val="bg1"/>
                </a:solidFill>
                <a:latin typeface="楷体" panose="02010609060101010101" pitchFamily="49" charset="-122"/>
                <a:ea typeface="楷体" panose="02010609060101010101" pitchFamily="49" charset="-122"/>
              </a:rPr>
              <a:t>中</a:t>
            </a:r>
            <a:r>
              <a:rPr lang="zh-CN" altLang="en-US" sz="2000" b="1" dirty="0">
                <a:solidFill>
                  <a:schemeClr val="bg1"/>
                </a:solidFill>
                <a:latin typeface="楷体" panose="02010609060101010101" pitchFamily="49" charset="-122"/>
                <a:ea typeface="楷体" panose="02010609060101010101" pitchFamily="49" charset="-122"/>
              </a:rPr>
              <a:t>选</a:t>
            </a:r>
            <a:r>
              <a:rPr lang="zh-CN" altLang="en-US" sz="2000" b="1" dirty="0" smtClean="0">
                <a:solidFill>
                  <a:schemeClr val="bg1"/>
                </a:solidFill>
                <a:latin typeface="楷体" panose="02010609060101010101" pitchFamily="49" charset="-122"/>
                <a:ea typeface="楷体" panose="02010609060101010101" pitchFamily="49" charset="-122"/>
              </a:rPr>
              <a:t>择 </a:t>
            </a:r>
            <a:r>
              <a:rPr lang="en-US" altLang="zh-CN" sz="2000" b="1" dirty="0" smtClean="0">
                <a:solidFill>
                  <a:schemeClr val="bg1"/>
                </a:solidFill>
                <a:latin typeface="楷体" panose="02010609060101010101" pitchFamily="49" charset="-122"/>
                <a:ea typeface="楷体" panose="02010609060101010101" pitchFamily="49" charset="-122"/>
              </a:rPr>
              <a:t>Legislation</a:t>
            </a:r>
            <a:r>
              <a:rPr lang="zh-CN" altLang="en-US" sz="2000" b="1" dirty="0" smtClean="0">
                <a:solidFill>
                  <a:schemeClr val="bg1"/>
                </a:solidFill>
                <a:latin typeface="楷体" panose="02010609060101010101" pitchFamily="49" charset="-122"/>
                <a:ea typeface="楷体" panose="02010609060101010101" pitchFamily="49" charset="-122"/>
              </a:rPr>
              <a:t>，需要注意关键词的选择</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0" name="5-Point Star 9"/>
          <p:cNvSpPr/>
          <p:nvPr/>
        </p:nvSpPr>
        <p:spPr>
          <a:xfrm>
            <a:off x="284812" y="989352"/>
            <a:ext cx="224853" cy="239842"/>
          </a:xfrm>
          <a:prstGeom prst="star5">
            <a:avLst/>
          </a:prstGeom>
          <a:solidFill>
            <a:srgbClr val="FF0000"/>
          </a:solidFill>
          <a:ln>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Footer Placeholder 13"/>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818169250"/>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方法三：直接检索</a:t>
            </a: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28</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仲裁协议效力为例</a:t>
            </a:r>
            <a:r>
              <a:rPr lang="en-US" altLang="zh-CN" sz="2400" dirty="0" smtClean="0">
                <a:solidFill>
                  <a:srgbClr val="0070C0"/>
                </a:solidFill>
              </a:rPr>
              <a:t>——Kluwer Arbitration</a:t>
            </a:r>
            <a:endParaRPr lang="zh-CN" altLang="zh-CN" sz="2400" dirty="0">
              <a:solidFill>
                <a:srgbClr val="0070C0"/>
              </a:solidFill>
            </a:endParaRPr>
          </a:p>
        </p:txBody>
      </p:sp>
      <p:sp>
        <p:nvSpPr>
          <p:cNvPr id="9" name="TextBox 8"/>
          <p:cNvSpPr txBox="1"/>
          <p:nvPr/>
        </p:nvSpPr>
        <p:spPr>
          <a:xfrm>
            <a:off x="764498" y="1409075"/>
            <a:ext cx="7585024" cy="369332"/>
          </a:xfrm>
          <a:prstGeom prst="rect">
            <a:avLst/>
          </a:prstGeom>
          <a:solidFill>
            <a:srgbClr val="6BA42C"/>
          </a:solidFill>
          <a:ln>
            <a:solidFill>
              <a:srgbClr val="6BA42C"/>
            </a:solidFill>
          </a:ln>
        </p:spPr>
        <p:txBody>
          <a:bodyPr wrap="square" rtlCol="0">
            <a:spAutoFit/>
          </a:bodyPr>
          <a:lstStyle/>
          <a:p>
            <a:pPr algn="ctr" defTabSz="466725">
              <a:lnSpc>
                <a:spcPct val="90000"/>
              </a:lnSpc>
              <a:spcAft>
                <a:spcPct val="35000"/>
              </a:spcAft>
            </a:pPr>
            <a:r>
              <a:rPr lang="zh-CN" altLang="en-US" sz="2000" b="1" dirty="0" smtClean="0">
                <a:solidFill>
                  <a:schemeClr val="bg1"/>
                </a:solidFill>
                <a:latin typeface="楷体" panose="02010609060101010101" pitchFamily="49" charset="-122"/>
                <a:ea typeface="楷体" panose="02010609060101010101" pitchFamily="49" charset="-122"/>
              </a:rPr>
              <a:t>亦可查看其它相关内容，如解读，仲裁裁决等</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0" name="5-Point Star 9"/>
          <p:cNvSpPr/>
          <p:nvPr/>
        </p:nvSpPr>
        <p:spPr>
          <a:xfrm>
            <a:off x="284812" y="989352"/>
            <a:ext cx="224853" cy="239842"/>
          </a:xfrm>
          <a:prstGeom prst="star5">
            <a:avLst/>
          </a:prstGeom>
          <a:solidFill>
            <a:srgbClr val="FF0000"/>
          </a:solidFill>
          <a:ln>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pic>
        <p:nvPicPr>
          <p:cNvPr id="2" name="Picture 1"/>
          <p:cNvPicPr>
            <a:picLocks noChangeAspect="1"/>
          </p:cNvPicPr>
          <p:nvPr/>
        </p:nvPicPr>
        <p:blipFill rotWithShape="1">
          <a:blip r:embed="rId3"/>
          <a:srcRect b="14177"/>
          <a:stretch/>
        </p:blipFill>
        <p:spPr>
          <a:xfrm>
            <a:off x="1381875" y="1963593"/>
            <a:ext cx="6293089" cy="4152394"/>
          </a:xfrm>
          <a:prstGeom prst="rect">
            <a:avLst/>
          </a:prstGeom>
        </p:spPr>
      </p:pic>
      <p:sp>
        <p:nvSpPr>
          <p:cNvPr id="14" name="Footer Placeholder 13"/>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6647654"/>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Afbeelding 20" descr="hh-42207158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195122"/>
          </a:xfrm>
          <a:prstGeom prst="rect">
            <a:avLst/>
          </a:prstGeom>
        </p:spPr>
      </p:pic>
      <p:sp>
        <p:nvSpPr>
          <p:cNvPr id="15" name="Rechthoek 14"/>
          <p:cNvSpPr/>
          <p:nvPr/>
        </p:nvSpPr>
        <p:spPr>
          <a:xfrm>
            <a:off x="2514603" y="330200"/>
            <a:ext cx="4089400" cy="5775632"/>
          </a:xfrm>
          <a:prstGeom prst="rect">
            <a:avLst/>
          </a:prstGeom>
          <a:solidFill>
            <a:schemeClr val="bg1">
              <a:alpha val="9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grpSp>
        <p:nvGrpSpPr>
          <p:cNvPr id="19" name="Groeperen 18"/>
          <p:cNvGrpSpPr/>
          <p:nvPr/>
        </p:nvGrpSpPr>
        <p:grpSpPr>
          <a:xfrm>
            <a:off x="2840190" y="399954"/>
            <a:ext cx="3662212" cy="4907877"/>
            <a:chOff x="638855" y="399954"/>
            <a:chExt cx="3662212" cy="4907877"/>
          </a:xfrm>
        </p:grpSpPr>
        <p:sp>
          <p:nvSpPr>
            <p:cNvPr id="6" name="Title 4"/>
            <p:cNvSpPr txBox="1">
              <a:spLocks/>
            </p:cNvSpPr>
            <p:nvPr/>
          </p:nvSpPr>
          <p:spPr>
            <a:xfrm>
              <a:off x="638855" y="399954"/>
              <a:ext cx="3662212" cy="853993"/>
            </a:xfrm>
            <a:prstGeom prst="rect">
              <a:avLst/>
            </a:prstGeom>
          </p:spPr>
          <p:txBody>
            <a:bodyPr/>
            <a:lstStyle>
              <a:lvl1pPr algn="l" defTabSz="457200" rtl="0" eaLnBrk="1" latinLnBrk="0" hangingPunct="1">
                <a:spcBef>
                  <a:spcPct val="0"/>
                </a:spcBef>
                <a:buNone/>
                <a:defRPr sz="4000" b="0" kern="1200">
                  <a:solidFill>
                    <a:schemeClr val="tx1"/>
                  </a:solidFill>
                  <a:latin typeface="+mj-lt"/>
                  <a:ea typeface="+mj-ea"/>
                  <a:cs typeface="+mj-cs"/>
                </a:defRPr>
              </a:lvl1pPr>
            </a:lstStyle>
            <a:p>
              <a:pPr fontAlgn="auto">
                <a:spcAft>
                  <a:spcPts val="0"/>
                </a:spcAft>
              </a:pPr>
              <a:r>
                <a:rPr lang="zh-CN" altLang="en-US" sz="3200" dirty="0" smtClean="0">
                  <a:solidFill>
                    <a:srgbClr val="008080"/>
                  </a:solidFill>
                </a:rPr>
                <a:t>关于荷兰威科</a:t>
              </a:r>
              <a:endParaRPr lang="en-US" sz="3200" dirty="0">
                <a:solidFill>
                  <a:srgbClr val="008080"/>
                </a:solidFill>
              </a:endParaRPr>
            </a:p>
          </p:txBody>
        </p:sp>
        <p:grpSp>
          <p:nvGrpSpPr>
            <p:cNvPr id="7" name="Groeperen 6"/>
            <p:cNvGrpSpPr/>
            <p:nvPr/>
          </p:nvGrpSpPr>
          <p:grpSpPr>
            <a:xfrm>
              <a:off x="750973" y="2127776"/>
              <a:ext cx="497992" cy="497992"/>
              <a:chOff x="598954" y="2697462"/>
              <a:chExt cx="497992" cy="497992"/>
            </a:xfrm>
          </p:grpSpPr>
          <p:sp>
            <p:nvSpPr>
              <p:cNvPr id="8" name="Rechthoek 7"/>
              <p:cNvSpPr/>
              <p:nvPr/>
            </p:nvSpPr>
            <p:spPr>
              <a:xfrm>
                <a:off x="598954" y="2697462"/>
                <a:ext cx="497992" cy="4979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9" name="Afbeelding 8" descr="globe_whi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931" y="2784314"/>
                <a:ext cx="304038" cy="304038"/>
              </a:xfrm>
              <a:prstGeom prst="rect">
                <a:avLst/>
              </a:prstGeom>
            </p:spPr>
          </p:pic>
        </p:grpSp>
        <p:sp>
          <p:nvSpPr>
            <p:cNvPr id="10" name="Rectangle 25"/>
            <p:cNvSpPr/>
            <p:nvPr/>
          </p:nvSpPr>
          <p:spPr>
            <a:xfrm>
              <a:off x="1229268" y="1243148"/>
              <a:ext cx="2244380"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en-US" sz="2400" dirty="0" smtClean="0">
                  <a:solidFill>
                    <a:srgbClr val="0070C0"/>
                  </a:solidFill>
                </a:rPr>
                <a:t>1836</a:t>
              </a:r>
            </a:p>
            <a:p>
              <a:pPr defTabSz="457200" fontAlgn="auto">
                <a:spcBef>
                  <a:spcPts val="0"/>
                </a:spcBef>
                <a:spcAft>
                  <a:spcPts val="0"/>
                </a:spcAft>
                <a:defRPr/>
              </a:pPr>
              <a:r>
                <a:rPr lang="zh-CN" altLang="en-US" sz="1400" dirty="0" smtClean="0">
                  <a:solidFill>
                    <a:srgbClr val="474747"/>
                  </a:solidFill>
                </a:rPr>
                <a:t>创立于阿姆斯特丹</a:t>
              </a:r>
              <a:endParaRPr lang="en-US" sz="1400" dirty="0">
                <a:solidFill>
                  <a:srgbClr val="474747"/>
                </a:solidFill>
              </a:endParaRPr>
            </a:p>
          </p:txBody>
        </p:sp>
        <p:grpSp>
          <p:nvGrpSpPr>
            <p:cNvPr id="13" name="Groeperen 12"/>
            <p:cNvGrpSpPr/>
            <p:nvPr/>
          </p:nvGrpSpPr>
          <p:grpSpPr>
            <a:xfrm>
              <a:off x="754559" y="1361682"/>
              <a:ext cx="497992" cy="497992"/>
              <a:chOff x="548152" y="5188605"/>
              <a:chExt cx="497992" cy="497992"/>
            </a:xfrm>
          </p:grpSpPr>
          <p:sp>
            <p:nvSpPr>
              <p:cNvPr id="11" name="Rechthoek 10"/>
              <p:cNvSpPr/>
              <p:nvPr/>
            </p:nvSpPr>
            <p:spPr>
              <a:xfrm>
                <a:off x="548152" y="5188605"/>
                <a:ext cx="497992" cy="497992"/>
              </a:xfrm>
              <a:prstGeom prst="rect">
                <a:avLst/>
              </a:prstGeom>
              <a:solidFill>
                <a:srgbClr val="E520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12" name="Afbeelding 11" descr="estate_whit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641" y="5275458"/>
                <a:ext cx="325755" cy="325755"/>
              </a:xfrm>
              <a:prstGeom prst="rect">
                <a:avLst/>
              </a:prstGeom>
            </p:spPr>
          </p:pic>
        </p:grpSp>
        <p:sp>
          <p:nvSpPr>
            <p:cNvPr id="14" name="Rectangle 25"/>
            <p:cNvSpPr/>
            <p:nvPr/>
          </p:nvSpPr>
          <p:spPr>
            <a:xfrm>
              <a:off x="1248965" y="2177695"/>
              <a:ext cx="3052102" cy="46917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zh-CN" altLang="en-US" sz="1600" dirty="0" smtClean="0">
                  <a:solidFill>
                    <a:srgbClr val="474747"/>
                  </a:solidFill>
                </a:rPr>
                <a:t>领先的专业信息服务公司</a:t>
              </a:r>
              <a:endParaRPr lang="en-US" sz="1400" dirty="0">
                <a:solidFill>
                  <a:srgbClr val="474747"/>
                </a:solidFill>
              </a:endParaRPr>
            </a:p>
          </p:txBody>
        </p:sp>
        <p:sp>
          <p:nvSpPr>
            <p:cNvPr id="18" name="Rectangle 25"/>
            <p:cNvSpPr/>
            <p:nvPr/>
          </p:nvSpPr>
          <p:spPr>
            <a:xfrm>
              <a:off x="1248965" y="2918226"/>
              <a:ext cx="2244380"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zh-CN" altLang="en-US" sz="1800" dirty="0" smtClean="0">
                  <a:solidFill>
                    <a:srgbClr val="474747"/>
                  </a:solidFill>
                </a:rPr>
                <a:t>全球</a:t>
              </a:r>
              <a:r>
                <a:rPr lang="en-US" sz="2400" dirty="0" smtClean="0">
                  <a:solidFill>
                    <a:srgbClr val="0070C0"/>
                  </a:solidFill>
                </a:rPr>
                <a:t>19,000</a:t>
              </a:r>
              <a:r>
                <a:rPr lang="en-US" sz="2400" dirty="0" smtClean="0">
                  <a:solidFill>
                    <a:srgbClr val="474747"/>
                  </a:solidFill>
                </a:rPr>
                <a:t> </a:t>
              </a:r>
              <a:r>
                <a:rPr lang="zh-CN" altLang="en-US" sz="1800" dirty="0" smtClean="0">
                  <a:solidFill>
                    <a:srgbClr val="474747"/>
                  </a:solidFill>
                </a:rPr>
                <a:t>员工</a:t>
              </a:r>
              <a:endParaRPr lang="en-US" sz="1200" dirty="0">
                <a:solidFill>
                  <a:srgbClr val="474747"/>
                </a:solidFill>
              </a:endParaRPr>
            </a:p>
          </p:txBody>
        </p:sp>
        <p:sp>
          <p:nvSpPr>
            <p:cNvPr id="22" name="Rectangle 25"/>
            <p:cNvSpPr/>
            <p:nvPr/>
          </p:nvSpPr>
          <p:spPr>
            <a:xfrm>
              <a:off x="1248965" y="3783593"/>
              <a:ext cx="2244380"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zh-CN" altLang="en-US" sz="1800" dirty="0" smtClean="0">
                  <a:solidFill>
                    <a:srgbClr val="474747"/>
                  </a:solidFill>
                </a:rPr>
                <a:t>客户遍及</a:t>
              </a:r>
              <a:r>
                <a:rPr lang="en-US" sz="2400" dirty="0">
                  <a:solidFill>
                    <a:srgbClr val="0070C0"/>
                  </a:solidFill>
                </a:rPr>
                <a:t>180 </a:t>
              </a:r>
              <a:r>
                <a:rPr lang="zh-CN" altLang="en-US" sz="1800" dirty="0" smtClean="0">
                  <a:solidFill>
                    <a:srgbClr val="474747"/>
                  </a:solidFill>
                </a:rPr>
                <a:t>国家</a:t>
              </a:r>
              <a:endParaRPr lang="en-US" sz="1400" dirty="0">
                <a:solidFill>
                  <a:srgbClr val="474747"/>
                </a:solidFill>
              </a:endParaRPr>
            </a:p>
          </p:txBody>
        </p:sp>
        <p:grpSp>
          <p:nvGrpSpPr>
            <p:cNvPr id="24" name="Groeperen 23"/>
            <p:cNvGrpSpPr/>
            <p:nvPr/>
          </p:nvGrpSpPr>
          <p:grpSpPr>
            <a:xfrm>
              <a:off x="750973" y="3746956"/>
              <a:ext cx="497992" cy="497992"/>
              <a:chOff x="6341731" y="1249604"/>
              <a:chExt cx="497992" cy="497992"/>
            </a:xfrm>
          </p:grpSpPr>
          <p:sp>
            <p:nvSpPr>
              <p:cNvPr id="20" name="Rechthoek 19"/>
              <p:cNvSpPr/>
              <p:nvPr/>
            </p:nvSpPr>
            <p:spPr>
              <a:xfrm>
                <a:off x="6341731" y="1249604"/>
                <a:ext cx="497992" cy="4979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23" name="Afbeelding 22" descr="276546---gps-location-map-marker-naviW.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6750" y="1332728"/>
                <a:ext cx="251460" cy="342900"/>
              </a:xfrm>
              <a:prstGeom prst="rect">
                <a:avLst/>
              </a:prstGeom>
            </p:spPr>
          </p:pic>
        </p:grpSp>
        <p:grpSp>
          <p:nvGrpSpPr>
            <p:cNvPr id="26" name="Groeperen 25"/>
            <p:cNvGrpSpPr/>
            <p:nvPr/>
          </p:nvGrpSpPr>
          <p:grpSpPr>
            <a:xfrm>
              <a:off x="754559" y="2946354"/>
              <a:ext cx="497992" cy="497992"/>
              <a:chOff x="3599359" y="1249604"/>
              <a:chExt cx="497992" cy="497992"/>
            </a:xfrm>
          </p:grpSpPr>
          <p:sp>
            <p:nvSpPr>
              <p:cNvPr id="16" name="Rechthoek 15"/>
              <p:cNvSpPr/>
              <p:nvPr/>
            </p:nvSpPr>
            <p:spPr>
              <a:xfrm>
                <a:off x="3599359" y="1249604"/>
                <a:ext cx="497992" cy="4979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25" name="Afbeelding 24" descr="183683---friends-group-outline-peopleW.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8991" y="1320029"/>
                <a:ext cx="342900" cy="342900"/>
              </a:xfrm>
              <a:prstGeom prst="rect">
                <a:avLst/>
              </a:prstGeom>
            </p:spPr>
          </p:pic>
        </p:grpSp>
        <p:sp>
          <p:nvSpPr>
            <p:cNvPr id="27" name="Rectangle 25"/>
            <p:cNvSpPr/>
            <p:nvPr/>
          </p:nvSpPr>
          <p:spPr>
            <a:xfrm>
              <a:off x="1259639" y="4524267"/>
              <a:ext cx="2514603"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en-US" sz="1800" dirty="0" smtClean="0">
                  <a:solidFill>
                    <a:srgbClr val="474747"/>
                  </a:solidFill>
                </a:rPr>
                <a:t>2016</a:t>
              </a:r>
              <a:r>
                <a:rPr lang="zh-CN" altLang="en-US" sz="1800" dirty="0" smtClean="0">
                  <a:solidFill>
                    <a:srgbClr val="474747"/>
                  </a:solidFill>
                </a:rPr>
                <a:t>年</a:t>
              </a:r>
              <a:r>
                <a:rPr lang="zh-CN" altLang="en-US" sz="1800" dirty="0">
                  <a:solidFill>
                    <a:srgbClr val="474747"/>
                  </a:solidFill>
                </a:rPr>
                <a:t>收入</a:t>
              </a:r>
              <a:r>
                <a:rPr lang="en-US" altLang="zh-CN" sz="2400" dirty="0" smtClean="0">
                  <a:solidFill>
                    <a:srgbClr val="0070C0"/>
                  </a:solidFill>
                </a:rPr>
                <a:t>43</a:t>
              </a:r>
              <a:r>
                <a:rPr lang="zh-CN" altLang="en-US" sz="1800" dirty="0" smtClean="0">
                  <a:solidFill>
                    <a:srgbClr val="474747"/>
                  </a:solidFill>
                </a:rPr>
                <a:t>亿</a:t>
              </a:r>
              <a:r>
                <a:rPr lang="zh-CN" altLang="en-US" sz="1800" dirty="0">
                  <a:solidFill>
                    <a:srgbClr val="474747"/>
                  </a:solidFill>
                </a:rPr>
                <a:t>欧元</a:t>
              </a:r>
              <a:endParaRPr lang="en-US" sz="1800" dirty="0">
                <a:solidFill>
                  <a:srgbClr val="474747"/>
                </a:solidFill>
              </a:endParaRPr>
            </a:p>
          </p:txBody>
        </p:sp>
        <p:grpSp>
          <p:nvGrpSpPr>
            <p:cNvPr id="4" name="Groeperen 3"/>
            <p:cNvGrpSpPr/>
            <p:nvPr/>
          </p:nvGrpSpPr>
          <p:grpSpPr>
            <a:xfrm>
              <a:off x="750973" y="4537406"/>
              <a:ext cx="497992" cy="497992"/>
              <a:chOff x="6591936" y="5416678"/>
              <a:chExt cx="497992" cy="497992"/>
            </a:xfrm>
          </p:grpSpPr>
          <p:sp>
            <p:nvSpPr>
              <p:cNvPr id="29" name="Rechthoek 28"/>
              <p:cNvSpPr/>
              <p:nvPr/>
            </p:nvSpPr>
            <p:spPr>
              <a:xfrm>
                <a:off x="6591936" y="5416678"/>
                <a:ext cx="497992" cy="4979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nl-NL">
                  <a:solidFill>
                    <a:prstClr val="white"/>
                  </a:solidFill>
                </a:endParaRPr>
              </a:p>
            </p:txBody>
          </p:sp>
          <p:pic>
            <p:nvPicPr>
              <p:cNvPr id="31" name="Afbeelding 30" descr="225705---buy-cash-currency-dollars-fiW.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4819" y="5521001"/>
                <a:ext cx="342900" cy="274320"/>
              </a:xfrm>
              <a:prstGeom prst="rect">
                <a:avLst/>
              </a:prstGeom>
            </p:spPr>
          </p:pic>
        </p:grpSp>
      </p:grpSp>
      <p:sp>
        <p:nvSpPr>
          <p:cNvPr id="28" name="Rectangle 25"/>
          <p:cNvSpPr/>
          <p:nvPr/>
        </p:nvSpPr>
        <p:spPr>
          <a:xfrm>
            <a:off x="3499461" y="5248599"/>
            <a:ext cx="2244380" cy="78356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t" anchorCtr="0"/>
          <a:lstStyle/>
          <a:p>
            <a:pPr defTabSz="457200" fontAlgn="auto">
              <a:spcBef>
                <a:spcPts val="0"/>
              </a:spcBef>
              <a:spcAft>
                <a:spcPts val="0"/>
              </a:spcAft>
              <a:defRPr/>
            </a:pPr>
            <a:r>
              <a:rPr lang="zh-CN" altLang="en-US" sz="1800" dirty="0">
                <a:solidFill>
                  <a:srgbClr val="474747"/>
                </a:solidFill>
              </a:rPr>
              <a:t>泛欧证</a:t>
            </a:r>
            <a:r>
              <a:rPr lang="zh-CN" altLang="en-US" sz="1800" dirty="0" smtClean="0">
                <a:solidFill>
                  <a:srgbClr val="474747"/>
                </a:solidFill>
              </a:rPr>
              <a:t>券交易所上市</a:t>
            </a:r>
            <a:endParaRPr lang="en-US" sz="1400" dirty="0">
              <a:solidFill>
                <a:srgbClr val="474747"/>
              </a:solidFill>
            </a:endParaRPr>
          </a:p>
        </p:txBody>
      </p:sp>
      <p:pic>
        <p:nvPicPr>
          <p:cNvPr id="2" name="Picture 1"/>
          <p:cNvPicPr>
            <a:picLocks noChangeAspect="1"/>
          </p:cNvPicPr>
          <p:nvPr/>
        </p:nvPicPr>
        <p:blipFill>
          <a:blip r:embed="rId9"/>
          <a:stretch>
            <a:fillRect/>
          </a:stretch>
        </p:blipFill>
        <p:spPr>
          <a:xfrm>
            <a:off x="2920181" y="5200387"/>
            <a:ext cx="516194" cy="521987"/>
          </a:xfrm>
          <a:prstGeom prst="rect">
            <a:avLst/>
          </a:prstGeom>
          <a:ln>
            <a:solidFill>
              <a:schemeClr val="accent5">
                <a:lumMod val="50000"/>
              </a:schemeClr>
            </a:solidFill>
          </a:ln>
        </p:spPr>
      </p:pic>
      <p:sp>
        <p:nvSpPr>
          <p:cNvPr id="32" name="Footer Placeholder 14"/>
          <p:cNvSpPr txBox="1">
            <a:spLocks/>
          </p:cNvSpPr>
          <p:nvPr/>
        </p:nvSpPr>
        <p:spPr>
          <a:xfrm>
            <a:off x="4679428" y="6443663"/>
            <a:ext cx="4365625"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Trebuchet MS" pitchFamily="34" charset="0"/>
                <a:ea typeface="宋体" pitchFamily="2" charset="-122"/>
                <a:cs typeface="+mn-cs"/>
              </a:defRPr>
            </a:lvl1pPr>
            <a:lvl2pPr marL="457200" algn="l" rtl="0" fontAlgn="base">
              <a:spcBef>
                <a:spcPct val="0"/>
              </a:spcBef>
              <a:spcAft>
                <a:spcPct val="0"/>
              </a:spcAft>
              <a:defRPr sz="1400" kern="1200">
                <a:solidFill>
                  <a:schemeClr val="tx1"/>
                </a:solidFill>
                <a:latin typeface="Trebuchet MS" pitchFamily="34" charset="0"/>
                <a:ea typeface="宋体" pitchFamily="2" charset="-122"/>
                <a:cs typeface="+mn-cs"/>
              </a:defRPr>
            </a:lvl2pPr>
            <a:lvl3pPr marL="914400" algn="l" rtl="0" fontAlgn="base">
              <a:spcBef>
                <a:spcPct val="0"/>
              </a:spcBef>
              <a:spcAft>
                <a:spcPct val="0"/>
              </a:spcAft>
              <a:defRPr sz="1400" kern="1200">
                <a:solidFill>
                  <a:schemeClr val="tx1"/>
                </a:solidFill>
                <a:latin typeface="Trebuchet MS" pitchFamily="34" charset="0"/>
                <a:ea typeface="宋体" pitchFamily="2" charset="-122"/>
                <a:cs typeface="+mn-cs"/>
              </a:defRPr>
            </a:lvl3pPr>
            <a:lvl4pPr marL="1371600" algn="l" rtl="0" fontAlgn="base">
              <a:spcBef>
                <a:spcPct val="0"/>
              </a:spcBef>
              <a:spcAft>
                <a:spcPct val="0"/>
              </a:spcAft>
              <a:defRPr sz="1400" kern="1200">
                <a:solidFill>
                  <a:schemeClr val="tx1"/>
                </a:solidFill>
                <a:latin typeface="Trebuchet MS" pitchFamily="34" charset="0"/>
                <a:ea typeface="宋体" pitchFamily="2" charset="-122"/>
                <a:cs typeface="+mn-cs"/>
              </a:defRPr>
            </a:lvl4pPr>
            <a:lvl5pPr marL="1828800" algn="l" rtl="0" fontAlgn="base">
              <a:spcBef>
                <a:spcPct val="0"/>
              </a:spcBef>
              <a:spcAft>
                <a:spcPct val="0"/>
              </a:spcAft>
              <a:defRPr sz="1400" kern="1200">
                <a:solidFill>
                  <a:schemeClr val="tx1"/>
                </a:solidFill>
                <a:latin typeface="Trebuchet MS" pitchFamily="34" charset="0"/>
                <a:ea typeface="宋体" pitchFamily="2" charset="-122"/>
                <a:cs typeface="+mn-cs"/>
              </a:defRPr>
            </a:lvl5pPr>
            <a:lvl6pPr marL="2286000" algn="l" defTabSz="914400" rtl="0" eaLnBrk="1" latinLnBrk="0" hangingPunct="1">
              <a:defRPr sz="1400" kern="1200">
                <a:solidFill>
                  <a:schemeClr val="tx1"/>
                </a:solidFill>
                <a:latin typeface="Trebuchet MS" pitchFamily="34" charset="0"/>
                <a:ea typeface="宋体" pitchFamily="2" charset="-122"/>
                <a:cs typeface="+mn-cs"/>
              </a:defRPr>
            </a:lvl6pPr>
            <a:lvl7pPr marL="2743200" algn="l" defTabSz="914400" rtl="0" eaLnBrk="1" latinLnBrk="0" hangingPunct="1">
              <a:defRPr sz="1400" kern="1200">
                <a:solidFill>
                  <a:schemeClr val="tx1"/>
                </a:solidFill>
                <a:latin typeface="Trebuchet MS" pitchFamily="34" charset="0"/>
                <a:ea typeface="宋体" pitchFamily="2" charset="-122"/>
                <a:cs typeface="+mn-cs"/>
              </a:defRPr>
            </a:lvl7pPr>
            <a:lvl8pPr marL="3200400" algn="l" defTabSz="914400" rtl="0" eaLnBrk="1" latinLnBrk="0" hangingPunct="1">
              <a:defRPr sz="1400" kern="1200">
                <a:solidFill>
                  <a:schemeClr val="tx1"/>
                </a:solidFill>
                <a:latin typeface="Trebuchet MS" pitchFamily="34" charset="0"/>
                <a:ea typeface="宋体" pitchFamily="2" charset="-122"/>
                <a:cs typeface="+mn-cs"/>
              </a:defRPr>
            </a:lvl8pPr>
            <a:lvl9pPr marL="3657600" algn="l" defTabSz="914400" rtl="0" eaLnBrk="1" latinLnBrk="0" hangingPunct="1">
              <a:defRPr sz="1400" kern="1200">
                <a:solidFill>
                  <a:schemeClr val="tx1"/>
                </a:solidFill>
                <a:latin typeface="Trebuchet MS" pitchFamily="34" charset="0"/>
                <a:ea typeface="宋体" pitchFamily="2" charset="-122"/>
                <a:cs typeface="+mn-cs"/>
              </a:defRPr>
            </a:lvl9pPr>
          </a:lstStyle>
          <a:p>
            <a:pPr algn="ctr">
              <a:defRPr/>
            </a:pPr>
            <a:r>
              <a:rPr lang="zh-CN" altLang="en-US" b="1" dirty="0" smtClean="0">
                <a:latin typeface="楷体" panose="02010609060101010101" pitchFamily="49" charset="-122"/>
                <a:ea typeface="楷体" panose="02010609060101010101" pitchFamily="49" charset="-122"/>
              </a:rPr>
              <a:t>仅供参考交流使用，非官方资料</a:t>
            </a:r>
            <a:endParaRPr lang="en-US"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5700527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231962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en-US" altLang="zh-CN" sz="2000" b="1" dirty="0" smtClean="0">
                <a:latin typeface="楷体" panose="02010609060101010101" pitchFamily="49" charset="-122"/>
                <a:ea typeface="楷体" panose="02010609060101010101" pitchFamily="49" charset="-122"/>
                <a:cs typeface="Arial" panose="020B0604020202020204" pitchFamily="34" charset="0"/>
              </a:rPr>
              <a:t>Gary </a:t>
            </a:r>
            <a:r>
              <a:rPr lang="en-US" altLang="zh-CN" sz="2000" b="1" dirty="0">
                <a:latin typeface="楷体" panose="02010609060101010101" pitchFamily="49" charset="-122"/>
                <a:ea typeface="楷体" panose="02010609060101010101" pitchFamily="49" charset="-122"/>
                <a:cs typeface="Arial" panose="020B0604020202020204" pitchFamily="34" charset="0"/>
              </a:rPr>
              <a:t>Born</a:t>
            </a:r>
          </a:p>
          <a:p>
            <a:pPr>
              <a:spcBef>
                <a:spcPts val="600"/>
              </a:spcBef>
              <a:spcAft>
                <a:spcPts val="600"/>
              </a:spcAft>
              <a:buClr>
                <a:srgbClr val="0070C0"/>
              </a:buClr>
              <a:buSzPct val="70000"/>
              <a:buFont typeface="Wingdings" panose="05000000000000000000" pitchFamily="2" charset="2"/>
              <a:buChar char="Ø"/>
              <a:defRPr/>
            </a:pPr>
            <a:r>
              <a:rPr lang="zh-CN" altLang="en-US" sz="2000" b="1" dirty="0">
                <a:latin typeface="楷体" panose="02010609060101010101" pitchFamily="49" charset="-122"/>
                <a:ea typeface="楷体" panose="02010609060101010101" pitchFamily="49" charset="-122"/>
                <a:cs typeface="Arial" panose="020B0604020202020204" pitchFamily="34" charset="0"/>
              </a:rPr>
              <a:t>全球公认的著名国际仲裁员和仲裁律师，学</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者</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r>
              <a:rPr lang="zh-CN" altLang="en-US" sz="2000" b="1" dirty="0">
                <a:latin typeface="楷体" panose="02010609060101010101" pitchFamily="49" charset="-122"/>
                <a:ea typeface="楷体" panose="02010609060101010101" pitchFamily="49" charset="-122"/>
                <a:cs typeface="Arial" panose="020B0604020202020204" pitchFamily="34" charset="0"/>
              </a:rPr>
              <a:t>权威论著 </a:t>
            </a:r>
            <a:r>
              <a:rPr lang="en-US" altLang="zh-CN" sz="2000" b="1" dirty="0">
                <a:latin typeface="楷体" panose="02010609060101010101" pitchFamily="49" charset="-122"/>
                <a:ea typeface="楷体" panose="02010609060101010101" pitchFamily="49" charset="-122"/>
                <a:cs typeface="Arial" panose="020B0604020202020204" pitchFamily="34" charset="0"/>
              </a:rPr>
              <a:t>International Commercial </a:t>
            </a:r>
            <a:r>
              <a:rPr lang="en-US" altLang="zh-CN" sz="2000" b="1" dirty="0" err="1">
                <a:latin typeface="楷体" panose="02010609060101010101" pitchFamily="49" charset="-122"/>
                <a:ea typeface="楷体" panose="02010609060101010101" pitchFamily="49" charset="-122"/>
                <a:cs typeface="Arial" panose="020B0604020202020204" pitchFamily="34" charset="0"/>
              </a:rPr>
              <a:t>Arbitraiton</a:t>
            </a:r>
            <a:r>
              <a:rPr lang="en-US" altLang="zh-CN" sz="2000" b="1" dirty="0">
                <a:latin typeface="楷体" panose="02010609060101010101" pitchFamily="49" charset="-122"/>
                <a:ea typeface="楷体" panose="02010609060101010101" pitchFamily="49" charset="-122"/>
                <a:cs typeface="Arial" panose="020B0604020202020204" pitchFamily="34" charset="0"/>
              </a:rPr>
              <a:t> </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r>
              <a:rPr lang="en-US" altLang="zh-CN" sz="2000" b="1" dirty="0" smtClean="0">
                <a:latin typeface="楷体" panose="02010609060101010101" pitchFamily="49" charset="-122"/>
                <a:ea typeface="楷体" panose="02010609060101010101" pitchFamily="49" charset="-122"/>
                <a:cs typeface="Arial" panose="020B0604020202020204" pitchFamily="34" charset="0"/>
              </a:rPr>
              <a:t>SIAC</a:t>
            </a:r>
            <a:r>
              <a:rPr lang="zh-CN" altLang="en-US" sz="2000" b="1" dirty="0">
                <a:latin typeface="楷体" panose="02010609060101010101" pitchFamily="49" charset="-122"/>
                <a:ea typeface="楷体" panose="02010609060101010101" pitchFamily="49" charset="-122"/>
                <a:cs typeface="Arial" panose="020B0604020202020204" pitchFamily="34" charset="0"/>
              </a:rPr>
              <a:t>仲裁院的第二任主席、</a:t>
            </a:r>
            <a:r>
              <a:rPr lang="en-US" altLang="zh-CN" sz="2000" b="1" dirty="0">
                <a:latin typeface="楷体" panose="02010609060101010101" pitchFamily="49" charset="-122"/>
                <a:ea typeface="楷体" panose="02010609060101010101" pitchFamily="49" charset="-122"/>
                <a:cs typeface="Arial" panose="020B0604020202020204" pitchFamily="34" charset="0"/>
              </a:rPr>
              <a:t>Wilmer Hale</a:t>
            </a:r>
            <a:r>
              <a:rPr lang="zh-CN" altLang="en-US" sz="2000" b="1" dirty="0">
                <a:latin typeface="楷体" panose="02010609060101010101" pitchFamily="49" charset="-122"/>
                <a:ea typeface="楷体" panose="02010609060101010101" pitchFamily="49" charset="-122"/>
                <a:cs typeface="Arial" panose="020B0604020202020204" pitchFamily="34" charset="0"/>
              </a:rPr>
              <a:t>全球仲裁部门负责人、清华大学法学院仲裁法项目兼职教授</a:t>
            </a: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r>
              <a:rPr lang="zh-CN" altLang="en-US" sz="2000" b="1" dirty="0" smtClean="0">
                <a:latin typeface="楷体" panose="02010609060101010101" pitchFamily="49" charset="-122"/>
                <a:ea typeface="楷体" panose="02010609060101010101" pitchFamily="49" charset="-122"/>
                <a:cs typeface="Arial" panose="020B0604020202020204" pitchFamily="34" charset="0"/>
              </a:rPr>
              <a:t> </a:t>
            </a:r>
            <a:endPar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29</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smtClean="0">
                <a:solidFill>
                  <a:srgbClr val="0070C0"/>
                </a:solidFill>
              </a:rPr>
              <a:t>推荐阅读</a:t>
            </a:r>
            <a:endParaRPr lang="zh-CN" altLang="zh-CN" sz="2400" dirty="0">
              <a:solidFill>
                <a:srgbClr val="0070C0"/>
              </a:solidFill>
            </a:endParaRPr>
          </a:p>
        </p:txBody>
      </p:sp>
      <p:pic>
        <p:nvPicPr>
          <p:cNvPr id="5" name="Picture 4"/>
          <p:cNvPicPr>
            <a:picLocks noChangeAspect="1"/>
          </p:cNvPicPr>
          <p:nvPr/>
        </p:nvPicPr>
        <p:blipFill rotWithShape="1">
          <a:blip r:embed="rId3"/>
          <a:srcRect b="12353"/>
          <a:stretch/>
        </p:blipFill>
        <p:spPr>
          <a:xfrm>
            <a:off x="3147936" y="714084"/>
            <a:ext cx="5351487" cy="5311962"/>
          </a:xfrm>
          <a:prstGeom prst="rect">
            <a:avLst/>
          </a:prstGeom>
        </p:spPr>
      </p:pic>
      <p:sp>
        <p:nvSpPr>
          <p:cNvPr id="13" name="Rounded Rectangle 12"/>
          <p:cNvSpPr/>
          <p:nvPr/>
        </p:nvSpPr>
        <p:spPr>
          <a:xfrm>
            <a:off x="5051685" y="4287185"/>
            <a:ext cx="1963712" cy="704540"/>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2" name="Footer Placeholder 11"/>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3201026717"/>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30</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智能图表</a:t>
            </a:r>
            <a:endParaRPr lang="zh-CN" altLang="zh-CN" sz="2400" dirty="0">
              <a:solidFill>
                <a:srgbClr val="0070C0"/>
              </a:solidFill>
            </a:endParaRPr>
          </a:p>
        </p:txBody>
      </p:sp>
      <p:sp>
        <p:nvSpPr>
          <p:cNvPr id="12" name="Rectangular Callout 11"/>
          <p:cNvSpPr/>
          <p:nvPr/>
        </p:nvSpPr>
        <p:spPr>
          <a:xfrm>
            <a:off x="5531371" y="1049311"/>
            <a:ext cx="3162925" cy="4856814"/>
          </a:xfrm>
          <a:prstGeom prst="wedgeRectCallout">
            <a:avLst>
              <a:gd name="adj1" fmla="val -58921"/>
              <a:gd name="adj2" fmla="val -21792"/>
            </a:avLst>
          </a:prstGeom>
          <a:solidFill>
            <a:srgbClr val="70AC2E"/>
          </a:solidFill>
          <a:ln>
            <a:solidFill>
              <a:srgbClr val="70AC2E"/>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marL="342900" indent="-342900" defTabSz="466725">
              <a:lnSpc>
                <a:spcPct val="90000"/>
              </a:lnSpc>
              <a:spcAft>
                <a:spcPct val="35000"/>
              </a:spcAft>
              <a:buClr>
                <a:srgbClr val="0070C0"/>
              </a:buClr>
              <a:buSzPct val="70000"/>
              <a:buFont typeface="Wingdings" panose="05000000000000000000" pitchFamily="2" charset="2"/>
              <a:buChar char="p"/>
            </a:pPr>
            <a:r>
              <a:rPr lang="zh-CN" altLang="en-US" sz="2000" b="1" dirty="0">
                <a:solidFill>
                  <a:schemeClr val="bg1"/>
                </a:solidFill>
                <a:latin typeface="楷体" panose="02010609060101010101" pitchFamily="49" charset="-122"/>
                <a:ea typeface="楷体" panose="02010609060101010101" pitchFamily="49" charset="-122"/>
              </a:rPr>
              <a:t>查找</a:t>
            </a:r>
            <a:r>
              <a:rPr lang="zh-CN" altLang="en-US" sz="2000" b="1" dirty="0" smtClean="0">
                <a:solidFill>
                  <a:schemeClr val="bg1"/>
                </a:solidFill>
                <a:latin typeface="楷体" panose="02010609060101010101" pitchFamily="49" charset="-122"/>
                <a:ea typeface="楷体" panose="02010609060101010101" pitchFamily="49" charset="-122"/>
              </a:rPr>
              <a:t>专家</a:t>
            </a:r>
            <a:endParaRPr lang="en-US" altLang="zh-CN" sz="2000" b="1" dirty="0" smtClean="0">
              <a:solidFill>
                <a:schemeClr val="bg1"/>
              </a:solidFill>
              <a:latin typeface="楷体" panose="02010609060101010101" pitchFamily="49" charset="-122"/>
              <a:ea typeface="楷体" panose="02010609060101010101" pitchFamily="49" charset="-122"/>
            </a:endParaRPr>
          </a:p>
          <a:p>
            <a:pPr marL="457200" indent="-457200" defTabSz="466725">
              <a:lnSpc>
                <a:spcPct val="90000"/>
              </a:lnSpc>
              <a:spcAft>
                <a:spcPct val="35000"/>
              </a:spcAft>
              <a:buClr>
                <a:srgbClr val="0070C0"/>
              </a:buClr>
              <a:buSzPct val="70000"/>
              <a:buFont typeface="Arial" panose="020B0604020202020204" pitchFamily="34" charset="0"/>
              <a:buChar char="•"/>
            </a:pPr>
            <a:r>
              <a:rPr lang="en-US" altLang="zh-CN" sz="2000" b="1" dirty="0" smtClean="0">
                <a:solidFill>
                  <a:schemeClr val="bg1"/>
                </a:solidFill>
                <a:latin typeface="楷体" panose="02010609060101010101" pitchFamily="49" charset="-122"/>
                <a:ea typeface="楷体" panose="02010609060101010101" pitchFamily="49" charset="-122"/>
              </a:rPr>
              <a:t>IAI</a:t>
            </a:r>
            <a:r>
              <a:rPr lang="zh-CN" altLang="en-US" sz="2000" b="1" dirty="0">
                <a:solidFill>
                  <a:schemeClr val="bg1"/>
                </a:solidFill>
                <a:latin typeface="楷体" panose="02010609060101010101" pitchFamily="49" charset="-122"/>
                <a:ea typeface="楷体" panose="02010609060101010101" pitchFamily="49" charset="-122"/>
              </a:rPr>
              <a:t>仲裁员工</a:t>
            </a:r>
            <a:r>
              <a:rPr lang="zh-CN" altLang="en-US" sz="2000" b="1" dirty="0" smtClean="0">
                <a:solidFill>
                  <a:schemeClr val="bg1"/>
                </a:solidFill>
                <a:latin typeface="楷体" panose="02010609060101010101" pitchFamily="49" charset="-122"/>
                <a:ea typeface="楷体" panose="02010609060101010101" pitchFamily="49" charset="-122"/>
              </a:rPr>
              <a:t>具</a:t>
            </a:r>
            <a:endParaRPr lang="en-US" altLang="zh-CN" sz="2000" b="1" dirty="0" smtClean="0">
              <a:solidFill>
                <a:schemeClr val="bg1"/>
              </a:solidFill>
              <a:latin typeface="楷体" panose="02010609060101010101" pitchFamily="49" charset="-122"/>
              <a:ea typeface="楷体" panose="02010609060101010101" pitchFamily="49" charset="-122"/>
            </a:endParaRPr>
          </a:p>
          <a:p>
            <a:pPr marL="457200" indent="-457200" defTabSz="466725">
              <a:lnSpc>
                <a:spcPct val="90000"/>
              </a:lnSpc>
              <a:spcAft>
                <a:spcPct val="35000"/>
              </a:spcAft>
              <a:buClr>
                <a:srgbClr val="0070C0"/>
              </a:buClr>
              <a:buSzPct val="70000"/>
              <a:buFont typeface="Arial" panose="020B0604020202020204" pitchFamily="34" charset="0"/>
              <a:buChar char="•"/>
            </a:pPr>
            <a:r>
              <a:rPr lang="en-US" altLang="zh-CN" sz="2000" b="1" dirty="0" smtClean="0">
                <a:solidFill>
                  <a:schemeClr val="bg1"/>
                </a:solidFill>
                <a:latin typeface="楷体" panose="02010609060101010101" pitchFamily="49" charset="-122"/>
                <a:ea typeface="楷体" panose="02010609060101010101" pitchFamily="49" charset="-122"/>
              </a:rPr>
              <a:t>IMI</a:t>
            </a:r>
            <a:r>
              <a:rPr lang="zh-CN" altLang="en-US" sz="2000" b="1" dirty="0">
                <a:solidFill>
                  <a:schemeClr val="bg1"/>
                </a:solidFill>
                <a:latin typeface="楷体" panose="02010609060101010101" pitchFamily="49" charset="-122"/>
                <a:ea typeface="楷体" panose="02010609060101010101" pitchFamily="49" charset="-122"/>
              </a:rPr>
              <a:t>调解员</a:t>
            </a:r>
            <a:r>
              <a:rPr lang="zh-CN" altLang="en-US" sz="2000" b="1" dirty="0" smtClean="0">
                <a:solidFill>
                  <a:schemeClr val="bg1"/>
                </a:solidFill>
                <a:latin typeface="楷体" panose="02010609060101010101" pitchFamily="49" charset="-122"/>
                <a:ea typeface="楷体" panose="02010609060101010101" pitchFamily="49" charset="-122"/>
              </a:rPr>
              <a:t>工具</a:t>
            </a:r>
            <a:endParaRPr lang="en-US" altLang="zh-CN" sz="2000" b="1" dirty="0" smtClean="0">
              <a:solidFill>
                <a:schemeClr val="bg1"/>
              </a:solidFill>
              <a:latin typeface="楷体" panose="02010609060101010101" pitchFamily="49" charset="-122"/>
              <a:ea typeface="楷体" panose="02010609060101010101" pitchFamily="49" charset="-122"/>
            </a:endParaRPr>
          </a:p>
          <a:p>
            <a:pPr marL="342900" indent="-342900" defTabSz="466725">
              <a:lnSpc>
                <a:spcPct val="90000"/>
              </a:lnSpc>
              <a:spcAft>
                <a:spcPct val="35000"/>
              </a:spcAft>
              <a:buClr>
                <a:srgbClr val="0070C0"/>
              </a:buClr>
              <a:buSzPct val="70000"/>
              <a:buFont typeface="Wingdings" panose="05000000000000000000" pitchFamily="2" charset="2"/>
              <a:buChar char="p"/>
            </a:pPr>
            <a:r>
              <a:rPr lang="zh-CN" altLang="en-US" sz="2000" b="1" dirty="0" smtClean="0">
                <a:solidFill>
                  <a:schemeClr val="bg1"/>
                </a:solidFill>
                <a:latin typeface="楷体" panose="02010609060101010101" pitchFamily="49" charset="-122"/>
                <a:ea typeface="楷体" panose="02010609060101010101" pitchFamily="49" charset="-122"/>
              </a:rPr>
              <a:t>司</a:t>
            </a:r>
            <a:r>
              <a:rPr lang="zh-CN" altLang="en-US" sz="2000" b="1" dirty="0">
                <a:solidFill>
                  <a:schemeClr val="bg1"/>
                </a:solidFill>
                <a:latin typeface="楷体" panose="02010609060101010101" pitchFamily="49" charset="-122"/>
                <a:ea typeface="楷体" panose="02010609060101010101" pitchFamily="49" charset="-122"/>
              </a:rPr>
              <a:t>法管辖</a:t>
            </a:r>
            <a:r>
              <a:rPr lang="zh-CN" altLang="en-US" sz="2000" b="1" dirty="0" smtClean="0">
                <a:solidFill>
                  <a:schemeClr val="bg1"/>
                </a:solidFill>
                <a:latin typeface="楷体" panose="02010609060101010101" pitchFamily="49" charset="-122"/>
                <a:ea typeface="楷体" panose="02010609060101010101" pitchFamily="49" charset="-122"/>
              </a:rPr>
              <a:t>区对比</a:t>
            </a:r>
            <a:endParaRPr lang="en-US" altLang="zh-CN" sz="2000" b="1" dirty="0" smtClean="0">
              <a:solidFill>
                <a:schemeClr val="bg1"/>
              </a:solidFill>
              <a:latin typeface="楷体" panose="02010609060101010101" pitchFamily="49" charset="-122"/>
              <a:ea typeface="楷体" panose="02010609060101010101" pitchFamily="49" charset="-122"/>
            </a:endParaRPr>
          </a:p>
          <a:p>
            <a:pPr marL="342900" indent="-342900" defTabSz="466725">
              <a:lnSpc>
                <a:spcPct val="90000"/>
              </a:lnSpc>
              <a:spcAft>
                <a:spcPct val="35000"/>
              </a:spcAft>
              <a:buClr>
                <a:srgbClr val="0070C0"/>
              </a:buClr>
              <a:buSzPct val="70000"/>
              <a:buFont typeface="Arial" panose="020B0604020202020204" pitchFamily="34" charset="0"/>
              <a:buChar char="•"/>
            </a:pPr>
            <a:r>
              <a:rPr lang="zh-CN" altLang="en-US" sz="2000" b="1" dirty="0" smtClean="0">
                <a:solidFill>
                  <a:schemeClr val="bg1"/>
                </a:solidFill>
                <a:latin typeface="楷体" panose="02010609060101010101" pitchFamily="49" charset="-122"/>
                <a:ea typeface="楷体" panose="02010609060101010101" pitchFamily="49" charset="-122"/>
              </a:rPr>
              <a:t>国</a:t>
            </a:r>
            <a:r>
              <a:rPr lang="zh-CN" altLang="en-US" sz="2000" b="1" dirty="0">
                <a:solidFill>
                  <a:schemeClr val="bg1"/>
                </a:solidFill>
                <a:latin typeface="楷体" panose="02010609060101010101" pitchFamily="49" charset="-122"/>
                <a:ea typeface="楷体" panose="02010609060101010101" pitchFamily="49" charset="-122"/>
              </a:rPr>
              <a:t>际商事仲裁手</a:t>
            </a:r>
            <a:r>
              <a:rPr lang="zh-CN" altLang="en-US" sz="2000" b="1" dirty="0" smtClean="0">
                <a:solidFill>
                  <a:schemeClr val="bg1"/>
                </a:solidFill>
                <a:latin typeface="楷体" panose="02010609060101010101" pitchFamily="49" charset="-122"/>
                <a:ea typeface="楷体" panose="02010609060101010101" pitchFamily="49" charset="-122"/>
              </a:rPr>
              <a:t>册</a:t>
            </a:r>
            <a:endParaRPr lang="en-US" altLang="zh-CN" sz="2000" b="1" dirty="0" smtClean="0">
              <a:solidFill>
                <a:schemeClr val="bg1"/>
              </a:solidFill>
              <a:latin typeface="楷体" panose="02010609060101010101" pitchFamily="49" charset="-122"/>
              <a:ea typeface="楷体" panose="02010609060101010101" pitchFamily="49" charset="-122"/>
            </a:endParaRPr>
          </a:p>
          <a:p>
            <a:pPr marL="342900" indent="-342900" defTabSz="466725">
              <a:lnSpc>
                <a:spcPct val="90000"/>
              </a:lnSpc>
              <a:spcAft>
                <a:spcPct val="35000"/>
              </a:spcAft>
              <a:buClr>
                <a:srgbClr val="0070C0"/>
              </a:buClr>
              <a:buSzPct val="70000"/>
              <a:buFont typeface="Wingdings" panose="05000000000000000000" pitchFamily="2" charset="2"/>
              <a:buChar char="p"/>
            </a:pPr>
            <a:r>
              <a:rPr lang="zh-CN" altLang="en-US" sz="2000" b="1" dirty="0">
                <a:solidFill>
                  <a:schemeClr val="bg1"/>
                </a:solidFill>
                <a:latin typeface="楷体" panose="02010609060101010101" pitchFamily="49" charset="-122"/>
                <a:ea typeface="楷体" panose="02010609060101010101" pitchFamily="49" charset="-122"/>
              </a:rPr>
              <a:t>查找和比</a:t>
            </a:r>
            <a:r>
              <a:rPr lang="zh-CN" altLang="en-US" sz="2000" b="1" dirty="0" smtClean="0">
                <a:solidFill>
                  <a:schemeClr val="bg1"/>
                </a:solidFill>
                <a:latin typeface="楷体" panose="02010609060101010101" pitchFamily="49" charset="-122"/>
                <a:ea typeface="楷体" panose="02010609060101010101" pitchFamily="49" charset="-122"/>
              </a:rPr>
              <a:t>较类智</a:t>
            </a:r>
            <a:r>
              <a:rPr lang="zh-CN" altLang="en-US" sz="2000" b="1" dirty="0">
                <a:solidFill>
                  <a:schemeClr val="bg1"/>
                </a:solidFill>
                <a:latin typeface="楷体" panose="02010609060101010101" pitchFamily="49" charset="-122"/>
                <a:ea typeface="楷体" panose="02010609060101010101" pitchFamily="49" charset="-122"/>
              </a:rPr>
              <a:t>能图</a:t>
            </a:r>
            <a:r>
              <a:rPr lang="zh-CN" altLang="en-US" sz="2000" b="1" dirty="0" smtClean="0">
                <a:solidFill>
                  <a:schemeClr val="bg1"/>
                </a:solidFill>
                <a:latin typeface="楷体" panose="02010609060101010101" pitchFamily="49" charset="-122"/>
                <a:ea typeface="楷体" panose="02010609060101010101" pitchFamily="49" charset="-122"/>
              </a:rPr>
              <a:t>表</a:t>
            </a:r>
            <a:endParaRPr lang="en-US" altLang="zh-CN" sz="2000" b="1" dirty="0" smtClean="0">
              <a:solidFill>
                <a:schemeClr val="bg1"/>
              </a:solidFill>
              <a:latin typeface="楷体" panose="02010609060101010101" pitchFamily="49" charset="-122"/>
              <a:ea typeface="楷体" panose="02010609060101010101" pitchFamily="49" charset="-122"/>
            </a:endParaRPr>
          </a:p>
          <a:p>
            <a:pPr marL="342900" indent="-342900" defTabSz="466725">
              <a:lnSpc>
                <a:spcPct val="90000"/>
              </a:lnSpc>
              <a:spcAft>
                <a:spcPct val="35000"/>
              </a:spcAft>
              <a:buClr>
                <a:srgbClr val="0070C0"/>
              </a:buClr>
              <a:buSzPct val="70000"/>
              <a:buFont typeface="Arial" panose="020B0604020202020204" pitchFamily="34" charset="0"/>
              <a:buChar char="•"/>
            </a:pPr>
            <a:r>
              <a:rPr lang="zh-CN" altLang="en-US" sz="2000" b="1" dirty="0" smtClean="0">
                <a:solidFill>
                  <a:schemeClr val="bg1"/>
                </a:solidFill>
                <a:latin typeface="楷体" panose="02010609060101010101" pitchFamily="49" charset="-122"/>
                <a:ea typeface="楷体" panose="02010609060101010101" pitchFamily="49" charset="-122"/>
              </a:rPr>
              <a:t>仲裁机构程</a:t>
            </a:r>
            <a:r>
              <a:rPr lang="zh-CN" altLang="en-US" sz="2000" b="1" dirty="0">
                <a:solidFill>
                  <a:schemeClr val="bg1"/>
                </a:solidFill>
                <a:latin typeface="楷体" panose="02010609060101010101" pitchFamily="49" charset="-122"/>
                <a:ea typeface="楷体" panose="02010609060101010101" pitchFamily="49" charset="-122"/>
              </a:rPr>
              <a:t>序规</a:t>
            </a:r>
            <a:r>
              <a:rPr lang="zh-CN" altLang="en-US" sz="2000" b="1" dirty="0" smtClean="0">
                <a:solidFill>
                  <a:schemeClr val="bg1"/>
                </a:solidFill>
                <a:latin typeface="楷体" panose="02010609060101010101" pitchFamily="49" charset="-122"/>
                <a:ea typeface="楷体" panose="02010609060101010101" pitchFamily="49" charset="-122"/>
              </a:rPr>
              <a:t>则</a:t>
            </a:r>
            <a:endParaRPr lang="en-US" altLang="zh-CN" sz="2000" b="1" dirty="0" smtClean="0">
              <a:solidFill>
                <a:schemeClr val="bg1"/>
              </a:solidFill>
              <a:latin typeface="楷体" panose="02010609060101010101" pitchFamily="49" charset="-122"/>
              <a:ea typeface="楷体" panose="02010609060101010101" pitchFamily="49" charset="-122"/>
            </a:endParaRPr>
          </a:p>
          <a:p>
            <a:pPr marL="342900" indent="-342900" defTabSz="466725">
              <a:lnSpc>
                <a:spcPct val="90000"/>
              </a:lnSpc>
              <a:spcAft>
                <a:spcPct val="35000"/>
              </a:spcAft>
              <a:buClr>
                <a:srgbClr val="0070C0"/>
              </a:buClr>
              <a:buSzPct val="70000"/>
              <a:buFont typeface="Arial" panose="020B0604020202020204" pitchFamily="34" charset="0"/>
              <a:buChar char="•"/>
            </a:pPr>
            <a:r>
              <a:rPr lang="zh-CN" altLang="en-US" sz="2000" b="1" dirty="0" smtClean="0">
                <a:solidFill>
                  <a:schemeClr val="bg1"/>
                </a:solidFill>
                <a:latin typeface="楷体" panose="02010609060101010101" pitchFamily="49" charset="-122"/>
                <a:ea typeface="楷体" panose="02010609060101010101" pitchFamily="49" charset="-122"/>
              </a:rPr>
              <a:t>起</a:t>
            </a:r>
            <a:r>
              <a:rPr lang="zh-CN" altLang="en-US" sz="2000" b="1" dirty="0">
                <a:solidFill>
                  <a:schemeClr val="bg1"/>
                </a:solidFill>
                <a:latin typeface="楷体" panose="02010609060101010101" pitchFamily="49" charset="-122"/>
                <a:ea typeface="楷体" panose="02010609060101010101" pitchFamily="49" charset="-122"/>
              </a:rPr>
              <a:t>草协议的关</a:t>
            </a:r>
            <a:r>
              <a:rPr lang="zh-CN" altLang="en-US" sz="2000" b="1" dirty="0" smtClean="0">
                <a:solidFill>
                  <a:schemeClr val="bg1"/>
                </a:solidFill>
                <a:latin typeface="楷体" panose="02010609060101010101" pitchFamily="49" charset="-122"/>
                <a:ea typeface="楷体" panose="02010609060101010101" pitchFamily="49" charset="-122"/>
              </a:rPr>
              <a:t>键</a:t>
            </a:r>
            <a:r>
              <a:rPr lang="zh-CN" altLang="en-US" sz="2000" b="1" dirty="0">
                <a:solidFill>
                  <a:schemeClr val="bg1"/>
                </a:solidFill>
                <a:latin typeface="楷体" panose="02010609060101010101" pitchFamily="49" charset="-122"/>
                <a:ea typeface="楷体" panose="02010609060101010101" pitchFamily="49" charset="-122"/>
              </a:rPr>
              <a:t>点</a:t>
            </a:r>
            <a:endParaRPr lang="en-US" altLang="zh-CN" sz="2000" b="1" dirty="0" smtClean="0">
              <a:solidFill>
                <a:schemeClr val="bg1"/>
              </a:solidFill>
              <a:latin typeface="楷体" panose="02010609060101010101" pitchFamily="49" charset="-122"/>
              <a:ea typeface="楷体" panose="02010609060101010101" pitchFamily="49" charset="-122"/>
            </a:endParaRPr>
          </a:p>
          <a:p>
            <a:pPr marL="342900" indent="-342900" defTabSz="466725">
              <a:lnSpc>
                <a:spcPct val="90000"/>
              </a:lnSpc>
              <a:spcAft>
                <a:spcPct val="35000"/>
              </a:spcAft>
              <a:buClr>
                <a:srgbClr val="0070C0"/>
              </a:buClr>
              <a:buSzPct val="70000"/>
              <a:buFont typeface="Arial" panose="020B0604020202020204" pitchFamily="34" charset="0"/>
              <a:buChar char="•"/>
            </a:pPr>
            <a:r>
              <a:rPr lang="zh-CN" altLang="en-US" sz="2000" b="1" dirty="0">
                <a:solidFill>
                  <a:schemeClr val="bg1"/>
                </a:solidFill>
                <a:latin typeface="楷体" panose="02010609060101010101" pitchFamily="49" charset="-122"/>
                <a:ea typeface="楷体" panose="02010609060101010101" pitchFamily="49" charset="-122"/>
              </a:rPr>
              <a:t>国家</a:t>
            </a:r>
            <a:r>
              <a:rPr lang="zh-CN" altLang="en-US" sz="2000" b="1" dirty="0" smtClean="0">
                <a:solidFill>
                  <a:schemeClr val="bg1"/>
                </a:solidFill>
                <a:latin typeface="楷体" panose="02010609060101010101" pitchFamily="49" charset="-122"/>
                <a:ea typeface="楷体" panose="02010609060101010101" pitchFamily="49" charset="-122"/>
              </a:rPr>
              <a:t>的仲裁豁免权</a:t>
            </a:r>
            <a:endParaRPr lang="en-US" altLang="zh-CN" sz="2000" b="1" dirty="0" smtClean="0">
              <a:solidFill>
                <a:schemeClr val="bg1"/>
              </a:solidFill>
              <a:latin typeface="楷体" panose="02010609060101010101" pitchFamily="49" charset="-122"/>
              <a:ea typeface="楷体" panose="02010609060101010101" pitchFamily="49" charset="-122"/>
            </a:endParaRPr>
          </a:p>
          <a:p>
            <a:pPr marL="342900" indent="-342900" defTabSz="466725">
              <a:lnSpc>
                <a:spcPct val="90000"/>
              </a:lnSpc>
              <a:spcAft>
                <a:spcPct val="35000"/>
              </a:spcAft>
              <a:buClr>
                <a:srgbClr val="0070C0"/>
              </a:buClr>
              <a:buSzPct val="70000"/>
              <a:buFont typeface="Arial" panose="020B0604020202020204" pitchFamily="34" charset="0"/>
              <a:buChar char="•"/>
            </a:pPr>
            <a:r>
              <a:rPr lang="zh-CN" altLang="en-US" sz="2000" b="1" dirty="0">
                <a:solidFill>
                  <a:schemeClr val="bg1"/>
                </a:solidFill>
                <a:latin typeface="楷体" panose="02010609060101010101" pitchFamily="49" charset="-122"/>
                <a:ea typeface="楷体" panose="02010609060101010101" pitchFamily="49" charset="-122"/>
              </a:rPr>
              <a:t>仲裁</a:t>
            </a:r>
            <a:r>
              <a:rPr lang="zh-CN" altLang="en-US" sz="2000" b="1" dirty="0" smtClean="0">
                <a:solidFill>
                  <a:schemeClr val="bg1"/>
                </a:solidFill>
                <a:latin typeface="楷体" panose="02010609060101010101" pitchFamily="49" charset="-122"/>
                <a:ea typeface="楷体" panose="02010609060101010101" pitchFamily="49" charset="-122"/>
              </a:rPr>
              <a:t>员</a:t>
            </a:r>
            <a:r>
              <a:rPr lang="zh-CN" altLang="en-US" sz="2000" b="1" dirty="0">
                <a:solidFill>
                  <a:schemeClr val="bg1"/>
                </a:solidFill>
                <a:latin typeface="楷体" panose="02010609060101010101" pitchFamily="49" charset="-122"/>
                <a:ea typeface="楷体" panose="02010609060101010101" pitchFamily="49" charset="-122"/>
              </a:rPr>
              <a:t>的任用</a:t>
            </a:r>
            <a:r>
              <a:rPr lang="zh-CN" altLang="en-US" sz="2000" b="1" dirty="0" smtClean="0">
                <a:solidFill>
                  <a:schemeClr val="bg1"/>
                </a:solidFill>
                <a:latin typeface="楷体" panose="02010609060101010101" pitchFamily="49" charset="-122"/>
                <a:ea typeface="楷体" panose="02010609060101010101" pitchFamily="49" charset="-122"/>
              </a:rPr>
              <a:t>与</a:t>
            </a:r>
            <a:r>
              <a:rPr lang="zh-CN" altLang="en-US" sz="2000" b="1" dirty="0">
                <a:solidFill>
                  <a:schemeClr val="bg1"/>
                </a:solidFill>
                <a:latin typeface="楷体" panose="02010609060101010101" pitchFamily="49" charset="-122"/>
                <a:ea typeface="楷体" panose="02010609060101010101" pitchFamily="49" charset="-122"/>
              </a:rPr>
              <a:t>质疑</a:t>
            </a:r>
            <a:endParaRPr lang="en-US" altLang="zh-CN" sz="2000" b="1" dirty="0" smtClean="0">
              <a:solidFill>
                <a:schemeClr val="bg1"/>
              </a:solidFill>
              <a:latin typeface="楷体" panose="02010609060101010101" pitchFamily="49" charset="-122"/>
              <a:ea typeface="楷体" panose="02010609060101010101" pitchFamily="49" charset="-122"/>
            </a:endParaRPr>
          </a:p>
          <a:p>
            <a:pPr marL="342900" indent="-342900" defTabSz="466725">
              <a:lnSpc>
                <a:spcPct val="90000"/>
              </a:lnSpc>
              <a:spcAft>
                <a:spcPct val="35000"/>
              </a:spcAft>
              <a:buClr>
                <a:srgbClr val="0070C0"/>
              </a:buClr>
              <a:buSzPct val="70000"/>
              <a:buFont typeface="Arial" panose="020B0604020202020204" pitchFamily="34" charset="0"/>
              <a:buChar char="•"/>
            </a:pPr>
            <a:r>
              <a:rPr lang="zh-CN" altLang="en-US" sz="2000" b="1" dirty="0">
                <a:solidFill>
                  <a:schemeClr val="bg1"/>
                </a:solidFill>
                <a:latin typeface="楷体" panose="02010609060101010101" pitchFamily="49" charset="-122"/>
                <a:ea typeface="楷体" panose="02010609060101010101" pitchFamily="49" charset="-122"/>
              </a:rPr>
              <a:t>仲</a:t>
            </a:r>
            <a:r>
              <a:rPr lang="zh-CN" altLang="en-US" sz="2000" b="1" dirty="0" smtClean="0">
                <a:solidFill>
                  <a:schemeClr val="bg1"/>
                </a:solidFill>
                <a:latin typeface="楷体" panose="02010609060101010101" pitchFamily="49" charset="-122"/>
                <a:ea typeface="楷体" panose="02010609060101010101" pitchFamily="49" charset="-122"/>
              </a:rPr>
              <a:t>裁中隐</a:t>
            </a:r>
            <a:r>
              <a:rPr lang="zh-CN" altLang="en-US" sz="2000" b="1" dirty="0">
                <a:solidFill>
                  <a:schemeClr val="bg1"/>
                </a:solidFill>
                <a:latin typeface="楷体" panose="02010609060101010101" pitchFamily="49" charset="-122"/>
                <a:ea typeface="楷体" panose="02010609060101010101" pitchFamily="49" charset="-122"/>
              </a:rPr>
              <a:t>私与保</a:t>
            </a:r>
            <a:r>
              <a:rPr lang="zh-CN" altLang="en-US" sz="2000" b="1" dirty="0" smtClean="0">
                <a:solidFill>
                  <a:schemeClr val="bg1"/>
                </a:solidFill>
                <a:latin typeface="楷体" panose="02010609060101010101" pitchFamily="49" charset="-122"/>
                <a:ea typeface="楷体" panose="02010609060101010101" pitchFamily="49" charset="-122"/>
              </a:rPr>
              <a:t>密问题</a:t>
            </a:r>
            <a:endParaRPr lang="en-US" altLang="zh-CN" sz="2000" b="1" dirty="0" smtClean="0">
              <a:solidFill>
                <a:schemeClr val="bg1"/>
              </a:solidFill>
              <a:latin typeface="楷体" panose="02010609060101010101" pitchFamily="49" charset="-122"/>
              <a:ea typeface="楷体" panose="02010609060101010101" pitchFamily="49" charset="-122"/>
            </a:endParaRPr>
          </a:p>
          <a:p>
            <a:pPr marL="342900" indent="-342900" defTabSz="466725">
              <a:lnSpc>
                <a:spcPct val="90000"/>
              </a:lnSpc>
              <a:spcAft>
                <a:spcPct val="35000"/>
              </a:spcAft>
              <a:buClr>
                <a:srgbClr val="0070C0"/>
              </a:buClr>
              <a:buSzPct val="70000"/>
              <a:buFont typeface="Arial" panose="020B0604020202020204" pitchFamily="34" charset="0"/>
              <a:buChar char="•"/>
            </a:pPr>
            <a:r>
              <a:rPr lang="zh-CN" altLang="en-US" sz="2000" b="1" dirty="0" smtClean="0">
                <a:solidFill>
                  <a:schemeClr val="bg1"/>
                </a:solidFill>
                <a:latin typeface="楷体" panose="02010609060101010101" pitchFamily="49" charset="-122"/>
                <a:ea typeface="楷体" panose="02010609060101010101" pitchFamily="49" charset="-122"/>
              </a:rPr>
              <a:t>仲</a:t>
            </a:r>
            <a:r>
              <a:rPr lang="zh-CN" altLang="en-US" sz="2000" b="1" dirty="0">
                <a:solidFill>
                  <a:schemeClr val="bg1"/>
                </a:solidFill>
                <a:latin typeface="楷体" panose="02010609060101010101" pitchFamily="49" charset="-122"/>
                <a:ea typeface="楷体" panose="02010609060101010101" pitchFamily="49" charset="-122"/>
              </a:rPr>
              <a:t>裁员的增值税处理</a:t>
            </a:r>
            <a:endParaRPr lang="zh-CN" altLang="en-US" sz="2000" b="1" dirty="0" smtClean="0">
              <a:solidFill>
                <a:schemeClr val="bg1"/>
              </a:solidFill>
              <a:latin typeface="楷体" panose="02010609060101010101" pitchFamily="49" charset="-122"/>
              <a:ea typeface="楷体" panose="02010609060101010101" pitchFamily="49" charset="-122"/>
            </a:endParaRPr>
          </a:p>
        </p:txBody>
      </p:sp>
      <p:pic>
        <p:nvPicPr>
          <p:cNvPr id="2" name="Picture 1"/>
          <p:cNvPicPr>
            <a:picLocks noChangeAspect="1"/>
          </p:cNvPicPr>
          <p:nvPr/>
        </p:nvPicPr>
        <p:blipFill>
          <a:blip r:embed="rId3"/>
          <a:stretch>
            <a:fillRect/>
          </a:stretch>
        </p:blipFill>
        <p:spPr>
          <a:xfrm>
            <a:off x="689071" y="979999"/>
            <a:ext cx="4437006" cy="4926125"/>
          </a:xfrm>
          <a:prstGeom prst="rect">
            <a:avLst/>
          </a:prstGeom>
        </p:spPr>
      </p:pic>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838629907"/>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730037" y="1204814"/>
            <a:ext cx="7769385" cy="471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31</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智能图表</a:t>
            </a:r>
            <a:endParaRPr lang="zh-CN" altLang="zh-CN" sz="2400" dirty="0">
              <a:solidFill>
                <a:srgbClr val="0070C0"/>
              </a:solidFill>
            </a:endParaRPr>
          </a:p>
        </p:txBody>
      </p:sp>
      <p:sp>
        <p:nvSpPr>
          <p:cNvPr id="12" name="Rectangular Callout 11"/>
          <p:cNvSpPr/>
          <p:nvPr/>
        </p:nvSpPr>
        <p:spPr>
          <a:xfrm>
            <a:off x="974362" y="869430"/>
            <a:ext cx="7540051" cy="449705"/>
          </a:xfrm>
          <a:prstGeom prst="wedgeRectCallout">
            <a:avLst>
              <a:gd name="adj1" fmla="val 21648"/>
              <a:gd name="adj2" fmla="val 91541"/>
            </a:avLst>
          </a:prstGeom>
          <a:solidFill>
            <a:srgbClr val="70AC2E"/>
          </a:solidFill>
          <a:ln>
            <a:solidFill>
              <a:srgbClr val="70AC2E"/>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marL="342900" indent="-342900" defTabSz="466725">
              <a:lnSpc>
                <a:spcPct val="90000"/>
              </a:lnSpc>
              <a:spcAft>
                <a:spcPct val="35000"/>
              </a:spcAft>
              <a:buClr>
                <a:srgbClr val="0070C0"/>
              </a:buClr>
              <a:buSzPct val="70000"/>
              <a:buFont typeface="Arial" panose="020B0604020202020204" pitchFamily="34" charset="0"/>
              <a:buChar char="•"/>
            </a:pPr>
            <a:r>
              <a:rPr lang="zh-CN" altLang="en-US" sz="2000" b="1" dirty="0" smtClean="0">
                <a:solidFill>
                  <a:schemeClr val="bg1"/>
                </a:solidFill>
                <a:latin typeface="楷体" panose="02010609060101010101" pitchFamily="49" charset="-122"/>
                <a:ea typeface="楷体" panose="02010609060101010101" pitchFamily="49" charset="-122"/>
              </a:rPr>
              <a:t>起</a:t>
            </a:r>
            <a:r>
              <a:rPr lang="zh-CN" altLang="en-US" sz="2000" b="1" dirty="0">
                <a:solidFill>
                  <a:schemeClr val="bg1"/>
                </a:solidFill>
                <a:latin typeface="楷体" panose="02010609060101010101" pitchFamily="49" charset="-122"/>
                <a:ea typeface="楷体" panose="02010609060101010101" pitchFamily="49" charset="-122"/>
              </a:rPr>
              <a:t>草协议的关</a:t>
            </a:r>
            <a:r>
              <a:rPr lang="zh-CN" altLang="en-US" sz="2000" b="1" dirty="0" smtClean="0">
                <a:solidFill>
                  <a:schemeClr val="bg1"/>
                </a:solidFill>
                <a:latin typeface="楷体" panose="02010609060101010101" pitchFamily="49" charset="-122"/>
                <a:ea typeface="楷体" panose="02010609060101010101" pitchFamily="49" charset="-122"/>
              </a:rPr>
              <a:t>键点，选择地区、主题，生成结果</a:t>
            </a:r>
            <a:endParaRPr lang="en-US" altLang="zh-CN" sz="2000" b="1" dirty="0" smtClean="0">
              <a:solidFill>
                <a:schemeClr val="bg1"/>
              </a:solidFill>
              <a:latin typeface="楷体" panose="02010609060101010101" pitchFamily="49" charset="-122"/>
              <a:ea typeface="楷体" panose="02010609060101010101" pitchFamily="49" charset="-122"/>
            </a:endParaRPr>
          </a:p>
        </p:txBody>
      </p:sp>
      <p:pic>
        <p:nvPicPr>
          <p:cNvPr id="1026" name="Picture 2" descr="C:\Users\yuxin.ren\AppData\Local\Temp\SNAGHTML3abc36c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22" y="1723868"/>
            <a:ext cx="8115411" cy="410884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569626" y="2278504"/>
            <a:ext cx="7360171" cy="389745"/>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36130270"/>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32</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智能图表</a:t>
            </a:r>
            <a:endParaRPr lang="zh-CN" altLang="zh-CN" sz="2400" dirty="0">
              <a:solidFill>
                <a:srgbClr val="0070C0"/>
              </a:solidFill>
            </a:endParaRPr>
          </a:p>
        </p:txBody>
      </p:sp>
      <p:pic>
        <p:nvPicPr>
          <p:cNvPr id="4" name="Picture 3"/>
          <p:cNvPicPr>
            <a:picLocks noChangeAspect="1"/>
          </p:cNvPicPr>
          <p:nvPr/>
        </p:nvPicPr>
        <p:blipFill rotWithShape="1">
          <a:blip r:embed="rId3"/>
          <a:srcRect r="5323"/>
          <a:stretch/>
        </p:blipFill>
        <p:spPr>
          <a:xfrm>
            <a:off x="585585" y="1679243"/>
            <a:ext cx="8003779" cy="3948400"/>
          </a:xfrm>
          <a:prstGeom prst="rect">
            <a:avLst/>
          </a:prstGeom>
        </p:spPr>
      </p:pic>
      <p:sp>
        <p:nvSpPr>
          <p:cNvPr id="12" name="Footer Placeholder 11"/>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927887169"/>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思</a:t>
            </a:r>
            <a:r>
              <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rPr>
              <a:t>考</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：如果</a:t>
            </a:r>
            <a:r>
              <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rPr>
              <a:t>International Private Law</a:t>
            </a: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作为关键词无法找到相关仲裁规定，应当如何处理？</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endParaRPr>
          </a:p>
          <a:p>
            <a:pPr>
              <a:spcBef>
                <a:spcPts val="600"/>
              </a:spcBef>
              <a:spcAft>
                <a:spcPts val="600"/>
              </a:spcAft>
              <a:buClr>
                <a:srgbClr val="0070C0"/>
              </a:buClr>
              <a:buSzPct val="70000"/>
              <a:buFont typeface="Wingdings" panose="05000000000000000000" pitchFamily="2" charset="2"/>
              <a:buChar char="n"/>
              <a:defRPr/>
            </a:pPr>
            <a:endParaRPr lang="en-US" altLang="zh-CN" sz="2000" b="1" dirty="0" smtClean="0">
              <a:latin typeface="楷体" panose="02010609060101010101" pitchFamily="49" charset="-122"/>
              <a:ea typeface="楷体" panose="02010609060101010101" pitchFamily="49" charset="-122"/>
              <a:cs typeface="Arial" panose="020B0604020202020204" pitchFamily="34" charset="0"/>
              <a:sym typeface="Bliss 2 Bold"/>
            </a:endParaRPr>
          </a:p>
          <a:p>
            <a:pPr>
              <a:spcBef>
                <a:spcPts val="600"/>
              </a:spcBef>
              <a:spcAft>
                <a:spcPts val="600"/>
              </a:spcAft>
              <a:buClr>
                <a:srgbClr val="0070C0"/>
              </a:buClr>
              <a:buSzPct val="70000"/>
              <a:buFont typeface="Wingdings" panose="05000000000000000000" pitchFamily="2" charset="2"/>
              <a:buChar char="n"/>
              <a:defRPr/>
            </a:pPr>
            <a:r>
              <a:rPr lang="zh-CN" altLang="en-US" sz="2000" b="1" dirty="0">
                <a:latin typeface="楷体" panose="02010609060101010101" pitchFamily="49" charset="-122"/>
                <a:ea typeface="楷体" panose="02010609060101010101" pitchFamily="49" charset="-122"/>
                <a:cs typeface="Arial" panose="020B0604020202020204" pitchFamily="34" charset="0"/>
              </a:rPr>
              <a:t>查找香港相关仲裁规定、条约、解读内</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容</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r>
              <a:rPr lang="zh-CN" altLang="en-US" sz="2000" b="1" dirty="0">
                <a:latin typeface="楷体" panose="02010609060101010101" pitchFamily="49" charset="-122"/>
                <a:ea typeface="楷体" panose="02010609060101010101" pitchFamily="49" charset="-122"/>
                <a:cs typeface="Arial" panose="020B0604020202020204" pitchFamily="34" charset="0"/>
              </a:rPr>
              <a:t>对</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比不同仲裁机构对同一事项的不同规定</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endParaRPr lang="en-US" altLang="zh-CN" sz="2000" b="1"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sym typeface="Bliss 2 Bold"/>
              </a:rPr>
              <a:t>推荐阅读：</a:t>
            </a:r>
            <a:r>
              <a:rPr lang="fr-FR" altLang="zh-CN" sz="2000" i="1" dirty="0" smtClean="0"/>
              <a:t>International </a:t>
            </a:r>
            <a:r>
              <a:rPr lang="fr-FR" altLang="zh-CN" sz="2000" i="1" dirty="0"/>
              <a:t>Commercial Arbitration (Second Edition</a:t>
            </a:r>
            <a:r>
              <a:rPr lang="fr-FR" altLang="zh-CN" sz="2000" i="1" dirty="0" smtClean="0"/>
              <a:t>)</a:t>
            </a:r>
          </a:p>
          <a:p>
            <a:pPr>
              <a:spcBef>
                <a:spcPts val="600"/>
              </a:spcBef>
              <a:spcAft>
                <a:spcPts val="600"/>
              </a:spcAft>
              <a:buClr>
                <a:srgbClr val="0070C0"/>
              </a:buClr>
              <a:buSzPct val="70000"/>
              <a:buFont typeface="Wingdings" panose="05000000000000000000" pitchFamily="2" charset="2"/>
              <a:buChar char="n"/>
              <a:defRPr/>
            </a:pPr>
            <a:endParaRPr lang="fr-FR" altLang="zh-CN" sz="2000" i="1" dirty="0"/>
          </a:p>
          <a:p>
            <a:pPr>
              <a:spcBef>
                <a:spcPts val="600"/>
              </a:spcBef>
              <a:spcAft>
                <a:spcPts val="600"/>
              </a:spcAft>
              <a:buClr>
                <a:srgbClr val="0070C0"/>
              </a:buClr>
              <a:buSzPct val="70000"/>
              <a:buFont typeface="Wingdings" panose="05000000000000000000" pitchFamily="2" charset="2"/>
              <a:buChar char="n"/>
              <a:defRPr/>
            </a:pPr>
            <a:endParaRPr lang="fr-FR" altLang="zh-CN" sz="2000" i="1" dirty="0"/>
          </a:p>
          <a:p>
            <a:pPr>
              <a:spcBef>
                <a:spcPts val="600"/>
              </a:spcBef>
              <a:spcAft>
                <a:spcPts val="600"/>
              </a:spcAft>
              <a:buClr>
                <a:srgbClr val="0070C0"/>
              </a:buClr>
              <a:buSzPct val="70000"/>
              <a:buFont typeface="Wingdings" panose="05000000000000000000" pitchFamily="2" charset="2"/>
              <a:buChar char="n"/>
              <a:defRPr/>
            </a:pPr>
            <a:endParaRPr lang="zh-CN" altLang="en-US" sz="2000" b="1" dirty="0">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33</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练</a:t>
            </a:r>
            <a:r>
              <a:rPr lang="zh-CN" altLang="en-US" sz="2400" dirty="0" smtClean="0">
                <a:solidFill>
                  <a:srgbClr val="0070C0"/>
                </a:solidFill>
              </a:rPr>
              <a:t>习 </a:t>
            </a:r>
            <a:r>
              <a:rPr lang="en-US" altLang="zh-CN" sz="2400" dirty="0" smtClean="0">
                <a:solidFill>
                  <a:srgbClr val="0070C0"/>
                </a:solidFill>
              </a:rPr>
              <a:t>Practice</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556206222"/>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34</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练</a:t>
            </a:r>
            <a:r>
              <a:rPr lang="zh-CN" altLang="en-US" sz="2400" dirty="0" smtClean="0">
                <a:solidFill>
                  <a:srgbClr val="0070C0"/>
                </a:solidFill>
              </a:rPr>
              <a:t>习 </a:t>
            </a:r>
            <a:r>
              <a:rPr lang="en-US" altLang="zh-CN" sz="2400" dirty="0" smtClean="0">
                <a:solidFill>
                  <a:srgbClr val="0070C0"/>
                </a:solidFill>
              </a:rPr>
              <a:t>Practice ——HK </a:t>
            </a:r>
            <a:r>
              <a:rPr lang="zh-CN" altLang="en-US" sz="2400" dirty="0" smtClean="0">
                <a:solidFill>
                  <a:srgbClr val="0070C0"/>
                </a:solidFill>
              </a:rPr>
              <a:t>示例</a:t>
            </a:r>
            <a:endParaRPr lang="zh-CN" altLang="zh-CN" sz="2400" dirty="0">
              <a:solidFill>
                <a:srgbClr val="0070C0"/>
              </a:solidFill>
            </a:endParaRPr>
          </a:p>
        </p:txBody>
      </p:sp>
      <p:sp>
        <p:nvSpPr>
          <p:cNvPr id="12" name="Rectangular Callout 11"/>
          <p:cNvSpPr/>
          <p:nvPr/>
        </p:nvSpPr>
        <p:spPr>
          <a:xfrm>
            <a:off x="1633927" y="809468"/>
            <a:ext cx="7000407" cy="689547"/>
          </a:xfrm>
          <a:prstGeom prst="wedgeRectCallout">
            <a:avLst>
              <a:gd name="adj1" fmla="val -17746"/>
              <a:gd name="adj2" fmla="val 66051"/>
            </a:avLst>
          </a:prstGeom>
          <a:solidFill>
            <a:srgbClr val="70AC2E"/>
          </a:solidFill>
          <a:ln>
            <a:solidFill>
              <a:srgbClr val="70AC2E"/>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marL="457200" indent="-457200" algn="ctr" defTabSz="466725">
              <a:lnSpc>
                <a:spcPct val="90000"/>
              </a:lnSpc>
              <a:spcAft>
                <a:spcPct val="35000"/>
              </a:spcAft>
              <a:buFont typeface="+mj-ea"/>
              <a:buAutoNum type="circleNumDbPlain"/>
            </a:pPr>
            <a:r>
              <a:rPr lang="zh-CN" altLang="en-US" sz="2000" b="1" dirty="0" smtClean="0">
                <a:solidFill>
                  <a:schemeClr val="bg1"/>
                </a:solidFill>
                <a:latin typeface="楷体" panose="02010609060101010101" pitchFamily="49" charset="-122"/>
                <a:ea typeface="楷体" panose="02010609060101010101" pitchFamily="49" charset="-122"/>
              </a:rPr>
              <a:t>用</a:t>
            </a:r>
            <a:r>
              <a:rPr lang="en-US" altLang="zh-CN" sz="2000" b="1" dirty="0" smtClean="0">
                <a:solidFill>
                  <a:schemeClr val="bg1"/>
                </a:solidFill>
                <a:latin typeface="楷体" panose="02010609060101010101" pitchFamily="49" charset="-122"/>
                <a:ea typeface="楷体" panose="02010609060101010101" pitchFamily="49" charset="-122"/>
              </a:rPr>
              <a:t>Jurisdiction + Legislation</a:t>
            </a:r>
            <a:r>
              <a:rPr lang="zh-CN" altLang="en-US" sz="2000" b="1" dirty="0" smtClean="0">
                <a:solidFill>
                  <a:schemeClr val="bg1"/>
                </a:solidFill>
                <a:latin typeface="楷体" panose="02010609060101010101" pitchFamily="49" charset="-122"/>
                <a:ea typeface="楷体" panose="02010609060101010101" pitchFamily="49" charset="-122"/>
              </a:rPr>
              <a:t>筛选；</a:t>
            </a:r>
            <a:endParaRPr lang="en-US" altLang="zh-CN" sz="2000" b="1" dirty="0" smtClean="0">
              <a:solidFill>
                <a:schemeClr val="bg1"/>
              </a:solidFill>
              <a:latin typeface="楷体" panose="02010609060101010101" pitchFamily="49" charset="-122"/>
              <a:ea typeface="楷体" panose="02010609060101010101" pitchFamily="49" charset="-122"/>
            </a:endParaRPr>
          </a:p>
          <a:p>
            <a:pPr marL="457200" indent="-457200" algn="ctr" defTabSz="466725">
              <a:lnSpc>
                <a:spcPct val="90000"/>
              </a:lnSpc>
              <a:spcAft>
                <a:spcPct val="35000"/>
              </a:spcAft>
              <a:buFont typeface="+mj-ea"/>
              <a:buAutoNum type="circleNumDbPlain"/>
            </a:pPr>
            <a:r>
              <a:rPr lang="zh-CN" altLang="en-US" sz="2000" b="1" dirty="0" smtClean="0">
                <a:solidFill>
                  <a:schemeClr val="bg1"/>
                </a:solidFill>
                <a:latin typeface="楷体" panose="02010609060101010101" pitchFamily="49" charset="-122"/>
                <a:ea typeface="楷体" panose="02010609060101010101" pitchFamily="49" charset="-122"/>
              </a:rPr>
              <a:t>其他关键词，如</a:t>
            </a:r>
            <a:r>
              <a:rPr lang="en-US" altLang="zh-CN" sz="2000" b="1" dirty="0" smtClean="0">
                <a:solidFill>
                  <a:schemeClr val="bg1"/>
                </a:solidFill>
                <a:latin typeface="楷体" panose="02010609060101010101" pitchFamily="49" charset="-122"/>
                <a:ea typeface="楷体" panose="02010609060101010101" pitchFamily="49" charset="-122"/>
              </a:rPr>
              <a:t>Arbitration Ordinance</a:t>
            </a:r>
            <a:r>
              <a:rPr lang="zh-CN" altLang="en-US" sz="2000" b="1" dirty="0" smtClean="0">
                <a:solidFill>
                  <a:schemeClr val="bg1"/>
                </a:solidFill>
                <a:latin typeface="楷体" panose="02010609060101010101" pitchFamily="49" charset="-122"/>
                <a:ea typeface="楷体" panose="02010609060101010101" pitchFamily="49" charset="-122"/>
              </a:rPr>
              <a:t>， </a:t>
            </a:r>
            <a:r>
              <a:rPr lang="en-US" altLang="zh-CN" sz="2000" b="1" dirty="0" smtClean="0">
                <a:solidFill>
                  <a:schemeClr val="bg1"/>
                </a:solidFill>
                <a:latin typeface="楷体" panose="02010609060101010101" pitchFamily="49" charset="-122"/>
                <a:ea typeface="楷体" panose="02010609060101010101" pitchFamily="49" charset="-122"/>
              </a:rPr>
              <a:t>rules</a:t>
            </a:r>
            <a:r>
              <a:rPr lang="zh-CN" altLang="en-US" sz="2000" b="1" dirty="0" smtClean="0">
                <a:solidFill>
                  <a:schemeClr val="bg1"/>
                </a:solidFill>
                <a:latin typeface="楷体" panose="02010609060101010101" pitchFamily="49" charset="-122"/>
                <a:ea typeface="楷体" panose="02010609060101010101" pitchFamily="49" charset="-122"/>
              </a:rPr>
              <a:t>， </a:t>
            </a:r>
            <a:r>
              <a:rPr lang="en-US" altLang="zh-CN" sz="2000" b="1" dirty="0" smtClean="0">
                <a:solidFill>
                  <a:schemeClr val="bg1"/>
                </a:solidFill>
                <a:latin typeface="楷体" panose="02010609060101010101" pitchFamily="49" charset="-122"/>
                <a:ea typeface="楷体" panose="02010609060101010101" pitchFamily="49" charset="-122"/>
              </a:rPr>
              <a:t>etc</a:t>
            </a:r>
            <a:r>
              <a:rPr lang="en-US" altLang="zh-CN" sz="2000" b="1" dirty="0">
                <a:solidFill>
                  <a:schemeClr val="bg1"/>
                </a:solidFill>
                <a:latin typeface="楷体" panose="02010609060101010101" pitchFamily="49" charset="-122"/>
                <a:ea typeface="楷体" panose="02010609060101010101" pitchFamily="49" charset="-122"/>
              </a:rPr>
              <a:t>.</a:t>
            </a:r>
            <a:endParaRPr lang="zh-CN" altLang="en-US" sz="2000" b="1" dirty="0" smtClean="0">
              <a:solidFill>
                <a:schemeClr val="bg1"/>
              </a:solidFill>
              <a:latin typeface="楷体" panose="02010609060101010101" pitchFamily="49" charset="-122"/>
              <a:ea typeface="楷体" panose="02010609060101010101" pitchFamily="49" charset="-122"/>
            </a:endParaRPr>
          </a:p>
        </p:txBody>
      </p:sp>
      <p:pic>
        <p:nvPicPr>
          <p:cNvPr id="4" name="Picture 3"/>
          <p:cNvPicPr>
            <a:picLocks noChangeAspect="1"/>
          </p:cNvPicPr>
          <p:nvPr/>
        </p:nvPicPr>
        <p:blipFill>
          <a:blip r:embed="rId3"/>
          <a:stretch>
            <a:fillRect/>
          </a:stretch>
        </p:blipFill>
        <p:spPr>
          <a:xfrm>
            <a:off x="572623" y="1674495"/>
            <a:ext cx="7836859" cy="4460872"/>
          </a:xfrm>
          <a:prstGeom prst="rect">
            <a:avLst/>
          </a:prstGeom>
        </p:spPr>
      </p:pic>
      <p:sp>
        <p:nvSpPr>
          <p:cNvPr id="8" name="Rounded Rectangle 7"/>
          <p:cNvSpPr/>
          <p:nvPr/>
        </p:nvSpPr>
        <p:spPr>
          <a:xfrm>
            <a:off x="2503358" y="4572000"/>
            <a:ext cx="5480116" cy="785986"/>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4" name="Footer Placeholder 13"/>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617184659"/>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35</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zh-CN" altLang="en-US" sz="2400" dirty="0">
                <a:solidFill>
                  <a:srgbClr val="0070C0"/>
                </a:solidFill>
              </a:rPr>
              <a:t>练</a:t>
            </a:r>
            <a:r>
              <a:rPr lang="zh-CN" altLang="en-US" sz="2400" dirty="0" smtClean="0">
                <a:solidFill>
                  <a:srgbClr val="0070C0"/>
                </a:solidFill>
              </a:rPr>
              <a:t>习 </a:t>
            </a:r>
            <a:r>
              <a:rPr lang="en-US" altLang="zh-CN" sz="2400" dirty="0" smtClean="0">
                <a:solidFill>
                  <a:srgbClr val="0070C0"/>
                </a:solidFill>
              </a:rPr>
              <a:t>Practice</a:t>
            </a:r>
            <a:endParaRPr lang="zh-CN" altLang="zh-CN" sz="2400" dirty="0">
              <a:solidFill>
                <a:srgbClr val="0070C0"/>
              </a:solidFill>
            </a:endParaRPr>
          </a:p>
        </p:txBody>
      </p:sp>
      <p:sp>
        <p:nvSpPr>
          <p:cNvPr id="12" name="Rectangular Callout 11"/>
          <p:cNvSpPr/>
          <p:nvPr/>
        </p:nvSpPr>
        <p:spPr>
          <a:xfrm>
            <a:off x="2443397" y="884419"/>
            <a:ext cx="3777521" cy="689547"/>
          </a:xfrm>
          <a:prstGeom prst="wedgeRectCallout">
            <a:avLst>
              <a:gd name="adj1" fmla="val -17746"/>
              <a:gd name="adj2" fmla="val 66051"/>
            </a:avLst>
          </a:prstGeom>
          <a:solidFill>
            <a:srgbClr val="70AC2E"/>
          </a:solidFill>
          <a:ln>
            <a:solidFill>
              <a:srgbClr val="70AC2E"/>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marL="457200" indent="-457200" algn="ctr" defTabSz="466725">
              <a:lnSpc>
                <a:spcPct val="90000"/>
              </a:lnSpc>
              <a:spcAft>
                <a:spcPct val="35000"/>
              </a:spcAft>
              <a:buFont typeface="+mj-ea"/>
              <a:buAutoNum type="circleNumDbPlain"/>
            </a:pPr>
            <a:r>
              <a:rPr lang="zh-CN" altLang="en-US" sz="2000" b="1" dirty="0" smtClean="0">
                <a:solidFill>
                  <a:schemeClr val="bg1"/>
                </a:solidFill>
                <a:latin typeface="楷体" panose="02010609060101010101" pitchFamily="49" charset="-122"/>
                <a:ea typeface="楷体" panose="02010609060101010101" pitchFamily="49" charset="-122"/>
              </a:rPr>
              <a:t>首页推荐资源</a:t>
            </a:r>
            <a:endParaRPr lang="en-US" altLang="zh-CN" sz="2000" b="1" dirty="0" smtClean="0">
              <a:solidFill>
                <a:schemeClr val="bg1"/>
              </a:solidFill>
              <a:latin typeface="楷体" panose="02010609060101010101" pitchFamily="49" charset="-122"/>
              <a:ea typeface="楷体" panose="02010609060101010101" pitchFamily="49" charset="-122"/>
            </a:endParaRPr>
          </a:p>
          <a:p>
            <a:pPr marL="457200" indent="-457200" algn="ctr" defTabSz="466725">
              <a:lnSpc>
                <a:spcPct val="90000"/>
              </a:lnSpc>
              <a:spcAft>
                <a:spcPct val="35000"/>
              </a:spcAft>
              <a:buFont typeface="+mj-ea"/>
              <a:buAutoNum type="circleNumDbPlain"/>
            </a:pPr>
            <a:r>
              <a:rPr lang="zh-CN" altLang="en-US" sz="2000" b="1" dirty="0" smtClean="0">
                <a:solidFill>
                  <a:schemeClr val="bg1"/>
                </a:solidFill>
                <a:latin typeface="楷体" panose="02010609060101010101" pitchFamily="49" charset="-122"/>
                <a:ea typeface="楷体" panose="02010609060101010101" pitchFamily="49" charset="-122"/>
              </a:rPr>
              <a:t>智能图表</a:t>
            </a:r>
          </a:p>
        </p:txBody>
      </p:sp>
      <p:pic>
        <p:nvPicPr>
          <p:cNvPr id="2" name="Picture 1"/>
          <p:cNvPicPr>
            <a:picLocks noChangeAspect="1"/>
          </p:cNvPicPr>
          <p:nvPr/>
        </p:nvPicPr>
        <p:blipFill rotWithShape="1">
          <a:blip r:embed="rId3"/>
          <a:srcRect t="2449" r="2591"/>
          <a:stretch/>
        </p:blipFill>
        <p:spPr>
          <a:xfrm>
            <a:off x="743151" y="1843790"/>
            <a:ext cx="7951146" cy="4180109"/>
          </a:xfrm>
          <a:prstGeom prst="rect">
            <a:avLst/>
          </a:prstGeom>
        </p:spPr>
      </p:pic>
      <p:sp>
        <p:nvSpPr>
          <p:cNvPr id="9" name="Rounded Rectangle 8"/>
          <p:cNvSpPr/>
          <p:nvPr/>
        </p:nvSpPr>
        <p:spPr>
          <a:xfrm>
            <a:off x="674556" y="3222884"/>
            <a:ext cx="2788171" cy="854441"/>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0" name="Rounded Rectangle 9"/>
          <p:cNvSpPr/>
          <p:nvPr/>
        </p:nvSpPr>
        <p:spPr>
          <a:xfrm>
            <a:off x="3687580" y="3312827"/>
            <a:ext cx="2833142" cy="344774"/>
          </a:xfrm>
          <a:prstGeom prst="roundRect">
            <a:avLst/>
          </a:prstGeom>
          <a:noFill/>
          <a:ln w="28575">
            <a:solidFill>
              <a:srgbClr val="FF0000"/>
            </a:solidFill>
          </a:ln>
          <a:effectLst/>
        </p:spPr>
        <p:style>
          <a:lnRef idx="1">
            <a:schemeClr val="accent2"/>
          </a:lnRef>
          <a:fillRef idx="3">
            <a:schemeClr val="accent2"/>
          </a:fillRef>
          <a:effectRef idx="2">
            <a:schemeClr val="accent2"/>
          </a:effectRef>
          <a:fontRef idx="minor">
            <a:schemeClr val="dk1">
              <a:hueOff val="0"/>
              <a:satOff val="0"/>
              <a:lumOff val="0"/>
              <a:alphaOff val="0"/>
            </a:schemeClr>
          </a:fontRef>
        </p:style>
        <p:txBody>
          <a:bodyPr lIns="6985" tIns="6985" rIns="6985" bIns="6985" spcCol="1270" rtlCol="0" anchor="ctr"/>
          <a:lstStyle/>
          <a:p>
            <a:pPr algn="ctr" defTabSz="466725">
              <a:lnSpc>
                <a:spcPct val="90000"/>
              </a:lnSpc>
              <a:spcAft>
                <a:spcPct val="35000"/>
              </a:spcAft>
            </a:pPr>
            <a:endParaRPr lang="zh-CN" altLang="en-US" b="1" dirty="0" smtClean="0">
              <a:solidFill>
                <a:schemeClr val="bg1"/>
              </a:solidFill>
            </a:endParaRPr>
          </a:p>
        </p:txBody>
      </p:sp>
      <p:sp>
        <p:nvSpPr>
          <p:cNvPr id="15" name="Footer Placeholder 14"/>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55003508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403" y="583665"/>
            <a:ext cx="4303093" cy="224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txBox="1">
            <a:spLocks/>
          </p:cNvSpPr>
          <p:nvPr/>
        </p:nvSpPr>
        <p:spPr bwMode="auto">
          <a:xfrm>
            <a:off x="1937359" y="3829671"/>
            <a:ext cx="5617684" cy="1761661"/>
          </a:xfrm>
          <a:prstGeom prst="rect">
            <a:avLst/>
          </a:prstGeom>
          <a:solidFill>
            <a:srgbClr val="6BA42C"/>
          </a:solidFill>
          <a:ln>
            <a:noFill/>
          </a:ln>
          <a:extLst/>
        </p:spPr>
        <p:txBody>
          <a:bodyPr lIns="91436" tIns="45719" rIns="91436" bIns="45719"/>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lgn="just">
              <a:spcBef>
                <a:spcPts val="600"/>
              </a:spcBef>
              <a:spcAft>
                <a:spcPts val="600"/>
              </a:spcAft>
              <a:buClr>
                <a:srgbClr val="0070C0"/>
              </a:buClr>
              <a:buSzPct val="70000"/>
              <a:buFont typeface="Wingdings" panose="05000000000000000000" pitchFamily="2" charset="2"/>
              <a:buChar char="l"/>
            </a:pPr>
            <a:r>
              <a:rPr lang="en-US" altLang="zh-CN"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Yuxin </a:t>
            </a:r>
            <a:r>
              <a:rPr lang="en-US" altLang="zh-CN" sz="1800" b="1" dirty="0">
                <a:solidFill>
                  <a:schemeClr val="bg1"/>
                </a:solidFill>
                <a:latin typeface="Tahoma" panose="020B0604030504040204" pitchFamily="34" charset="0"/>
                <a:ea typeface="Tahoma" panose="020B0604030504040204" pitchFamily="34" charset="0"/>
                <a:cs typeface="Tahoma" panose="020B0604030504040204" pitchFamily="34" charset="0"/>
              </a:rPr>
              <a:t>Ren</a:t>
            </a:r>
            <a:endParaRPr lang="zh-CN" altLang="zh-CN" sz="1800" b="1" dirty="0">
              <a:solidFill>
                <a:schemeClr val="bg1"/>
              </a:solidFill>
              <a:latin typeface="Tahoma" panose="020B0604030504040204" pitchFamily="34" charset="0"/>
              <a:ea typeface="+mj-ea"/>
              <a:cs typeface="Tahoma" panose="020B0604030504040204" pitchFamily="34" charset="0"/>
            </a:endParaRPr>
          </a:p>
          <a:p>
            <a:pPr marL="285750" indent="-285750" algn="just">
              <a:spcBef>
                <a:spcPts val="600"/>
              </a:spcBef>
              <a:spcAft>
                <a:spcPts val="600"/>
              </a:spcAft>
              <a:buClr>
                <a:srgbClr val="0070C0"/>
              </a:buClr>
              <a:buSzPct val="70000"/>
              <a:buFont typeface="Wingdings" panose="05000000000000000000" pitchFamily="2" charset="2"/>
              <a:buChar char="l"/>
            </a:pPr>
            <a:r>
              <a:rPr lang="en-US" altLang="zh-CN" sz="1800" b="1" dirty="0">
                <a:solidFill>
                  <a:schemeClr val="bg1"/>
                </a:solidFill>
                <a:latin typeface="Tahoma" panose="020B0604030504040204" pitchFamily="34" charset="0"/>
                <a:ea typeface="Tahoma" panose="020B0604030504040204" pitchFamily="34" charset="0"/>
                <a:cs typeface="Tahoma" panose="020B0604030504040204" pitchFamily="34" charset="0"/>
              </a:rPr>
              <a:t> Application </a:t>
            </a:r>
            <a:r>
              <a:rPr lang="en-US" altLang="zh-CN"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Consultant</a:t>
            </a:r>
            <a:r>
              <a:rPr lang="zh-CN" altLang="en-US" sz="1800" b="1" dirty="0" smtClean="0">
                <a:solidFill>
                  <a:schemeClr val="bg1"/>
                </a:solidFill>
                <a:latin typeface="Tahoma" panose="020B0604030504040204" pitchFamily="34" charset="0"/>
                <a:ea typeface="+mj-ea"/>
                <a:cs typeface="Tahoma" panose="020B0604030504040204" pitchFamily="34" charset="0"/>
              </a:rPr>
              <a:t>， </a:t>
            </a:r>
            <a:r>
              <a:rPr lang="en-US" altLang="zh-CN" sz="1800" b="1" dirty="0" err="1">
                <a:solidFill>
                  <a:schemeClr val="bg1"/>
                </a:solidFill>
                <a:latin typeface="Tahoma" panose="020B0604030504040204" pitchFamily="34" charset="0"/>
                <a:ea typeface="Tahoma" panose="020B0604030504040204" pitchFamily="34" charset="0"/>
                <a:cs typeface="Tahoma" panose="020B0604030504040204" pitchFamily="34" charset="0"/>
              </a:rPr>
              <a:t>Wolters</a:t>
            </a:r>
            <a:r>
              <a:rPr lang="en-US" altLang="zh-CN" sz="1800" b="1" dirty="0">
                <a:solidFill>
                  <a:schemeClr val="bg1"/>
                </a:solidFill>
                <a:latin typeface="Tahoma" panose="020B0604030504040204" pitchFamily="34" charset="0"/>
                <a:ea typeface="Tahoma" panose="020B0604030504040204" pitchFamily="34" charset="0"/>
                <a:cs typeface="Tahoma" panose="020B0604030504040204" pitchFamily="34" charset="0"/>
              </a:rPr>
              <a:t> Kluwer</a:t>
            </a:r>
            <a:endParaRPr lang="zh-CN" altLang="zh-CN" sz="1800" b="1" dirty="0">
              <a:solidFill>
                <a:schemeClr val="bg1"/>
              </a:solidFill>
              <a:latin typeface="Tahoma" panose="020B0604030504040204" pitchFamily="34" charset="0"/>
              <a:ea typeface="+mj-ea"/>
              <a:cs typeface="Tahoma" panose="020B0604030504040204" pitchFamily="34" charset="0"/>
            </a:endParaRPr>
          </a:p>
          <a:p>
            <a:pPr marL="285750" indent="-285750" algn="just">
              <a:spcBef>
                <a:spcPts val="600"/>
              </a:spcBef>
              <a:spcAft>
                <a:spcPts val="600"/>
              </a:spcAft>
              <a:buClr>
                <a:srgbClr val="0070C0"/>
              </a:buClr>
              <a:buSzPct val="70000"/>
              <a:buFont typeface="Wingdings" panose="05000000000000000000" pitchFamily="2" charset="2"/>
              <a:buChar char="l"/>
            </a:pPr>
            <a:r>
              <a:rPr lang="zh-CN" altLang="en-US" sz="1800" b="1" dirty="0">
                <a:solidFill>
                  <a:schemeClr val="bg1"/>
                </a:solidFill>
                <a:latin typeface="Tahoma" panose="020B0604030504040204" pitchFamily="34" charset="0"/>
                <a:ea typeface="+mj-ea"/>
                <a:cs typeface="Tahoma" panose="020B0604030504040204" pitchFamily="34" charset="0"/>
              </a:rPr>
              <a:t> </a:t>
            </a:r>
            <a:r>
              <a:rPr lang="en-US" altLang="zh-CN" sz="1800" b="1" dirty="0">
                <a:solidFill>
                  <a:schemeClr val="bg1"/>
                </a:solidFill>
                <a:latin typeface="Tahoma" panose="020B0604030504040204" pitchFamily="34" charset="0"/>
                <a:ea typeface="Tahoma" panose="020B0604030504040204" pitchFamily="34" charset="0"/>
                <a:cs typeface="Tahoma" panose="020B0604030504040204" pitchFamily="34" charset="0"/>
              </a:rPr>
              <a:t>Tel: +86 21 6043 2374</a:t>
            </a:r>
          </a:p>
          <a:p>
            <a:pPr marL="285750" indent="-285750" algn="just">
              <a:spcBef>
                <a:spcPts val="600"/>
              </a:spcBef>
              <a:spcAft>
                <a:spcPts val="600"/>
              </a:spcAft>
              <a:buClr>
                <a:srgbClr val="0070C0"/>
              </a:buClr>
              <a:buSzPct val="70000"/>
              <a:buFont typeface="Wingdings" panose="05000000000000000000" pitchFamily="2" charset="2"/>
              <a:buChar char="l"/>
            </a:pPr>
            <a:r>
              <a:rPr lang="en-US" altLang="zh-CN" sz="1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Yuxin.Ren@wolterskluwer.com</a:t>
            </a:r>
            <a:endParaRPr lang="en-US" altLang="zh-CN" sz="1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8577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26"/>
          <p:cNvSpPr txBox="1">
            <a:spLocks noChangeArrowheads="1"/>
          </p:cNvSpPr>
          <p:nvPr/>
        </p:nvSpPr>
        <p:spPr bwMode="auto">
          <a:xfrm>
            <a:off x="228600" y="2852414"/>
            <a:ext cx="2021888" cy="3123932"/>
          </a:xfrm>
          <a:prstGeom prst="rect">
            <a:avLst/>
          </a:prstGeom>
          <a:noFill/>
          <a:ln w="9525">
            <a:noFill/>
            <a:miter lim="800000"/>
            <a:headEnd/>
            <a:tailEnd/>
          </a:ln>
        </p:spPr>
        <p:txBody>
          <a:bodyPr wrap="square">
            <a:spAutoFit/>
          </a:bodyPr>
          <a:lstStyle/>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rPr>
              <a:t>欧洲及美国法律信息解决方案</a:t>
            </a:r>
            <a:r>
              <a:rPr lang="zh-CN" altLang="en-US" sz="1400" dirty="0" smtClean="0">
                <a:solidFill>
                  <a:srgbClr val="FF0000"/>
                </a:solidFill>
                <a:latin typeface="黑体" panose="02010609060101010101" pitchFamily="49" charset="-122"/>
                <a:ea typeface="黑体" panose="02010609060101010101" pitchFamily="49" charset="-122"/>
              </a:rPr>
              <a:t>排名第一</a:t>
            </a:r>
            <a:endParaRPr lang="en-US" altLang="zh-CN" sz="1400"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rPr>
              <a:t>为</a:t>
            </a:r>
            <a:r>
              <a:rPr lang="zh-CN" altLang="en-US" sz="1400" dirty="0">
                <a:solidFill>
                  <a:srgbClr val="000000"/>
                </a:solidFill>
                <a:latin typeface="黑体" panose="02010609060101010101" pitchFamily="49" charset="-122"/>
                <a:ea typeface="黑体" panose="02010609060101010101" pitchFamily="49" charset="-122"/>
              </a:rPr>
              <a:t>客户提供行之有效的信息</a:t>
            </a:r>
            <a:r>
              <a:rPr lang="zh-CN" altLang="en-US" sz="1400" dirty="0" smtClean="0">
                <a:solidFill>
                  <a:srgbClr val="000000"/>
                </a:solidFill>
                <a:latin typeface="黑体" panose="02010609060101010101" pitchFamily="49" charset="-122"/>
                <a:ea typeface="黑体" panose="02010609060101010101" pitchFamily="49" charset="-122"/>
              </a:rPr>
              <a:t>、软件、智</a:t>
            </a:r>
            <a:r>
              <a:rPr lang="zh-CN" altLang="en-US" sz="1400" dirty="0">
                <a:solidFill>
                  <a:srgbClr val="000000"/>
                </a:solidFill>
                <a:latin typeface="黑体" panose="02010609060101010101" pitchFamily="49" charset="-122"/>
                <a:ea typeface="黑体" panose="02010609060101010101" pitchFamily="49" charset="-122"/>
              </a:rPr>
              <a:t>能工具、法律及合规解决方案以及个性化服务，帮助法律从业者做出更好决策，提高效率</a:t>
            </a:r>
            <a:r>
              <a:rPr lang="zh-CN" altLang="en-US" sz="1400" dirty="0" smtClean="0">
                <a:solidFill>
                  <a:srgbClr val="000000"/>
                </a:solidFill>
                <a:latin typeface="黑体" panose="02010609060101010101" pitchFamily="49" charset="-122"/>
                <a:ea typeface="黑体" panose="02010609060101010101" pitchFamily="49" charset="-122"/>
              </a:rPr>
              <a:t>。</a:t>
            </a:r>
            <a:endParaRPr lang="en-US" altLang="zh-CN" sz="1400" dirty="0" smtClean="0">
              <a:solidFill>
                <a:srgbClr val="000000"/>
              </a:solidFill>
              <a:latin typeface="黑体" panose="02010609060101010101" pitchFamily="49" charset="-122"/>
              <a:ea typeface="黑体" panose="02010609060101010101" pitchFamily="49" charset="-122"/>
            </a:endParaRPr>
          </a:p>
          <a:p>
            <a:pPr>
              <a:spcBef>
                <a:spcPts val="600"/>
              </a:spcBef>
            </a:pPr>
            <a:endParaRPr lang="zh-CN" altLang="en-US" sz="1400" dirty="0">
              <a:solidFill>
                <a:srgbClr val="000000"/>
              </a:solidFill>
              <a:latin typeface="黑体" panose="02010609060101010101" pitchFamily="49" charset="-122"/>
              <a:ea typeface="黑体" panose="02010609060101010101" pitchFamily="49" charset="-122"/>
            </a:endParaRPr>
          </a:p>
          <a:p>
            <a:pPr>
              <a:spcBef>
                <a:spcPts val="600"/>
              </a:spcBef>
            </a:pPr>
            <a:r>
              <a:rPr lang="zh-CN" altLang="en-US" sz="1400" b="1" dirty="0" smtClean="0">
                <a:solidFill>
                  <a:srgbClr val="000000"/>
                </a:solidFill>
                <a:latin typeface="楷体" pitchFamily="49" charset="-122"/>
                <a:ea typeface="楷体" pitchFamily="49" charset="-122"/>
              </a:rPr>
              <a:t>知名品牌</a:t>
            </a:r>
            <a:r>
              <a:rPr lang="zh-CN" altLang="en-US" sz="1400" b="1" dirty="0">
                <a:solidFill>
                  <a:srgbClr val="000000"/>
                </a:solidFill>
                <a:latin typeface="楷体" pitchFamily="49" charset="-122"/>
                <a:ea typeface="楷体" pitchFamily="49" charset="-122"/>
              </a:rPr>
              <a:t>及产品线</a:t>
            </a:r>
            <a:r>
              <a:rPr lang="zh-CN" altLang="en-US" sz="1400" dirty="0">
                <a:solidFill>
                  <a:srgbClr val="000000"/>
                </a:solidFill>
                <a:latin typeface="楷体" pitchFamily="49" charset="-122"/>
                <a:ea typeface="楷体" pitchFamily="49" charset="-122"/>
              </a:rPr>
              <a:t>：</a:t>
            </a:r>
            <a:r>
              <a:rPr lang="en-US" sz="1400" dirty="0" err="1">
                <a:solidFill>
                  <a:srgbClr val="000000"/>
                </a:solidFill>
                <a:latin typeface="Trebuchet MS"/>
              </a:rPr>
              <a:t>Kleos</a:t>
            </a:r>
            <a:r>
              <a:rPr lang="en-US" sz="1400" dirty="0">
                <a:solidFill>
                  <a:srgbClr val="000000"/>
                </a:solidFill>
                <a:latin typeface="Trebuchet MS"/>
              </a:rPr>
              <a:t>, Kluwer</a:t>
            </a:r>
            <a:r>
              <a:rPr lang="zh-CN" altLang="en-US" sz="1400" dirty="0">
                <a:solidFill>
                  <a:srgbClr val="000000"/>
                </a:solidFill>
                <a:latin typeface="Trebuchet MS"/>
              </a:rPr>
              <a:t>，</a:t>
            </a:r>
            <a:r>
              <a:rPr lang="en-US" sz="1400" dirty="0" err="1">
                <a:solidFill>
                  <a:srgbClr val="000000"/>
                </a:solidFill>
                <a:latin typeface="Trebuchet MS"/>
              </a:rPr>
              <a:t>Aspen,Croner</a:t>
            </a:r>
            <a:r>
              <a:rPr lang="en-US" sz="1400" dirty="0">
                <a:solidFill>
                  <a:srgbClr val="000000"/>
                </a:solidFill>
                <a:latin typeface="Trebuchet MS"/>
              </a:rPr>
              <a:t>, </a:t>
            </a:r>
            <a:r>
              <a:rPr lang="en-US" sz="1400" dirty="0" err="1" smtClean="0">
                <a:solidFill>
                  <a:srgbClr val="000000"/>
                </a:solidFill>
                <a:latin typeface="Trebuchet MS"/>
              </a:rPr>
              <a:t>Verifield</a:t>
            </a:r>
            <a:r>
              <a:rPr lang="en-US" sz="1400" dirty="0">
                <a:solidFill>
                  <a:srgbClr val="000000"/>
                </a:solidFill>
                <a:latin typeface="Trebuchet MS"/>
              </a:rPr>
              <a:t>, Cheetah</a:t>
            </a:r>
            <a:endParaRPr lang="en-US" sz="1400" dirty="0">
              <a:solidFill>
                <a:srgbClr val="000000"/>
              </a:solidFill>
              <a:latin typeface="楷体" pitchFamily="49" charset="-122"/>
              <a:ea typeface="楷体" pitchFamily="49" charset="-122"/>
            </a:endParaRPr>
          </a:p>
        </p:txBody>
      </p:sp>
      <p:sp>
        <p:nvSpPr>
          <p:cNvPr id="48" name="TextBox 29"/>
          <p:cNvSpPr txBox="1">
            <a:spLocks noChangeArrowheads="1"/>
          </p:cNvSpPr>
          <p:nvPr/>
        </p:nvSpPr>
        <p:spPr bwMode="auto">
          <a:xfrm>
            <a:off x="2494658" y="2883191"/>
            <a:ext cx="1941013" cy="3493264"/>
          </a:xfrm>
          <a:prstGeom prst="rect">
            <a:avLst/>
          </a:prstGeom>
          <a:noFill/>
          <a:ln w="9525">
            <a:noFill/>
            <a:miter lim="800000"/>
            <a:headEnd/>
            <a:tailEnd/>
          </a:ln>
        </p:spPr>
        <p:txBody>
          <a:bodyPr wrap="square">
            <a:spAutoFit/>
          </a:bodyPr>
          <a:lstStyle/>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rPr>
              <a:t>北美及欧洲财税软件</a:t>
            </a:r>
            <a:r>
              <a:rPr lang="zh-CN" altLang="en-US" sz="1400" dirty="0" smtClean="0">
                <a:solidFill>
                  <a:srgbClr val="FF0000"/>
                </a:solidFill>
                <a:latin typeface="黑体" panose="02010609060101010101" pitchFamily="49" charset="-122"/>
                <a:ea typeface="黑体" panose="02010609060101010101" pitchFamily="49" charset="-122"/>
              </a:rPr>
              <a:t>排名第一</a:t>
            </a:r>
            <a:endParaRPr lang="en-US" altLang="zh-CN" sz="1400" dirty="0" smtClean="0">
              <a:solidFill>
                <a:srgbClr val="FF0000"/>
              </a:solidFill>
              <a:latin typeface="黑体" panose="02010609060101010101" pitchFamily="49" charset="-122"/>
              <a:ea typeface="黑体" panose="02010609060101010101" pitchFamily="49" charset="-122"/>
            </a:endParaRPr>
          </a:p>
          <a:p>
            <a:pPr>
              <a:spcBef>
                <a:spcPts val="600"/>
              </a:spcBef>
            </a:pPr>
            <a:r>
              <a:rPr lang="zh-CN" altLang="en-US" sz="1400" dirty="0">
                <a:solidFill>
                  <a:srgbClr val="000000"/>
                </a:solidFill>
                <a:latin typeface="黑体" panose="02010609060101010101" pitchFamily="49" charset="-122"/>
                <a:ea typeface="黑体" panose="02010609060101010101" pitchFamily="49" charset="-122"/>
              </a:rPr>
              <a:t>是全球领先的财税、会计及审计信息、解决方案和</a:t>
            </a:r>
            <a:r>
              <a:rPr lang="zh-CN" altLang="en-US" sz="1400" dirty="0">
                <a:solidFill>
                  <a:srgbClr val="000000"/>
                </a:solidFill>
                <a:latin typeface="黑体" panose="02010609060101010101" pitchFamily="49" charset="-122"/>
                <a:ea typeface="黑体" panose="02010609060101010101" pitchFamily="49" charset="-122"/>
                <a:cs typeface="Arial" pitchFamily="34" charset="0"/>
              </a:rPr>
              <a:t>服务</a:t>
            </a:r>
            <a:r>
              <a:rPr lang="zh-CN" altLang="en-US" sz="1400" dirty="0">
                <a:solidFill>
                  <a:srgbClr val="000000"/>
                </a:solidFill>
                <a:latin typeface="黑体" panose="02010609060101010101" pitchFamily="49" charset="-122"/>
                <a:ea typeface="黑体" panose="02010609060101010101" pitchFamily="49" charset="-122"/>
              </a:rPr>
              <a:t>提供商</a:t>
            </a:r>
            <a:r>
              <a:rPr lang="zh-CN" altLang="en-US" sz="1400" dirty="0">
                <a:solidFill>
                  <a:srgbClr val="000000"/>
                </a:solidFill>
                <a:latin typeface="楷体" pitchFamily="49" charset="-122"/>
                <a:ea typeface="楷体" pitchFamily="49" charset="-122"/>
              </a:rPr>
              <a:t>。</a:t>
            </a:r>
          </a:p>
          <a:p>
            <a:pPr>
              <a:spcBef>
                <a:spcPts val="600"/>
              </a:spcBef>
            </a:pPr>
            <a:endParaRPr lang="en-US" altLang="zh-CN" sz="1400" b="1" dirty="0" smtClean="0">
              <a:solidFill>
                <a:srgbClr val="000000"/>
              </a:solidFill>
              <a:latin typeface="楷体" pitchFamily="49" charset="-122"/>
              <a:ea typeface="楷体" pitchFamily="49" charset="-122"/>
            </a:endParaRPr>
          </a:p>
          <a:p>
            <a:pPr>
              <a:spcBef>
                <a:spcPts val="600"/>
              </a:spcBef>
            </a:pPr>
            <a:r>
              <a:rPr lang="zh-CN" altLang="en-US" sz="1400" b="1" dirty="0" smtClean="0">
                <a:solidFill>
                  <a:srgbClr val="000000"/>
                </a:solidFill>
                <a:latin typeface="楷体" pitchFamily="49" charset="-122"/>
                <a:ea typeface="楷体" pitchFamily="49" charset="-122"/>
              </a:rPr>
              <a:t>知名品牌</a:t>
            </a:r>
            <a:r>
              <a:rPr lang="zh-CN" altLang="en-US" sz="1400" b="1" dirty="0">
                <a:solidFill>
                  <a:srgbClr val="000000"/>
                </a:solidFill>
                <a:latin typeface="楷体" pitchFamily="49" charset="-122"/>
                <a:ea typeface="楷体" pitchFamily="49" charset="-122"/>
              </a:rPr>
              <a:t>和产品线</a:t>
            </a:r>
            <a:r>
              <a:rPr lang="en-US" altLang="zh-CN" sz="1400" b="1" dirty="0">
                <a:solidFill>
                  <a:srgbClr val="000000"/>
                </a:solidFill>
                <a:latin typeface="楷体" pitchFamily="49" charset="-122"/>
                <a:ea typeface="楷体" pitchFamily="49" charset="-122"/>
              </a:rPr>
              <a:t>:</a:t>
            </a:r>
          </a:p>
          <a:p>
            <a:pPr>
              <a:spcBef>
                <a:spcPts val="600"/>
              </a:spcBef>
            </a:pPr>
            <a:r>
              <a:rPr lang="en-US" sz="1400" dirty="0">
                <a:solidFill>
                  <a:srgbClr val="000000"/>
                </a:solidFill>
                <a:latin typeface="Trebuchet MS"/>
              </a:rPr>
              <a:t>CCH, </a:t>
            </a:r>
            <a:r>
              <a:rPr lang="en-US" sz="1400" dirty="0" err="1" smtClean="0">
                <a:solidFill>
                  <a:srgbClr val="000000"/>
                </a:solidFill>
                <a:latin typeface="Trebuchet MS"/>
              </a:rPr>
              <a:t>iFirm</a:t>
            </a:r>
            <a:r>
              <a:rPr lang="en-US" sz="1400" dirty="0" smtClean="0">
                <a:solidFill>
                  <a:srgbClr val="000000"/>
                </a:solidFill>
                <a:latin typeface="Trebuchet MS"/>
              </a:rPr>
              <a:t>, A3 </a:t>
            </a:r>
            <a:r>
              <a:rPr lang="en-US" sz="1400" dirty="0">
                <a:solidFill>
                  <a:srgbClr val="000000"/>
                </a:solidFill>
                <a:latin typeface="Trebuchet MS"/>
              </a:rPr>
              <a:t>Software, </a:t>
            </a:r>
            <a:r>
              <a:rPr lang="en-US" sz="1400" dirty="0" err="1">
                <a:solidFill>
                  <a:srgbClr val="000000"/>
                </a:solidFill>
                <a:latin typeface="Trebuchet MS"/>
              </a:rPr>
              <a:t>CorpSystem</a:t>
            </a:r>
            <a:r>
              <a:rPr lang="en-US" sz="1400" dirty="0">
                <a:solidFill>
                  <a:srgbClr val="000000"/>
                </a:solidFill>
                <a:latin typeface="Trebuchet MS"/>
              </a:rPr>
              <a:t>, </a:t>
            </a:r>
            <a:r>
              <a:rPr lang="en-US" sz="1400" dirty="0" err="1">
                <a:solidFill>
                  <a:srgbClr val="000000"/>
                </a:solidFill>
                <a:latin typeface="Trebuchet MS"/>
              </a:rPr>
              <a:t>ProSystem</a:t>
            </a:r>
            <a:r>
              <a:rPr lang="en-US" sz="1400" dirty="0">
                <a:solidFill>
                  <a:srgbClr val="000000"/>
                </a:solidFill>
                <a:latin typeface="Trebuchet MS"/>
              </a:rPr>
              <a:t> </a:t>
            </a:r>
            <a:r>
              <a:rPr lang="en-US" sz="1400" dirty="0" err="1">
                <a:solidFill>
                  <a:srgbClr val="000000"/>
                </a:solidFill>
                <a:latin typeface="Trebuchet MS"/>
              </a:rPr>
              <a:t>fx</a:t>
            </a:r>
            <a:r>
              <a:rPr lang="en-US" sz="1400" dirty="0">
                <a:solidFill>
                  <a:srgbClr val="000000"/>
                </a:solidFill>
                <a:latin typeface="Trebuchet MS"/>
              </a:rPr>
              <a:t>, </a:t>
            </a:r>
            <a:r>
              <a:rPr lang="en-US" sz="1400" dirty="0" err="1">
                <a:solidFill>
                  <a:srgbClr val="000000"/>
                </a:solidFill>
                <a:latin typeface="Trebuchet MS"/>
              </a:rPr>
              <a:t>Twinfield</a:t>
            </a:r>
            <a:r>
              <a:rPr lang="en-US" sz="1400" dirty="0">
                <a:solidFill>
                  <a:srgbClr val="000000"/>
                </a:solidFill>
                <a:latin typeface="Trebuchet MS"/>
              </a:rPr>
              <a:t>, </a:t>
            </a:r>
            <a:r>
              <a:rPr lang="en-US" sz="1400" dirty="0" err="1" smtClean="0">
                <a:solidFill>
                  <a:srgbClr val="000000"/>
                </a:solidFill>
                <a:latin typeface="Trebuchet MS"/>
              </a:rPr>
              <a:t>Kluwer、TeamMate,Prosoft</a:t>
            </a:r>
            <a:endParaRPr lang="en-US" sz="1400" dirty="0">
              <a:solidFill>
                <a:srgbClr val="000000"/>
              </a:solidFill>
              <a:latin typeface="Trebuchet MS"/>
            </a:endParaRPr>
          </a:p>
          <a:p>
            <a:pPr>
              <a:spcBef>
                <a:spcPts val="600"/>
              </a:spcBef>
            </a:pPr>
            <a:endParaRPr lang="en-US" sz="1400" dirty="0">
              <a:solidFill>
                <a:srgbClr val="000000"/>
              </a:solidFill>
              <a:latin typeface="楷体" pitchFamily="49" charset="-122"/>
              <a:ea typeface="楷体" pitchFamily="49" charset="-122"/>
            </a:endParaRPr>
          </a:p>
        </p:txBody>
      </p:sp>
      <p:sp>
        <p:nvSpPr>
          <p:cNvPr id="49" name="TextBox 30"/>
          <p:cNvSpPr txBox="1">
            <a:spLocks noChangeArrowheads="1"/>
          </p:cNvSpPr>
          <p:nvPr/>
        </p:nvSpPr>
        <p:spPr bwMode="auto">
          <a:xfrm>
            <a:off x="4667694" y="2852556"/>
            <a:ext cx="2028604" cy="3554819"/>
          </a:xfrm>
          <a:prstGeom prst="rect">
            <a:avLst/>
          </a:prstGeom>
          <a:noFill/>
          <a:ln w="9525">
            <a:noFill/>
            <a:miter lim="800000"/>
            <a:headEnd/>
            <a:tailEnd/>
          </a:ln>
        </p:spPr>
        <p:txBody>
          <a:bodyPr wrap="square">
            <a:spAutoFit/>
          </a:bodyPr>
          <a:lstStyle/>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cs typeface="Arial" pitchFamily="34" charset="0"/>
              </a:rPr>
              <a:t>临床解决方案及医学院校和医院医学搜索平台</a:t>
            </a:r>
            <a:r>
              <a:rPr lang="zh-CN" altLang="en-US" sz="1400" dirty="0" smtClean="0">
                <a:solidFill>
                  <a:srgbClr val="FF0000"/>
                </a:solidFill>
                <a:latin typeface="黑体" panose="02010609060101010101" pitchFamily="49" charset="-122"/>
                <a:ea typeface="黑体" panose="02010609060101010101" pitchFamily="49" charset="-122"/>
                <a:cs typeface="Arial" pitchFamily="34" charset="0"/>
              </a:rPr>
              <a:t>排名第一</a:t>
            </a:r>
            <a:r>
              <a:rPr lang="zh-CN" altLang="en-US" sz="1400" dirty="0">
                <a:latin typeface="黑体" panose="02010609060101010101" pitchFamily="49" charset="-122"/>
                <a:ea typeface="黑体" panose="02010609060101010101" pitchFamily="49" charset="-122"/>
                <a:cs typeface="Arial" pitchFamily="34" charset="0"/>
              </a:rPr>
              <a:t>；</a:t>
            </a:r>
            <a:r>
              <a:rPr lang="zh-CN" altLang="en-US" sz="1400" dirty="0" smtClean="0">
                <a:solidFill>
                  <a:srgbClr val="000000"/>
                </a:solidFill>
                <a:latin typeface="黑体" panose="02010609060101010101" pitchFamily="49" charset="-122"/>
                <a:ea typeface="黑体" panose="02010609060101010101" pitchFamily="49" charset="-122"/>
                <a:cs typeface="Arial" pitchFamily="34" charset="0"/>
              </a:rPr>
              <a:t>医学期刊</a:t>
            </a:r>
            <a:r>
              <a:rPr lang="zh-CN" altLang="en-US" sz="1400" dirty="0" smtClean="0">
                <a:solidFill>
                  <a:srgbClr val="FF0000"/>
                </a:solidFill>
                <a:latin typeface="黑体" panose="02010609060101010101" pitchFamily="49" charset="-122"/>
                <a:ea typeface="黑体" panose="02010609060101010101" pitchFamily="49" charset="-122"/>
                <a:cs typeface="Arial" pitchFamily="34" charset="0"/>
              </a:rPr>
              <a:t>排名第二</a:t>
            </a:r>
            <a:endParaRPr lang="en-US" altLang="zh-CN" sz="1400" dirty="0" smtClean="0">
              <a:solidFill>
                <a:srgbClr val="FF0000"/>
              </a:solidFill>
              <a:latin typeface="黑体" panose="02010609060101010101" pitchFamily="49" charset="-122"/>
              <a:ea typeface="黑体" panose="02010609060101010101" pitchFamily="49" charset="-122"/>
              <a:cs typeface="Arial" pitchFamily="34" charset="0"/>
            </a:endParaRPr>
          </a:p>
          <a:p>
            <a:pPr>
              <a:spcBef>
                <a:spcPts val="600"/>
              </a:spcBef>
            </a:pPr>
            <a:endParaRPr lang="en-US" altLang="zh-CN" sz="1400" b="1" dirty="0" smtClean="0">
              <a:solidFill>
                <a:srgbClr val="000000"/>
              </a:solidFill>
              <a:ea typeface="楷体" pitchFamily="49" charset="-122"/>
              <a:cs typeface="Arial" pitchFamily="34" charset="0"/>
            </a:endParaRPr>
          </a:p>
          <a:p>
            <a:pPr>
              <a:spcBef>
                <a:spcPts val="600"/>
              </a:spcBef>
            </a:pPr>
            <a:r>
              <a:rPr lang="zh-CN" altLang="zh-CN" sz="1400" b="1" dirty="0" smtClean="0">
                <a:solidFill>
                  <a:srgbClr val="000000"/>
                </a:solidFill>
                <a:ea typeface="楷体" pitchFamily="49" charset="-122"/>
                <a:cs typeface="Arial" pitchFamily="34" charset="0"/>
              </a:rPr>
              <a:t>知</a:t>
            </a:r>
            <a:r>
              <a:rPr lang="zh-CN" altLang="zh-CN" sz="1400" b="1" dirty="0">
                <a:solidFill>
                  <a:srgbClr val="000000"/>
                </a:solidFill>
                <a:ea typeface="楷体" pitchFamily="49" charset="-122"/>
                <a:cs typeface="Arial" pitchFamily="34" charset="0"/>
              </a:rPr>
              <a:t>名品牌及产品线：</a:t>
            </a:r>
            <a:r>
              <a:rPr lang="en-US" altLang="zh-CN" sz="1400" dirty="0">
                <a:solidFill>
                  <a:srgbClr val="000000"/>
                </a:solidFill>
                <a:cs typeface="Arial" pitchFamily="34" charset="0"/>
              </a:rPr>
              <a:t>Lippincott Williams &amp; Wilkins, Ovid, </a:t>
            </a:r>
            <a:r>
              <a:rPr lang="en-US" altLang="zh-CN" sz="1400" dirty="0" err="1">
                <a:solidFill>
                  <a:srgbClr val="000000"/>
                </a:solidFill>
                <a:cs typeface="Arial" pitchFamily="34" charset="0"/>
              </a:rPr>
              <a:t>ProVationMedical,UpToDate</a:t>
            </a:r>
            <a:r>
              <a:rPr lang="en-US" altLang="zh-CN" sz="1400" dirty="0">
                <a:solidFill>
                  <a:srgbClr val="000000"/>
                </a:solidFill>
                <a:cs typeface="Arial" pitchFamily="34" charset="0"/>
              </a:rPr>
              <a:t>, </a:t>
            </a:r>
            <a:r>
              <a:rPr lang="en-US" altLang="zh-CN" sz="1400" dirty="0" err="1">
                <a:solidFill>
                  <a:srgbClr val="000000"/>
                </a:solidFill>
                <a:cs typeface="Arial" pitchFamily="34" charset="0"/>
              </a:rPr>
              <a:t>Medi</a:t>
            </a:r>
            <a:r>
              <a:rPr lang="en-US" altLang="zh-CN" sz="1400" dirty="0">
                <a:solidFill>
                  <a:srgbClr val="000000"/>
                </a:solidFill>
                <a:cs typeface="Arial" pitchFamily="34" charset="0"/>
              </a:rPr>
              <a:t>-Span, Facts &amp; Comparisons, </a:t>
            </a:r>
            <a:r>
              <a:rPr lang="en-US" altLang="zh-CN" sz="1400" dirty="0" err="1">
                <a:solidFill>
                  <a:srgbClr val="000000"/>
                </a:solidFill>
                <a:cs typeface="Arial" pitchFamily="34" charset="0"/>
              </a:rPr>
              <a:t>Lexicomp</a:t>
            </a:r>
            <a:r>
              <a:rPr lang="en-US" altLang="zh-CN" sz="1400" dirty="0">
                <a:solidFill>
                  <a:srgbClr val="000000"/>
                </a:solidFill>
                <a:cs typeface="Arial" pitchFamily="34" charset="0"/>
              </a:rPr>
              <a:t>, Pharmacy OneSource, Health Language.</a:t>
            </a:r>
            <a:endParaRPr lang="zh-CN" altLang="zh-CN" sz="1400" dirty="0">
              <a:solidFill>
                <a:srgbClr val="000000"/>
              </a:solidFill>
              <a:cs typeface="Arial" pitchFamily="34" charset="0"/>
            </a:endParaRPr>
          </a:p>
          <a:p>
            <a:pPr>
              <a:spcBef>
                <a:spcPts val="600"/>
              </a:spcBef>
            </a:pPr>
            <a:endParaRPr lang="en-US" sz="1400" dirty="0">
              <a:solidFill>
                <a:srgbClr val="FF0000"/>
              </a:solidFill>
              <a:ea typeface="楷体" pitchFamily="49" charset="-122"/>
              <a:cs typeface="Arial" pitchFamily="34" charset="0"/>
            </a:endParaRPr>
          </a:p>
        </p:txBody>
      </p:sp>
      <p:sp>
        <p:nvSpPr>
          <p:cNvPr id="50" name="TextBox 31"/>
          <p:cNvSpPr txBox="1">
            <a:spLocks noChangeArrowheads="1"/>
          </p:cNvSpPr>
          <p:nvPr/>
        </p:nvSpPr>
        <p:spPr bwMode="auto">
          <a:xfrm>
            <a:off x="6903016" y="2852414"/>
            <a:ext cx="2102764" cy="3770263"/>
          </a:xfrm>
          <a:prstGeom prst="rect">
            <a:avLst/>
          </a:prstGeom>
          <a:noFill/>
          <a:ln w="9525">
            <a:noFill/>
            <a:miter lim="800000"/>
            <a:headEnd/>
            <a:tailEnd/>
          </a:ln>
        </p:spPr>
        <p:txBody>
          <a:bodyPr wrap="square">
            <a:spAutoFit/>
          </a:bodyPr>
          <a:lstStyle/>
          <a:p>
            <a:pPr>
              <a:spcBef>
                <a:spcPts val="600"/>
              </a:spcBef>
            </a:pPr>
            <a:r>
              <a:rPr lang="zh-CN" altLang="en-US" sz="1400" dirty="0" smtClean="0">
                <a:solidFill>
                  <a:srgbClr val="000000"/>
                </a:solidFill>
                <a:latin typeface="黑体" panose="02010609060101010101" pitchFamily="49" charset="-122"/>
                <a:ea typeface="黑体" panose="02010609060101010101" pitchFamily="49" charset="-122"/>
                <a:cs typeface="Arial" pitchFamily="34" charset="0"/>
              </a:rPr>
              <a:t>北美金融合规领域</a:t>
            </a:r>
            <a:r>
              <a:rPr lang="zh-CN" altLang="en-US" sz="1400" dirty="0" smtClean="0">
                <a:solidFill>
                  <a:srgbClr val="FF0000"/>
                </a:solidFill>
                <a:latin typeface="黑体" panose="02010609060101010101" pitchFamily="49" charset="-122"/>
                <a:ea typeface="黑体" panose="02010609060101010101" pitchFamily="49" charset="-122"/>
                <a:cs typeface="Arial" pitchFamily="34" charset="0"/>
              </a:rPr>
              <a:t>排名第一</a:t>
            </a:r>
            <a:endParaRPr lang="en-US" altLang="zh-CN" sz="1400" dirty="0" smtClean="0">
              <a:solidFill>
                <a:srgbClr val="FF0000"/>
              </a:solidFill>
              <a:latin typeface="黑体" panose="02010609060101010101" pitchFamily="49" charset="-122"/>
              <a:ea typeface="黑体" panose="02010609060101010101" pitchFamily="49" charset="-122"/>
              <a:cs typeface="Arial" pitchFamily="34" charset="0"/>
            </a:endParaRPr>
          </a:p>
          <a:p>
            <a:pPr>
              <a:spcBef>
                <a:spcPts val="600"/>
              </a:spcBef>
            </a:pPr>
            <a:endParaRPr lang="en-US" sz="1400" dirty="0">
              <a:solidFill>
                <a:srgbClr val="FF0000"/>
              </a:solidFill>
              <a:ea typeface="楷体" pitchFamily="49" charset="-122"/>
              <a:cs typeface="Arial" pitchFamily="34" charset="0"/>
            </a:endParaRPr>
          </a:p>
          <a:p>
            <a:pPr>
              <a:spcBef>
                <a:spcPts val="600"/>
              </a:spcBef>
            </a:pPr>
            <a:r>
              <a:rPr lang="zh-CN" altLang="en-US" sz="1400" b="1" dirty="0" smtClean="0">
                <a:solidFill>
                  <a:srgbClr val="000000"/>
                </a:solidFill>
                <a:ea typeface="楷体" pitchFamily="49" charset="-122"/>
                <a:cs typeface="Arial" pitchFamily="34" charset="0"/>
              </a:rPr>
              <a:t>知名</a:t>
            </a:r>
            <a:r>
              <a:rPr lang="zh-CN" altLang="zh-CN" sz="1400" b="1" dirty="0" smtClean="0">
                <a:solidFill>
                  <a:srgbClr val="000000"/>
                </a:solidFill>
                <a:ea typeface="楷体" pitchFamily="49" charset="-122"/>
                <a:cs typeface="Arial" pitchFamily="34" charset="0"/>
              </a:rPr>
              <a:t>品牌</a:t>
            </a:r>
            <a:r>
              <a:rPr lang="zh-CN" altLang="zh-CN" sz="1400" b="1" dirty="0">
                <a:solidFill>
                  <a:srgbClr val="000000"/>
                </a:solidFill>
                <a:ea typeface="楷体" pitchFamily="49" charset="-122"/>
                <a:cs typeface="Arial" pitchFamily="34" charset="0"/>
              </a:rPr>
              <a:t>及产品线：</a:t>
            </a:r>
            <a:r>
              <a:rPr lang="en-US" altLang="zh-CN" sz="1400" dirty="0" err="1">
                <a:solidFill>
                  <a:srgbClr val="000000"/>
                </a:solidFill>
                <a:cs typeface="Arial" pitchFamily="34" charset="0"/>
              </a:rPr>
              <a:t>OneSumX</a:t>
            </a:r>
            <a:r>
              <a:rPr lang="en-US" altLang="zh-CN" sz="1400" dirty="0">
                <a:solidFill>
                  <a:srgbClr val="000000"/>
                </a:solidFill>
                <a:cs typeface="Arial" pitchFamily="34" charset="0"/>
              </a:rPr>
              <a:t>, CASH Suite™, CT Corporation, Passport® Platform, </a:t>
            </a:r>
            <a:r>
              <a:rPr lang="en-US" altLang="zh-CN" sz="1400" dirty="0" err="1">
                <a:solidFill>
                  <a:srgbClr val="000000"/>
                </a:solidFill>
                <a:cs typeface="Arial" pitchFamily="34" charset="0"/>
              </a:rPr>
              <a:t>FRSGlobal</a:t>
            </a:r>
            <a:r>
              <a:rPr lang="zh-CN" altLang="zh-CN" sz="1400" dirty="0">
                <a:solidFill>
                  <a:srgbClr val="000000"/>
                </a:solidFill>
                <a:cs typeface="Arial" pitchFamily="34" charset="0"/>
              </a:rPr>
              <a:t>、</a:t>
            </a:r>
            <a:r>
              <a:rPr lang="en-US" altLang="zh-CN" sz="1400" dirty="0">
                <a:solidFill>
                  <a:srgbClr val="000000"/>
                </a:solidFill>
                <a:cs typeface="Arial" pitchFamily="34" charset="0"/>
              </a:rPr>
              <a:t>ARC Logics for Financial Services</a:t>
            </a:r>
            <a:r>
              <a:rPr lang="zh-CN" altLang="zh-CN" sz="1400" dirty="0">
                <a:solidFill>
                  <a:srgbClr val="000000"/>
                </a:solidFill>
                <a:cs typeface="Arial" pitchFamily="34" charset="0"/>
              </a:rPr>
              <a:t>、</a:t>
            </a:r>
            <a:r>
              <a:rPr lang="en-US" altLang="zh-CN" sz="1400" dirty="0" err="1">
                <a:solidFill>
                  <a:srgbClr val="000000"/>
                </a:solidFill>
                <a:cs typeface="Arial" pitchFamily="34" charset="0"/>
              </a:rPr>
              <a:t>PCi</a:t>
            </a:r>
            <a:r>
              <a:rPr lang="zh-CN" altLang="zh-CN" sz="1400" dirty="0">
                <a:solidFill>
                  <a:srgbClr val="000000"/>
                </a:solidFill>
                <a:cs typeface="Arial" pitchFamily="34" charset="0"/>
              </a:rPr>
              <a:t>、</a:t>
            </a:r>
            <a:r>
              <a:rPr lang="en-US" altLang="zh-CN" sz="1400" dirty="0">
                <a:solidFill>
                  <a:srgbClr val="000000"/>
                </a:solidFill>
                <a:cs typeface="Arial" pitchFamily="34" charset="0"/>
              </a:rPr>
              <a:t>Compliance Resource Network</a:t>
            </a:r>
            <a:r>
              <a:rPr lang="zh-CN" altLang="zh-CN" sz="1400" dirty="0">
                <a:solidFill>
                  <a:srgbClr val="000000"/>
                </a:solidFill>
                <a:cs typeface="Arial" pitchFamily="34" charset="0"/>
              </a:rPr>
              <a:t>、</a:t>
            </a:r>
            <a:r>
              <a:rPr lang="en-US" altLang="zh-CN" sz="1400" dirty="0">
                <a:solidFill>
                  <a:srgbClr val="000000"/>
                </a:solidFill>
                <a:cs typeface="Arial" pitchFamily="34" charset="0"/>
              </a:rPr>
              <a:t>Bankers </a:t>
            </a:r>
            <a:r>
              <a:rPr lang="en-US" altLang="zh-CN" sz="1400" dirty="0" smtClean="0">
                <a:solidFill>
                  <a:srgbClr val="000000"/>
                </a:solidFill>
                <a:cs typeface="Arial" pitchFamily="34" charset="0"/>
              </a:rPr>
              <a:t>Systems</a:t>
            </a:r>
            <a:r>
              <a:rPr lang="zh-CN" altLang="zh-CN" sz="1400" dirty="0" smtClean="0">
                <a:solidFill>
                  <a:srgbClr val="000000"/>
                </a:solidFill>
                <a:cs typeface="Arial" pitchFamily="34" charset="0"/>
              </a:rPr>
              <a:t>、</a:t>
            </a:r>
            <a:r>
              <a:rPr lang="en-US" altLang="zh-CN" sz="1400" dirty="0" err="1">
                <a:solidFill>
                  <a:srgbClr val="000000"/>
                </a:solidFill>
                <a:cs typeface="Arial" pitchFamily="34" charset="0"/>
              </a:rPr>
              <a:t>AppOne</a:t>
            </a:r>
            <a:r>
              <a:rPr lang="en-US" altLang="zh-CN" sz="1400" dirty="0">
                <a:solidFill>
                  <a:srgbClr val="000000"/>
                </a:solidFill>
                <a:cs typeface="Arial" pitchFamily="34" charset="0"/>
              </a:rPr>
              <a:t>®</a:t>
            </a:r>
            <a:r>
              <a:rPr lang="zh-CN" altLang="zh-CN" sz="1400" dirty="0" smtClean="0">
                <a:solidFill>
                  <a:srgbClr val="000000"/>
                </a:solidFill>
                <a:cs typeface="Arial" pitchFamily="34" charset="0"/>
              </a:rPr>
              <a:t>、</a:t>
            </a:r>
            <a:r>
              <a:rPr lang="en-US" altLang="zh-CN" sz="1400" dirty="0" err="1" smtClean="0">
                <a:solidFill>
                  <a:srgbClr val="000000"/>
                </a:solidFill>
                <a:latin typeface="Trebuchet MS"/>
              </a:rPr>
              <a:t>TyMetrix</a:t>
            </a:r>
            <a:r>
              <a:rPr lang="en-US" altLang="zh-CN" sz="1400" dirty="0">
                <a:solidFill>
                  <a:srgbClr val="000000"/>
                </a:solidFill>
                <a:latin typeface="Trebuchet MS"/>
              </a:rPr>
              <a:t>, </a:t>
            </a:r>
            <a:r>
              <a:rPr lang="en-US" altLang="zh-CN" sz="1400" dirty="0" err="1">
                <a:solidFill>
                  <a:srgbClr val="000000"/>
                </a:solidFill>
                <a:latin typeface="Trebuchet MS"/>
              </a:rPr>
              <a:t>Corsearch,CT</a:t>
            </a:r>
            <a:r>
              <a:rPr lang="en-US" altLang="zh-CN" sz="1400" dirty="0">
                <a:solidFill>
                  <a:srgbClr val="000000"/>
                </a:solidFill>
                <a:latin typeface="Trebuchet MS"/>
              </a:rPr>
              <a:t> Lien Solutions</a:t>
            </a:r>
          </a:p>
          <a:p>
            <a:pPr>
              <a:spcBef>
                <a:spcPts val="600"/>
              </a:spcBef>
            </a:pPr>
            <a:endParaRPr lang="en-US" sz="1400" dirty="0">
              <a:solidFill>
                <a:srgbClr val="000000"/>
              </a:solidFill>
              <a:cs typeface="Arial" pitchFamily="34" charset="0"/>
            </a:endParaRPr>
          </a:p>
        </p:txBody>
      </p:sp>
      <p:sp>
        <p:nvSpPr>
          <p:cNvPr id="51" name="TextBox 50"/>
          <p:cNvSpPr txBox="1"/>
          <p:nvPr/>
        </p:nvSpPr>
        <p:spPr>
          <a:xfrm>
            <a:off x="3306978" y="6450447"/>
            <a:ext cx="2656500" cy="276999"/>
          </a:xfrm>
          <a:prstGeom prst="rect">
            <a:avLst/>
          </a:prstGeom>
          <a:noFill/>
        </p:spPr>
        <p:txBody>
          <a:bodyPr wrap="square">
            <a:spAutoFit/>
          </a:bodyPr>
          <a:lstStyle/>
          <a:p>
            <a:pPr>
              <a:defRPr/>
            </a:pPr>
            <a:r>
              <a:rPr lang="zh-CN" altLang="en-US" sz="1200" i="1" dirty="0" smtClean="0">
                <a:solidFill>
                  <a:srgbClr val="FFFFFF">
                    <a:lumMod val="50000"/>
                  </a:srgbClr>
                </a:solidFill>
                <a:latin typeface="楷体" pitchFamily="49" charset="-122"/>
                <a:ea typeface="楷体" pitchFamily="49" charset="-122"/>
              </a:rPr>
              <a:t>（注：均按</a:t>
            </a:r>
            <a:r>
              <a:rPr lang="en-US" altLang="zh-CN" sz="1200" i="1" dirty="0" smtClean="0">
                <a:solidFill>
                  <a:srgbClr val="FFFFFF">
                    <a:lumMod val="50000"/>
                  </a:srgbClr>
                </a:solidFill>
                <a:latin typeface="楷体" pitchFamily="49" charset="-122"/>
                <a:ea typeface="楷体" pitchFamily="49" charset="-122"/>
              </a:rPr>
              <a:t>2015</a:t>
            </a:r>
            <a:r>
              <a:rPr lang="zh-CN" altLang="en-US" sz="1200" i="1" dirty="0" smtClean="0">
                <a:solidFill>
                  <a:srgbClr val="FFFFFF">
                    <a:lumMod val="50000"/>
                  </a:srgbClr>
                </a:solidFill>
                <a:latin typeface="楷体" pitchFamily="49" charset="-122"/>
                <a:ea typeface="楷体" pitchFamily="49" charset="-122"/>
              </a:rPr>
              <a:t>年营业收入排）</a:t>
            </a:r>
            <a:endParaRPr lang="en-US" sz="1200" i="1" dirty="0">
              <a:solidFill>
                <a:srgbClr val="FFFFFF">
                  <a:lumMod val="50000"/>
                </a:srgbClr>
              </a:solidFill>
              <a:latin typeface="楷体" pitchFamily="49" charset="-122"/>
              <a:ea typeface="楷体" pitchFamily="49" charset="-122"/>
            </a:endParaRPr>
          </a:p>
        </p:txBody>
      </p:sp>
      <p:graphicFrame>
        <p:nvGraphicFramePr>
          <p:cNvPr id="11" name="Content Placeholder 5"/>
          <p:cNvGraphicFramePr>
            <a:graphicFrameLocks/>
          </p:cNvGraphicFramePr>
          <p:nvPr>
            <p:extLst/>
          </p:nvPr>
        </p:nvGraphicFramePr>
        <p:xfrm>
          <a:off x="223300" y="894038"/>
          <a:ext cx="8686800" cy="1769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64892" y="236144"/>
            <a:ext cx="8602663" cy="584775"/>
          </a:xfrm>
        </p:spPr>
        <p:txBody>
          <a:bodyPr/>
          <a:lstStyle/>
          <a:p>
            <a:r>
              <a:rPr lang="zh-CN" altLang="en-US" sz="3200" kern="1200" dirty="0">
                <a:solidFill>
                  <a:srgbClr val="008080"/>
                </a:solidFill>
              </a:rPr>
              <a:t>1</a:t>
            </a:r>
            <a:r>
              <a:rPr lang="en-US" altLang="zh-CN" sz="3200" kern="1200" dirty="0">
                <a:solidFill>
                  <a:srgbClr val="008080"/>
                </a:solidFill>
              </a:rPr>
              <a:t>80</a:t>
            </a:r>
            <a:r>
              <a:rPr lang="zh-CN" altLang="en-US" sz="3200" kern="1200" dirty="0">
                <a:solidFill>
                  <a:srgbClr val="008080"/>
                </a:solidFill>
              </a:rPr>
              <a:t>年历史，领先全球专业信息服务</a:t>
            </a:r>
          </a:p>
        </p:txBody>
      </p:sp>
      <p:sp>
        <p:nvSpPr>
          <p:cNvPr id="16" name="Footer Placeholder 14"/>
          <p:cNvSpPr txBox="1">
            <a:spLocks/>
          </p:cNvSpPr>
          <p:nvPr/>
        </p:nvSpPr>
        <p:spPr>
          <a:xfrm>
            <a:off x="4679428" y="6443663"/>
            <a:ext cx="4365625" cy="365125"/>
          </a:xfrm>
          <a:prstGeom prst="rect">
            <a:avLst/>
          </a:prstGeom>
        </p:spPr>
        <p:txBody>
          <a:bodyPr/>
          <a:lstStyle>
            <a:defPPr>
              <a:defRPr lang="en-US"/>
            </a:defPPr>
            <a:lvl1pPr algn="l" rtl="0" fontAlgn="base">
              <a:spcBef>
                <a:spcPct val="0"/>
              </a:spcBef>
              <a:spcAft>
                <a:spcPct val="0"/>
              </a:spcAft>
              <a:defRPr sz="1400" kern="1200">
                <a:solidFill>
                  <a:schemeClr val="tx1"/>
                </a:solidFill>
                <a:latin typeface="Trebuchet MS" pitchFamily="34" charset="0"/>
                <a:ea typeface="宋体" pitchFamily="2" charset="-122"/>
                <a:cs typeface="+mn-cs"/>
              </a:defRPr>
            </a:lvl1pPr>
            <a:lvl2pPr marL="457200" algn="l" rtl="0" fontAlgn="base">
              <a:spcBef>
                <a:spcPct val="0"/>
              </a:spcBef>
              <a:spcAft>
                <a:spcPct val="0"/>
              </a:spcAft>
              <a:defRPr sz="1400" kern="1200">
                <a:solidFill>
                  <a:schemeClr val="tx1"/>
                </a:solidFill>
                <a:latin typeface="Trebuchet MS" pitchFamily="34" charset="0"/>
                <a:ea typeface="宋体" pitchFamily="2" charset="-122"/>
                <a:cs typeface="+mn-cs"/>
              </a:defRPr>
            </a:lvl2pPr>
            <a:lvl3pPr marL="914400" algn="l" rtl="0" fontAlgn="base">
              <a:spcBef>
                <a:spcPct val="0"/>
              </a:spcBef>
              <a:spcAft>
                <a:spcPct val="0"/>
              </a:spcAft>
              <a:defRPr sz="1400" kern="1200">
                <a:solidFill>
                  <a:schemeClr val="tx1"/>
                </a:solidFill>
                <a:latin typeface="Trebuchet MS" pitchFamily="34" charset="0"/>
                <a:ea typeface="宋体" pitchFamily="2" charset="-122"/>
                <a:cs typeface="+mn-cs"/>
              </a:defRPr>
            </a:lvl3pPr>
            <a:lvl4pPr marL="1371600" algn="l" rtl="0" fontAlgn="base">
              <a:spcBef>
                <a:spcPct val="0"/>
              </a:spcBef>
              <a:spcAft>
                <a:spcPct val="0"/>
              </a:spcAft>
              <a:defRPr sz="1400" kern="1200">
                <a:solidFill>
                  <a:schemeClr val="tx1"/>
                </a:solidFill>
                <a:latin typeface="Trebuchet MS" pitchFamily="34" charset="0"/>
                <a:ea typeface="宋体" pitchFamily="2" charset="-122"/>
                <a:cs typeface="+mn-cs"/>
              </a:defRPr>
            </a:lvl4pPr>
            <a:lvl5pPr marL="1828800" algn="l" rtl="0" fontAlgn="base">
              <a:spcBef>
                <a:spcPct val="0"/>
              </a:spcBef>
              <a:spcAft>
                <a:spcPct val="0"/>
              </a:spcAft>
              <a:defRPr sz="1400" kern="1200">
                <a:solidFill>
                  <a:schemeClr val="tx1"/>
                </a:solidFill>
                <a:latin typeface="Trebuchet MS" pitchFamily="34" charset="0"/>
                <a:ea typeface="宋体" pitchFamily="2" charset="-122"/>
                <a:cs typeface="+mn-cs"/>
              </a:defRPr>
            </a:lvl5pPr>
            <a:lvl6pPr marL="2286000" algn="l" defTabSz="914400" rtl="0" eaLnBrk="1" latinLnBrk="0" hangingPunct="1">
              <a:defRPr sz="1400" kern="1200">
                <a:solidFill>
                  <a:schemeClr val="tx1"/>
                </a:solidFill>
                <a:latin typeface="Trebuchet MS" pitchFamily="34" charset="0"/>
                <a:ea typeface="宋体" pitchFamily="2" charset="-122"/>
                <a:cs typeface="+mn-cs"/>
              </a:defRPr>
            </a:lvl6pPr>
            <a:lvl7pPr marL="2743200" algn="l" defTabSz="914400" rtl="0" eaLnBrk="1" latinLnBrk="0" hangingPunct="1">
              <a:defRPr sz="1400" kern="1200">
                <a:solidFill>
                  <a:schemeClr val="tx1"/>
                </a:solidFill>
                <a:latin typeface="Trebuchet MS" pitchFamily="34" charset="0"/>
                <a:ea typeface="宋体" pitchFamily="2" charset="-122"/>
                <a:cs typeface="+mn-cs"/>
              </a:defRPr>
            </a:lvl7pPr>
            <a:lvl8pPr marL="3200400" algn="l" defTabSz="914400" rtl="0" eaLnBrk="1" latinLnBrk="0" hangingPunct="1">
              <a:defRPr sz="1400" kern="1200">
                <a:solidFill>
                  <a:schemeClr val="tx1"/>
                </a:solidFill>
                <a:latin typeface="Trebuchet MS" pitchFamily="34" charset="0"/>
                <a:ea typeface="宋体" pitchFamily="2" charset="-122"/>
                <a:cs typeface="+mn-cs"/>
              </a:defRPr>
            </a:lvl8pPr>
            <a:lvl9pPr marL="3657600" algn="l" defTabSz="914400" rtl="0" eaLnBrk="1" latinLnBrk="0" hangingPunct="1">
              <a:defRPr sz="1400" kern="1200">
                <a:solidFill>
                  <a:schemeClr val="tx1"/>
                </a:solidFill>
                <a:latin typeface="Trebuchet MS" pitchFamily="34" charset="0"/>
                <a:ea typeface="宋体" pitchFamily="2" charset="-122"/>
                <a:cs typeface="+mn-cs"/>
              </a:defRPr>
            </a:lvl9pPr>
          </a:lstStyle>
          <a:p>
            <a:pPr algn="ctr">
              <a:defRPr/>
            </a:pPr>
            <a:r>
              <a:rPr lang="zh-CN" altLang="en-US" b="1" dirty="0" smtClean="0">
                <a:latin typeface="楷体" panose="02010609060101010101" pitchFamily="49" charset="-122"/>
                <a:ea typeface="楷体" panose="02010609060101010101" pitchFamily="49" charset="-122"/>
              </a:rPr>
              <a:t>仅供参考交流使用，非官方资料</a:t>
            </a:r>
            <a:endParaRPr lang="en-US"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367909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威科先行</a:t>
            </a:r>
            <a:r>
              <a:rPr lang="en-US" altLang="zh-CN" sz="2000" b="1"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国际商事仲裁信息库 </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全球领先的仲裁资料数据库</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由</a:t>
            </a:r>
            <a:r>
              <a:rPr lang="zh-CN" altLang="en-US" sz="2000" dirty="0">
                <a:latin typeface="楷体" panose="02010609060101010101" pitchFamily="49" charset="-122"/>
                <a:ea typeface="楷体" panose="02010609060101010101" pitchFamily="49" charset="-122"/>
                <a:cs typeface="Arial" panose="020B0604020202020204" pitchFamily="34" charset="0"/>
              </a:rPr>
              <a:t>国际商事仲裁委员会、常设仲裁法庭、国际仲裁学会以及</a:t>
            </a:r>
            <a:r>
              <a:rPr lang="en-US" altLang="zh-CN" sz="2000" dirty="0">
                <a:latin typeface="+mn-ea"/>
                <a:ea typeface="+mn-ea"/>
                <a:cs typeface="Arial" panose="020B0604020202020204" pitchFamily="34" charset="0"/>
              </a:rPr>
              <a:t>Kluwer Law </a:t>
            </a:r>
            <a:r>
              <a:rPr lang="en-US" altLang="zh-CN" sz="2000" dirty="0" smtClean="0">
                <a:latin typeface="+mn-ea"/>
                <a:ea typeface="+mn-ea"/>
                <a:cs typeface="Arial" panose="020B0604020202020204" pitchFamily="34" charset="0"/>
              </a:rPr>
              <a:t>International</a:t>
            </a:r>
            <a:r>
              <a:rPr lang="zh-CN" altLang="en-US" sz="2000" dirty="0" smtClean="0">
                <a:latin typeface="楷体" panose="02010609060101010101" pitchFamily="49" charset="-122"/>
                <a:ea typeface="楷体" panose="02010609060101010101" pitchFamily="49" charset="-122"/>
                <a:cs typeface="Arial" panose="020B0604020202020204" pitchFamily="34" charset="0"/>
              </a:rPr>
              <a:t>联</a:t>
            </a:r>
            <a:r>
              <a:rPr lang="zh-CN" altLang="en-US" sz="2000" dirty="0">
                <a:latin typeface="楷体" panose="02010609060101010101" pitchFamily="49" charset="-122"/>
                <a:ea typeface="楷体" panose="02010609060101010101" pitchFamily="49" charset="-122"/>
                <a:cs typeface="Arial" panose="020B0604020202020204" pitchFamily="34" charset="0"/>
              </a:rPr>
              <a:t>合推出</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，提</a:t>
            </a:r>
            <a:r>
              <a:rPr lang="zh-CN" altLang="en-US" sz="2000" dirty="0">
                <a:latin typeface="楷体" panose="02010609060101010101" pitchFamily="49" charset="-122"/>
                <a:ea typeface="楷体" panose="02010609060101010101" pitchFamily="49" charset="-122"/>
                <a:cs typeface="Arial" panose="020B0604020202020204" pitchFamily="34" charset="0"/>
              </a:rPr>
              <a:t>供与仲裁相关的最必需资</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料</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拥</a:t>
            </a:r>
            <a:r>
              <a:rPr lang="zh-CN" altLang="en-US" sz="2000" dirty="0">
                <a:latin typeface="楷体" panose="02010609060101010101" pitchFamily="49" charset="-122"/>
                <a:ea typeface="楷体" panose="02010609060101010101" pitchFamily="49" charset="-122"/>
                <a:cs typeface="Arial" panose="020B0604020202020204" pitchFamily="34" charset="0"/>
              </a:rPr>
              <a:t>有定期更新和强大的搜索功能</a:t>
            </a:r>
            <a:r>
              <a:rPr lang="en-US" altLang="zh-CN" sz="2000"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dirty="0" smtClean="0">
                <a:latin typeface="楷体" panose="02010609060101010101" pitchFamily="49" charset="-122"/>
                <a:ea typeface="楷体" panose="02010609060101010101" pitchFamily="49" charset="-122"/>
                <a:cs typeface="Arial" panose="020B0604020202020204" pitchFamily="34" charset="0"/>
              </a:rPr>
              <a:t>随</a:t>
            </a:r>
            <a:r>
              <a:rPr lang="zh-CN" altLang="en-US" sz="2000" dirty="0">
                <a:latin typeface="楷体" panose="02010609060101010101" pitchFamily="49" charset="-122"/>
                <a:ea typeface="楷体" panose="02010609060101010101" pitchFamily="49" charset="-122"/>
                <a:cs typeface="Arial" panose="020B0604020202020204" pitchFamily="34" charset="0"/>
              </a:rPr>
              <a:t>时掌握世界各地的最新信</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息</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chemeClr val="accent4">
                  <a:lumMod val="75000"/>
                </a:schemeClr>
              </a:buClr>
              <a:buSzPct val="70000"/>
              <a:buFont typeface="Wingdings" panose="05000000000000000000" pitchFamily="2" charset="2"/>
              <a:buChar char="Ø"/>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anose="02010609060101010101" pitchFamily="49" charset="-122"/>
                <a:ea typeface="楷体" panose="02010609060101010101" pitchFamily="49" charset="-122"/>
              </a:rPr>
              <a:t>特点： </a:t>
            </a:r>
          </a:p>
          <a:p>
            <a:pPr>
              <a:lnSpc>
                <a:spcPct val="150000"/>
              </a:lnSpc>
              <a:buSzPct val="40000"/>
              <a:buFont typeface="Wingdings" panose="05000000000000000000" pitchFamily="2" charset="2"/>
              <a:buChar char="l"/>
              <a:defRPr/>
            </a:pPr>
            <a:r>
              <a:rPr lang="zh-CN" alt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anose="02010609060101010101" pitchFamily="49" charset="-122"/>
                <a:ea typeface="楷体" panose="02010609060101010101" pitchFamily="49" charset="-122"/>
              </a:rPr>
              <a:t>随</a:t>
            </a: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anose="02010609060101010101" pitchFamily="49" charset="-122"/>
                <a:ea typeface="楷体" panose="02010609060101010101" pitchFamily="49" charset="-122"/>
              </a:rPr>
              <a:t>时获取独家的全球仲裁判例、图书、期刊等信息；</a:t>
            </a:r>
            <a:endParaRPr lang="en-US" altLang="zh-CN"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anose="02010609060101010101" pitchFamily="49" charset="-122"/>
              <a:ea typeface="楷体" panose="02010609060101010101" pitchFamily="49" charset="-122"/>
            </a:endParaRPr>
          </a:p>
          <a:p>
            <a:pPr>
              <a:lnSpc>
                <a:spcPct val="150000"/>
              </a:lnSpc>
              <a:buSzPct val="40000"/>
              <a:buFont typeface="Wingdings" panose="05000000000000000000" pitchFamily="2" charset="2"/>
              <a:buChar char="l"/>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anose="02010609060101010101" pitchFamily="49" charset="-122"/>
                <a:ea typeface="楷体" panose="02010609060101010101" pitchFamily="49" charset="-122"/>
              </a:rPr>
              <a:t>一站式获取最全面的国际仲裁资料，节省资金；</a:t>
            </a:r>
            <a:endParaRPr lang="en-US" altLang="zh-CN"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anose="02010609060101010101" pitchFamily="49" charset="-122"/>
              <a:ea typeface="楷体" panose="02010609060101010101" pitchFamily="49" charset="-122"/>
            </a:endParaRPr>
          </a:p>
          <a:p>
            <a:pPr>
              <a:lnSpc>
                <a:spcPct val="150000"/>
              </a:lnSpc>
              <a:buSzPct val="40000"/>
              <a:buFont typeface="Wingdings" panose="05000000000000000000" pitchFamily="2" charset="2"/>
              <a:buChar char="l"/>
              <a:defRPr/>
            </a:pPr>
            <a:r>
              <a:rPr lang="zh-CN" alt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anose="02010609060101010101" pitchFamily="49" charset="-122"/>
                <a:ea typeface="楷体" panose="02010609060101010101" pitchFamily="49" charset="-122"/>
              </a:rPr>
              <a:t>快速获取所需信息，节省查询信息的时间。</a:t>
            </a:r>
            <a:endParaRPr lang="en-US" altLang="zh-CN"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楷体" panose="02010609060101010101" pitchFamily="49" charset="-122"/>
              <a:ea typeface="楷体" panose="02010609060101010101" pitchFamily="49" charset="-122"/>
            </a:endParaRPr>
          </a:p>
          <a:p>
            <a:pPr>
              <a:spcBef>
                <a:spcPts val="600"/>
              </a:spcBef>
              <a:spcAft>
                <a:spcPts val="600"/>
              </a:spcAft>
              <a:buClr>
                <a:srgbClr val="0070C0"/>
              </a:buClr>
              <a:buSzPct val="70000"/>
              <a:buFont typeface="Wingdings" panose="05000000000000000000" pitchFamily="2" charset="2"/>
              <a:buChar char="n"/>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4</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en-US" altLang="zh-CN" sz="2400" dirty="0" smtClean="0">
                <a:solidFill>
                  <a:srgbClr val="0070C0"/>
                </a:solidFill>
              </a:rPr>
              <a:t>Kluwer Arbitration Introduction </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39435371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1"/>
            <a:ext cx="7895969" cy="51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内容</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buClr>
                <a:srgbClr val="0070C0"/>
              </a:buClr>
              <a:buFont typeface="Wingdings" panose="05000000000000000000" pitchFamily="2" charset="2"/>
              <a:buChar char="Ø"/>
            </a:pPr>
            <a:r>
              <a:rPr lang="zh-CN" altLang="en-US" sz="2000" b="1" dirty="0">
                <a:latin typeface="楷体" panose="02010609060101010101" pitchFamily="49" charset="-122"/>
                <a:ea typeface="楷体" panose="02010609060101010101" pitchFamily="49" charset="-122"/>
              </a:rPr>
              <a:t>分析和解读</a:t>
            </a:r>
          </a:p>
          <a:p>
            <a:pPr lvl="1">
              <a:buClr>
                <a:srgbClr val="0070C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有关仲裁领域的权威出版物，包括</a:t>
            </a:r>
            <a:r>
              <a:rPr lang="en-US" altLang="zh-CN" sz="2000" dirty="0">
                <a:latin typeface="楷体" panose="02010609060101010101" pitchFamily="49" charset="-122"/>
                <a:ea typeface="楷体" panose="02010609060101010101" pitchFamily="49" charset="-122"/>
              </a:rPr>
              <a:t>200</a:t>
            </a:r>
            <a:r>
              <a:rPr lang="zh-CN" altLang="en-US" sz="2000" dirty="0">
                <a:latin typeface="楷体" panose="02010609060101010101" pitchFamily="49" charset="-122"/>
                <a:ea typeface="楷体" panose="02010609060101010101" pitchFamily="49" charset="-122"/>
              </a:rPr>
              <a:t>多本书籍、</a:t>
            </a:r>
            <a:r>
              <a:rPr lang="en-US" altLang="zh-CN" sz="2000" dirty="0">
                <a:latin typeface="楷体" panose="02010609060101010101" pitchFamily="49" charset="-122"/>
                <a:ea typeface="楷体" panose="02010609060101010101" pitchFamily="49" charset="-122"/>
              </a:rPr>
              <a:t>10</a:t>
            </a:r>
            <a:r>
              <a:rPr lang="zh-CN" altLang="en-US" sz="2000" dirty="0">
                <a:latin typeface="楷体" panose="02010609060101010101" pitchFamily="49" charset="-122"/>
                <a:ea typeface="楷体" panose="02010609060101010101" pitchFamily="49" charset="-122"/>
              </a:rPr>
              <a:t>种仲裁专业期刊</a:t>
            </a:r>
          </a:p>
          <a:p>
            <a:pPr lvl="1">
              <a:buClr>
                <a:srgbClr val="0070C0"/>
              </a:buClr>
              <a:buFont typeface="Arial" panose="020B0604020202020204" pitchFamily="34" charset="0"/>
              <a:buChar char="•"/>
            </a:pPr>
            <a:r>
              <a:rPr lang="en-US" altLang="zh-CN" sz="2000" dirty="0">
                <a:latin typeface="楷体" panose="02010609060101010101" pitchFamily="49" charset="-122"/>
                <a:ea typeface="楷体" panose="02010609060101010101" pitchFamily="49" charset="-122"/>
              </a:rPr>
              <a:t>ICCA</a:t>
            </a:r>
            <a:r>
              <a:rPr lang="zh-CN" altLang="en-US" sz="2000" dirty="0">
                <a:latin typeface="楷体" panose="02010609060101010101" pitchFamily="49" charset="-122"/>
                <a:ea typeface="楷体" panose="02010609060101010101" pitchFamily="49" charset="-122"/>
              </a:rPr>
              <a:t>国会系列出版物、</a:t>
            </a:r>
            <a:r>
              <a:rPr lang="en-US" altLang="zh-CN" sz="2000" dirty="0">
                <a:latin typeface="楷体" panose="02010609060101010101" pitchFamily="49" charset="-122"/>
                <a:ea typeface="楷体" panose="02010609060101010101" pitchFamily="49" charset="-122"/>
              </a:rPr>
              <a:t>ICCA</a:t>
            </a:r>
            <a:r>
              <a:rPr lang="zh-CN" altLang="en-US" sz="2000" dirty="0">
                <a:latin typeface="楷体" panose="02010609060101010101" pitchFamily="49" charset="-122"/>
                <a:ea typeface="楷体" panose="02010609060101010101" pitchFamily="49" charset="-122"/>
              </a:rPr>
              <a:t>手册以及</a:t>
            </a:r>
            <a:r>
              <a:rPr lang="en-US" altLang="zh-CN" sz="2000" dirty="0">
                <a:latin typeface="楷体" panose="02010609060101010101" pitchFamily="49" charset="-122"/>
                <a:ea typeface="楷体" panose="02010609060101010101" pitchFamily="49" charset="-122"/>
              </a:rPr>
              <a:t>ICCA</a:t>
            </a:r>
            <a:r>
              <a:rPr lang="zh-CN" altLang="en-US" sz="2000" dirty="0">
                <a:latin typeface="楷体" panose="02010609060101010101" pitchFamily="49" charset="-122"/>
                <a:ea typeface="楷体" panose="02010609060101010101" pitchFamily="49" charset="-122"/>
              </a:rPr>
              <a:t>年鉴</a:t>
            </a:r>
          </a:p>
          <a:p>
            <a:pPr>
              <a:buClr>
                <a:srgbClr val="0070C0"/>
              </a:buClr>
              <a:buFont typeface="Wingdings" panose="05000000000000000000" pitchFamily="2" charset="2"/>
              <a:buChar char="Ø"/>
            </a:pPr>
            <a:r>
              <a:rPr lang="zh-CN" altLang="en-US" sz="2000" b="1" dirty="0">
                <a:latin typeface="楷体" panose="02010609060101010101" pitchFamily="49" charset="-122"/>
                <a:ea typeface="楷体" panose="02010609060101010101" pitchFamily="49" charset="-122"/>
              </a:rPr>
              <a:t>仲裁案例、法规、协定、公约、仲裁规则</a:t>
            </a:r>
          </a:p>
          <a:p>
            <a:pPr lvl="1">
              <a:buClr>
                <a:srgbClr val="0070C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仲裁裁决及判例，收录超过</a:t>
            </a:r>
            <a:r>
              <a:rPr lang="en-US" altLang="zh-CN" sz="2000" dirty="0">
                <a:latin typeface="楷体" panose="02010609060101010101" pitchFamily="49" charset="-122"/>
                <a:ea typeface="楷体" panose="02010609060101010101" pitchFamily="49" charset="-122"/>
              </a:rPr>
              <a:t>9000</a:t>
            </a:r>
            <a:r>
              <a:rPr lang="zh-CN" altLang="en-US" sz="2000" dirty="0">
                <a:latin typeface="楷体" panose="02010609060101010101" pitchFamily="49" charset="-122"/>
                <a:ea typeface="楷体" panose="02010609060101010101" pitchFamily="49" charset="-122"/>
              </a:rPr>
              <a:t>条典型的法庭决议以及</a:t>
            </a:r>
            <a:r>
              <a:rPr lang="en-US" altLang="zh-CN" sz="2000" dirty="0">
                <a:latin typeface="楷体" panose="02010609060101010101" pitchFamily="49" charset="-122"/>
                <a:ea typeface="楷体" panose="02010609060101010101" pitchFamily="49" charset="-122"/>
              </a:rPr>
              <a:t>2000</a:t>
            </a:r>
            <a:r>
              <a:rPr lang="zh-CN" altLang="en-US" sz="2000" dirty="0">
                <a:latin typeface="楷体" panose="02010609060101010101" pitchFamily="49" charset="-122"/>
                <a:ea typeface="楷体" panose="02010609060101010101" pitchFamily="49" charset="-122"/>
              </a:rPr>
              <a:t>余项典型的仲裁裁决案例</a:t>
            </a:r>
          </a:p>
          <a:p>
            <a:pPr lvl="1">
              <a:buClr>
                <a:srgbClr val="0070C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双边投资协定，超过</a:t>
            </a:r>
            <a:r>
              <a:rPr lang="en-US" altLang="zh-CN" sz="2000" dirty="0">
                <a:latin typeface="楷体" panose="02010609060101010101" pitchFamily="49" charset="-122"/>
                <a:ea typeface="楷体" panose="02010609060101010101" pitchFamily="49" charset="-122"/>
              </a:rPr>
              <a:t>2200</a:t>
            </a:r>
            <a:r>
              <a:rPr lang="zh-CN" altLang="en-US" sz="2000" dirty="0">
                <a:latin typeface="楷体" panose="02010609060101010101" pitchFamily="49" charset="-122"/>
                <a:ea typeface="楷体" panose="02010609060101010101" pitchFamily="49" charset="-122"/>
              </a:rPr>
              <a:t>条双边投资协定原文，并可通过便捷的</a:t>
            </a:r>
            <a:r>
              <a:rPr lang="en-US" altLang="zh-CN" sz="2000" dirty="0">
                <a:latin typeface="楷体" panose="02010609060101010101" pitchFamily="49" charset="-122"/>
                <a:ea typeface="楷体" panose="02010609060101010101" pitchFamily="49" charset="-122"/>
              </a:rPr>
              <a:t>BIT</a:t>
            </a:r>
            <a:r>
              <a:rPr lang="zh-CN" altLang="en-US" sz="2000" dirty="0">
                <a:latin typeface="楷体" panose="02010609060101010101" pitchFamily="49" charset="-122"/>
                <a:ea typeface="楷体" panose="02010609060101010101" pitchFamily="49" charset="-122"/>
              </a:rPr>
              <a:t>工具获得其签字生效日期及其缔约国详情</a:t>
            </a:r>
          </a:p>
          <a:p>
            <a:pPr lvl="1">
              <a:buClr>
                <a:srgbClr val="0070C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公约，运用全新的“纽约公约判决工具”帮助您搜索纽约公约或其他相关判决案例浏览大部分的仲裁条约全文，以及相关的法庭判决和大量的相关参考文献</a:t>
            </a:r>
          </a:p>
          <a:p>
            <a:pPr lvl="1">
              <a:buClr>
                <a:srgbClr val="0070C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各司法管辖国信息，超过</a:t>
            </a:r>
            <a:r>
              <a:rPr lang="en-US" altLang="zh-CN" sz="2000" dirty="0">
                <a:latin typeface="楷体" panose="02010609060101010101" pitchFamily="49" charset="-122"/>
                <a:ea typeface="楷体" panose="02010609060101010101" pitchFamily="49" charset="-122"/>
              </a:rPr>
              <a:t>200</a:t>
            </a:r>
            <a:r>
              <a:rPr lang="zh-CN" altLang="en-US" sz="2000" dirty="0">
                <a:latin typeface="楷体" panose="02010609060101010101" pitchFamily="49" charset="-122"/>
                <a:ea typeface="楷体" panose="02010609060101010101" pitchFamily="49" charset="-122"/>
              </a:rPr>
              <a:t>个国家及地区的仲裁组织结构、双边投资协定、法庭判决案例、相关立法、裁决和法规</a:t>
            </a:r>
          </a:p>
          <a:p>
            <a:pPr lvl="1">
              <a:buClr>
                <a:srgbClr val="0070C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链接到</a:t>
            </a:r>
            <a:r>
              <a:rPr lang="en-US" altLang="zh-CN" sz="2000" dirty="0">
                <a:latin typeface="楷体" panose="02010609060101010101" pitchFamily="49" charset="-122"/>
                <a:ea typeface="楷体" panose="02010609060101010101" pitchFamily="49" charset="-122"/>
              </a:rPr>
              <a:t>400</a:t>
            </a:r>
            <a:r>
              <a:rPr lang="zh-CN" altLang="en-US" sz="2000" dirty="0">
                <a:latin typeface="楷体" panose="02010609060101010101" pitchFamily="49" charset="-122"/>
                <a:ea typeface="楷体" panose="02010609060101010101" pitchFamily="49" charset="-122"/>
              </a:rPr>
              <a:t>余家主要仲裁机构相关网站及规定</a:t>
            </a:r>
          </a:p>
          <a:p>
            <a:pPr marL="0" indent="0">
              <a:spcBef>
                <a:spcPts val="600"/>
              </a:spcBef>
              <a:spcAft>
                <a:spcPts val="600"/>
              </a:spcAft>
              <a:buClr>
                <a:srgbClr val="0070C0"/>
              </a:buClr>
              <a:buSzPct val="70000"/>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5</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en-US" altLang="zh-CN" sz="2400" dirty="0" smtClean="0">
                <a:solidFill>
                  <a:srgbClr val="0070C0"/>
                </a:solidFill>
              </a:rPr>
              <a:t>Kluwer Arbitration Introduction </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271975891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内容</a:t>
            </a:r>
            <a:endParaRPr lang="en-US" altLang="zh-CN" sz="2000" b="1" dirty="0" smtClean="0">
              <a:latin typeface="楷体" panose="02010609060101010101" pitchFamily="49" charset="-122"/>
              <a:ea typeface="楷体" panose="02010609060101010101" pitchFamily="49" charset="-122"/>
              <a:cs typeface="Arial" panose="020B0604020202020204" pitchFamily="34" charset="0"/>
            </a:endParaRPr>
          </a:p>
          <a:p>
            <a:pPr>
              <a:buClr>
                <a:srgbClr val="0070C0"/>
              </a:buClr>
              <a:buFont typeface="Wingdings" panose="05000000000000000000" pitchFamily="2" charset="2"/>
              <a:buChar char="Ø"/>
            </a:pPr>
            <a:r>
              <a:rPr lang="zh-CN" altLang="en-US" sz="2000" b="1" dirty="0" smtClean="0">
                <a:latin typeface="楷体" panose="02010609060101010101" pitchFamily="49" charset="-122"/>
                <a:ea typeface="楷体" panose="02010609060101010101" pitchFamily="49" charset="-122"/>
              </a:rPr>
              <a:t>智</a:t>
            </a:r>
            <a:r>
              <a:rPr lang="zh-CN" altLang="en-US" sz="2000" b="1" dirty="0">
                <a:latin typeface="楷体" panose="02010609060101010101" pitchFamily="49" charset="-122"/>
                <a:ea typeface="楷体" panose="02010609060101010101" pitchFamily="49" charset="-122"/>
              </a:rPr>
              <a:t>能工具</a:t>
            </a:r>
          </a:p>
          <a:p>
            <a:pPr lvl="1">
              <a:buClr>
                <a:srgbClr val="0070C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提供</a:t>
            </a:r>
            <a:r>
              <a:rPr lang="en-US" altLang="zh-CN" sz="2000" dirty="0">
                <a:latin typeface="楷体" panose="02010609060101010101" pitchFamily="49" charset="-122"/>
                <a:ea typeface="楷体" panose="02010609060101010101" pitchFamily="49" charset="-122"/>
              </a:rPr>
              <a:t>9</a:t>
            </a:r>
            <a:r>
              <a:rPr lang="zh-CN" altLang="en-US" sz="2000" dirty="0">
                <a:latin typeface="楷体" panose="02010609060101010101" pitchFamily="49" charset="-122"/>
                <a:ea typeface="楷体" panose="02010609060101010101" pitchFamily="49" charset="-122"/>
              </a:rPr>
              <a:t>种智能工具，用于仲裁员、调解员、仲裁机构、起草仲裁协议等方面的各地区或各仲裁机构的比较，    只需要鼠标点选你需要的领域和国别，就能呈现清晰的对比和答案</a:t>
            </a:r>
          </a:p>
          <a:p>
            <a:pPr>
              <a:buClr>
                <a:srgbClr val="0070C0"/>
              </a:buClr>
              <a:buFont typeface="Wingdings" panose="05000000000000000000" pitchFamily="2" charset="2"/>
              <a:buChar char="Ø"/>
            </a:pPr>
            <a:r>
              <a:rPr lang="zh-CN" altLang="en-US" sz="2000" b="1" dirty="0">
                <a:latin typeface="楷体" panose="02010609060101010101" pitchFamily="49" charset="-122"/>
                <a:ea typeface="楷体" panose="02010609060101010101" pitchFamily="49" charset="-122"/>
              </a:rPr>
              <a:t>新闻资讯</a:t>
            </a:r>
          </a:p>
          <a:p>
            <a:pPr lvl="1">
              <a:buClr>
                <a:srgbClr val="0070C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专家博客，分享众多世界著名仲裁领域专家的真知灼见、更新发展趋势</a:t>
            </a:r>
          </a:p>
          <a:p>
            <a:pPr lvl="1">
              <a:buClr>
                <a:srgbClr val="0070C0"/>
              </a:buClr>
              <a:buFont typeface="Arial" panose="020B0604020202020204" pitchFamily="34" charset="0"/>
              <a:buChar char="•"/>
            </a:pPr>
            <a:r>
              <a:rPr lang="zh-CN" altLang="en-US" sz="2000" dirty="0">
                <a:latin typeface="楷体" panose="02010609060101010101" pitchFamily="49" charset="-122"/>
                <a:ea typeface="楷体" panose="02010609060101010101" pitchFamily="49" charset="-122"/>
              </a:rPr>
              <a:t>新闻推送，及时更新法律、法规、关键判决的发展和变化，国际仲裁协会报道的最新资讯及由该协会发行的电子月报</a:t>
            </a:r>
          </a:p>
          <a:p>
            <a:pPr>
              <a:spcBef>
                <a:spcPts val="600"/>
              </a:spcBef>
              <a:spcAft>
                <a:spcPts val="600"/>
              </a:spcAft>
              <a:buClr>
                <a:srgbClr val="0070C0"/>
              </a:buClr>
              <a:buSzPct val="70000"/>
              <a:buFont typeface="Wingdings" panose="05000000000000000000" pitchFamily="2" charset="2"/>
              <a:buChar char="n"/>
            </a:pPr>
            <a:endParaRPr lang="zh-CN" altLang="en-US" sz="1800"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6</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en-US" altLang="zh-CN" sz="2400" dirty="0" smtClean="0">
                <a:solidFill>
                  <a:srgbClr val="0070C0"/>
                </a:solidFill>
              </a:rPr>
              <a:t>Kluwer Arbitration Introduction </a:t>
            </a:r>
            <a:endParaRPr lang="zh-CN" altLang="zh-CN" sz="2400" dirty="0">
              <a:solidFill>
                <a:srgbClr val="0070C0"/>
              </a:solidFill>
            </a:endParaRPr>
          </a:p>
        </p:txBody>
      </p:sp>
      <p:pic>
        <p:nvPicPr>
          <p:cNvPr id="2" name="Picture 1"/>
          <p:cNvPicPr>
            <a:picLocks noChangeAspect="1"/>
          </p:cNvPicPr>
          <p:nvPr/>
        </p:nvPicPr>
        <p:blipFill>
          <a:blip r:embed="rId3"/>
          <a:stretch>
            <a:fillRect/>
          </a:stretch>
        </p:blipFill>
        <p:spPr>
          <a:xfrm>
            <a:off x="1572306" y="4996600"/>
            <a:ext cx="2161905" cy="552381"/>
          </a:xfrm>
          <a:prstGeom prst="rect">
            <a:avLst/>
          </a:prstGeom>
        </p:spPr>
      </p:pic>
      <p:pic>
        <p:nvPicPr>
          <p:cNvPr id="4" name="Picture 3"/>
          <p:cNvPicPr>
            <a:picLocks noChangeAspect="1"/>
          </p:cNvPicPr>
          <p:nvPr/>
        </p:nvPicPr>
        <p:blipFill>
          <a:blip r:embed="rId4"/>
          <a:stretch>
            <a:fillRect/>
          </a:stretch>
        </p:blipFill>
        <p:spPr>
          <a:xfrm>
            <a:off x="4528864" y="4433990"/>
            <a:ext cx="3114286" cy="1647619"/>
          </a:xfrm>
          <a:prstGeom prst="rect">
            <a:avLst/>
          </a:prstGeom>
        </p:spPr>
      </p:pic>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3611111474"/>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7</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en-US" altLang="zh-CN" sz="2400" dirty="0" smtClean="0">
                <a:solidFill>
                  <a:srgbClr val="0070C0"/>
                </a:solidFill>
              </a:rPr>
              <a:t>Kluwer Arbitration Introduction </a:t>
            </a:r>
            <a:endParaRPr lang="zh-CN" altLang="zh-CN" sz="2400" dirty="0">
              <a:solidFill>
                <a:srgbClr val="0070C0"/>
              </a:solidFill>
            </a:endParaRPr>
          </a:p>
        </p:txBody>
      </p:sp>
      <p:pic>
        <p:nvPicPr>
          <p:cNvPr id="2" name="Picture 1"/>
          <p:cNvPicPr>
            <a:picLocks noChangeAspect="1"/>
          </p:cNvPicPr>
          <p:nvPr/>
        </p:nvPicPr>
        <p:blipFill rotWithShape="1">
          <a:blip r:embed="rId3"/>
          <a:srcRect t="5041" b="10586"/>
          <a:stretch/>
        </p:blipFill>
        <p:spPr>
          <a:xfrm>
            <a:off x="2800113" y="674557"/>
            <a:ext cx="6029094" cy="5487066"/>
          </a:xfrm>
          <a:prstGeom prst="rect">
            <a:avLst/>
          </a:prstGeom>
          <a:ln>
            <a:solidFill>
              <a:schemeClr val="tx1"/>
            </a:solidFill>
          </a:ln>
        </p:spPr>
      </p:pic>
      <p:sp>
        <p:nvSpPr>
          <p:cNvPr id="6" name="TextBox 5"/>
          <p:cNvSpPr txBox="1"/>
          <p:nvPr/>
        </p:nvSpPr>
        <p:spPr>
          <a:xfrm>
            <a:off x="404736" y="4721902"/>
            <a:ext cx="4227225" cy="984885"/>
          </a:xfrm>
          <a:prstGeom prst="rect">
            <a:avLst/>
          </a:prstGeom>
          <a:solidFill>
            <a:srgbClr val="0070C0"/>
          </a:solidFill>
        </p:spPr>
        <p:txBody>
          <a:bodyPr wrap="square" rtlCol="0">
            <a:spAutoFit/>
          </a:bodyPr>
          <a:lstStyle/>
          <a:p>
            <a:pPr algn="ctr">
              <a:spcBef>
                <a:spcPts val="600"/>
              </a:spcBef>
              <a:spcAft>
                <a:spcPts val="600"/>
              </a:spcAft>
              <a:buClr>
                <a:srgbClr val="0070C0"/>
              </a:buClr>
              <a:buSzPct val="70000"/>
            </a:pPr>
            <a:r>
              <a:rPr lang="zh-CN" altLang="en-US" sz="2400" b="1" dirty="0" smtClean="0">
                <a:solidFill>
                  <a:schemeClr val="accent4">
                    <a:lumMod val="40000"/>
                    <a:lumOff val="60000"/>
                  </a:schemeClr>
                </a:solidFill>
                <a:latin typeface="Times New Roman" panose="02020603050405020304" pitchFamily="18" charset="0"/>
                <a:ea typeface="楷体" panose="02010609060101010101" pitchFamily="49" charset="-122"/>
                <a:cs typeface="Times New Roman" panose="02020603050405020304" pitchFamily="18" charset="0"/>
                <a:sym typeface="Bliss 2 Bold"/>
              </a:rPr>
              <a:t>网址：</a:t>
            </a:r>
            <a:r>
              <a:rPr lang="en-US" altLang="zh-CN" sz="2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sym typeface="Bliss 2 Bold"/>
              </a:rPr>
              <a:t> </a:t>
            </a:r>
          </a:p>
          <a:p>
            <a:pPr algn="ctr">
              <a:spcBef>
                <a:spcPts val="600"/>
              </a:spcBef>
              <a:spcAft>
                <a:spcPts val="600"/>
              </a:spcAft>
              <a:buClr>
                <a:srgbClr val="0070C0"/>
              </a:buClr>
              <a:buSzPct val="70000"/>
            </a:pPr>
            <a:r>
              <a:rPr lang="en-US" altLang="zh-CN" sz="2400" b="1" dirty="0" smtClean="0">
                <a:solidFill>
                  <a:schemeClr val="bg1"/>
                </a:solidFill>
                <a:latin typeface="Times New Roman" panose="02020603050405020304" pitchFamily="18" charset="0"/>
                <a:ea typeface="楷体" panose="02010609060101010101" pitchFamily="49" charset="-122"/>
                <a:cs typeface="Times New Roman" panose="02020603050405020304" pitchFamily="18" charset="0"/>
                <a:sym typeface="Bliss 2 Bold"/>
                <a:hlinkClick r:id="rId4"/>
              </a:rPr>
              <a:t>www.kluwerarbitration.com/</a:t>
            </a:r>
            <a:endParaRPr lang="en-US" altLang="zh-CN" sz="2400" b="1" dirty="0">
              <a:solidFill>
                <a:schemeClr val="bg1"/>
              </a:solidFill>
              <a:latin typeface="Times New Roman" panose="02020603050405020304" pitchFamily="18" charset="0"/>
              <a:ea typeface="楷体" panose="02010609060101010101" pitchFamily="49" charset="-122"/>
              <a:cs typeface="Times New Roman" panose="02020603050405020304" pitchFamily="18" charset="0"/>
              <a:sym typeface="Bliss 2 Bold"/>
            </a:endParaRPr>
          </a:p>
        </p:txBody>
      </p:sp>
      <p:sp>
        <p:nvSpPr>
          <p:cNvPr id="13" name="Footer Placeholder 12"/>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1985875324"/>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txBox="1">
            <a:spLocks/>
          </p:cNvSpPr>
          <p:nvPr/>
        </p:nvSpPr>
        <p:spPr bwMode="auto">
          <a:xfrm>
            <a:off x="603453" y="901772"/>
            <a:ext cx="7895969" cy="4929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rgbClr val="0070C0"/>
              </a:buClr>
              <a:buSzPct val="70000"/>
              <a:buFont typeface="Wingdings" panose="05000000000000000000" pitchFamily="2" charset="2"/>
              <a:buChar char="n"/>
              <a:defRPr/>
            </a:pPr>
            <a:r>
              <a:rPr lang="zh-CN" altLang="en-US" sz="2000" b="1" dirty="0" smtClean="0">
                <a:latin typeface="楷体" panose="02010609060101010101" pitchFamily="49" charset="-122"/>
                <a:ea typeface="楷体" panose="02010609060101010101" pitchFamily="49" charset="-122"/>
                <a:cs typeface="Arial" panose="020B0604020202020204" pitchFamily="34" charset="0"/>
              </a:rPr>
              <a:t>威科先行</a:t>
            </a:r>
            <a:r>
              <a:rPr lang="en-US" altLang="zh-CN" sz="2000" b="1" dirty="0" smtClean="0">
                <a:latin typeface="楷体" panose="02010609060101010101" pitchFamily="49" charset="-122"/>
                <a:ea typeface="楷体" panose="02010609060101010101" pitchFamily="49" charset="-122"/>
                <a:cs typeface="Arial" panose="020B0604020202020204" pitchFamily="34" charset="0"/>
              </a:rPr>
              <a:t>®</a:t>
            </a:r>
            <a:r>
              <a:rPr lang="zh-CN" altLang="en-US" sz="2000" b="1" dirty="0" smtClean="0">
                <a:latin typeface="楷体" panose="02010609060101010101" pitchFamily="49" charset="-122"/>
                <a:ea typeface="楷体" panose="02010609060101010101" pitchFamily="49" charset="-122"/>
                <a:cs typeface="Arial" panose="020B0604020202020204" pitchFamily="34" charset="0"/>
              </a:rPr>
              <a:t>法律信息数据库</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双语法律信息库，聚焦中国法律</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Ø"/>
              <a:defRPr/>
            </a:pPr>
            <a:r>
              <a:rPr lang="zh-CN" altLang="en-US" sz="2000" dirty="0">
                <a:latin typeface="楷体" panose="02010609060101010101" pitchFamily="49" charset="-122"/>
                <a:ea typeface="楷体" panose="02010609060101010101" pitchFamily="49" charset="-122"/>
                <a:cs typeface="Arial" panose="020B0604020202020204" pitchFamily="34" charset="0"/>
              </a:rPr>
              <a:t>内容架</a:t>
            </a:r>
            <a:r>
              <a:rPr lang="zh-CN" altLang="en-US" sz="2000" dirty="0" smtClean="0">
                <a:latin typeface="楷体" panose="02010609060101010101" pitchFamily="49" charset="-122"/>
                <a:ea typeface="楷体" panose="02010609060101010101" pitchFamily="49" charset="-122"/>
                <a:cs typeface="Arial" panose="020B0604020202020204" pitchFamily="34" charset="0"/>
              </a:rPr>
              <a:t>构：</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法规：法</a:t>
            </a:r>
            <a:r>
              <a:rPr lang="zh-CN" altLang="en-US" sz="2000" dirty="0">
                <a:latin typeface="楷体" panose="02010609060101010101" pitchFamily="49" charset="-122"/>
                <a:ea typeface="楷体" panose="02010609060101010101" pitchFamily="49" charset="-122"/>
                <a:cs typeface="Arial" panose="020B0604020202020204" pitchFamily="34" charset="0"/>
              </a:rPr>
              <a:t>律法</a:t>
            </a:r>
            <a:r>
              <a:rPr lang="zh-CN" altLang="en-US" sz="2000" dirty="0" smtClean="0">
                <a:latin typeface="楷体" panose="02010609060101010101" pitchFamily="49" charset="-122"/>
                <a:ea typeface="楷体" panose="02010609060101010101" pitchFamily="49" charset="-122"/>
                <a:cs typeface="Arial" panose="020B0604020202020204" pitchFamily="34" charset="0"/>
              </a:rPr>
              <a:t>规、国际条约</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案例：裁判文书、案例评析、行政处罚</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解读：实务指南、专题聚焦、专业文章</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工</a:t>
            </a:r>
            <a:r>
              <a:rPr lang="zh-CN" altLang="en-US" sz="2000" dirty="0" smtClean="0">
                <a:latin typeface="楷体" panose="02010609060101010101" pitchFamily="49" charset="-122"/>
                <a:ea typeface="楷体" panose="02010609060101010101" pitchFamily="49" charset="-122"/>
                <a:cs typeface="Arial" panose="020B0604020202020204" pitchFamily="34" charset="0"/>
              </a:rPr>
              <a:t>具：智</a:t>
            </a:r>
            <a:r>
              <a:rPr lang="zh-CN" altLang="en-US" sz="2000" dirty="0">
                <a:latin typeface="楷体" panose="02010609060101010101" pitchFamily="49" charset="-122"/>
                <a:ea typeface="楷体" panose="02010609060101010101" pitchFamily="49" charset="-122"/>
                <a:cs typeface="Arial" panose="020B0604020202020204" pitchFamily="34" charset="0"/>
              </a:rPr>
              <a:t>能图</a:t>
            </a:r>
            <a:r>
              <a:rPr lang="zh-CN" altLang="en-US" sz="2000" dirty="0" smtClean="0">
                <a:latin typeface="楷体" panose="02010609060101010101" pitchFamily="49" charset="-122"/>
                <a:ea typeface="楷体" panose="02010609060101010101" pitchFamily="49" charset="-122"/>
                <a:cs typeface="Arial" panose="020B0604020202020204" pitchFamily="34" charset="0"/>
              </a:rPr>
              <a:t>表、文</a:t>
            </a:r>
            <a:r>
              <a:rPr lang="zh-CN" altLang="en-US" sz="2000" dirty="0">
                <a:latin typeface="楷体" panose="02010609060101010101" pitchFamily="49" charset="-122"/>
                <a:ea typeface="楷体" panose="02010609060101010101" pitchFamily="49" charset="-122"/>
                <a:cs typeface="Arial" panose="020B0604020202020204" pitchFamily="34" charset="0"/>
              </a:rPr>
              <a:t>书模板</a:t>
            </a:r>
            <a:endParaRPr lang="en-US" altLang="zh-CN" sz="2000" dirty="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smtClean="0">
                <a:latin typeface="楷体" panose="02010609060101010101" pitchFamily="49" charset="-122"/>
                <a:ea typeface="楷体" panose="02010609060101010101" pitchFamily="49" charset="-122"/>
                <a:cs typeface="Arial" panose="020B0604020202020204" pitchFamily="34" charset="0"/>
              </a:rPr>
              <a:t>问答</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新</a:t>
            </a:r>
            <a:r>
              <a:rPr lang="zh-CN" altLang="en-US" sz="2000" dirty="0" smtClean="0">
                <a:latin typeface="楷体" panose="02010609060101010101" pitchFamily="49" charset="-122"/>
                <a:ea typeface="楷体" panose="02010609060101010101" pitchFamily="49" charset="-122"/>
                <a:cs typeface="Arial" panose="020B0604020202020204" pitchFamily="34" charset="0"/>
              </a:rPr>
              <a:t>闻</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Arial" panose="020B0604020202020204" pitchFamily="34" charset="0"/>
              <a:buChar char="•"/>
              <a:defRPr/>
            </a:pPr>
            <a:r>
              <a:rPr lang="zh-CN" altLang="en-US" sz="2000" dirty="0">
                <a:latin typeface="楷体" panose="02010609060101010101" pitchFamily="49" charset="-122"/>
                <a:ea typeface="楷体" panose="02010609060101010101" pitchFamily="49" charset="-122"/>
                <a:cs typeface="Arial" panose="020B0604020202020204" pitchFamily="34" charset="0"/>
              </a:rPr>
              <a:t>境外投</a:t>
            </a:r>
            <a:r>
              <a:rPr lang="zh-CN" altLang="en-US" sz="2000" dirty="0" smtClean="0">
                <a:latin typeface="楷体" panose="02010609060101010101" pitchFamily="49" charset="-122"/>
                <a:ea typeface="楷体" panose="02010609060101010101" pitchFamily="49" charset="-122"/>
                <a:cs typeface="Arial" panose="020B0604020202020204" pitchFamily="34" charset="0"/>
              </a:rPr>
              <a:t>资：“走出去”相关内容，报告、专题、文章</a:t>
            </a:r>
            <a:endParaRPr lang="en-US" altLang="zh-CN" sz="2000" dirty="0" smtClean="0">
              <a:latin typeface="楷体" panose="02010609060101010101" pitchFamily="49" charset="-122"/>
              <a:ea typeface="楷体" panose="02010609060101010101" pitchFamily="49" charset="-122"/>
              <a:cs typeface="Arial" panose="020B0604020202020204" pitchFamily="34" charset="0"/>
            </a:endParaRPr>
          </a:p>
          <a:p>
            <a:pPr>
              <a:spcBef>
                <a:spcPts val="600"/>
              </a:spcBef>
              <a:spcAft>
                <a:spcPts val="600"/>
              </a:spcAft>
              <a:buClr>
                <a:srgbClr val="0070C0"/>
              </a:buClr>
              <a:buSzPct val="70000"/>
              <a:buFont typeface="Wingdings" panose="05000000000000000000" pitchFamily="2" charset="2"/>
              <a:buChar char="n"/>
            </a:pPr>
            <a:endParaRPr lang="zh-CN" altLang="en-US" dirty="0">
              <a:solidFill>
                <a:schemeClr val="tx2"/>
              </a:solidFill>
              <a:latin typeface="楷体" panose="02010609060101010101" pitchFamily="49" charset="-122"/>
              <a:ea typeface="楷体" panose="02010609060101010101" pitchFamily="49" charset="-122"/>
              <a:cs typeface="Arial" panose="020B0604020202020204" pitchFamily="34" charset="0"/>
              <a:sym typeface="Bliss 2 Bold"/>
            </a:endParaRPr>
          </a:p>
        </p:txBody>
      </p:sp>
      <p:sp>
        <p:nvSpPr>
          <p:cNvPr id="12292" name="灯片编号占位符 3"/>
          <p:cNvSpPr txBox="1">
            <a:spLocks noGrp="1"/>
          </p:cNvSpPr>
          <p:nvPr/>
        </p:nvSpPr>
        <p:spPr bwMode="gray">
          <a:xfrm>
            <a:off x="8382000" y="6461125"/>
            <a:ext cx="484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EA1B6E3B-D293-4D46-8807-0C53E9CDC7F8}" type="slidenum">
              <a:rPr lang="zh-CN" altLang="en-US" sz="900">
                <a:latin typeface="楷体" panose="02010609060101010101" pitchFamily="49" charset="-122"/>
                <a:ea typeface="楷体" panose="02010609060101010101" pitchFamily="49" charset="-122"/>
              </a:rPr>
              <a:pPr algn="r" eaLnBrk="1" hangingPunct="1"/>
              <a:t>8</a:t>
            </a:fld>
            <a:endParaRPr lang="en-US" altLang="zh-CN" sz="900">
              <a:latin typeface="楷体" panose="02010609060101010101" pitchFamily="49" charset="-122"/>
              <a:ea typeface="楷体" panose="02010609060101010101" pitchFamily="49" charset="-122"/>
            </a:endParaRPr>
          </a:p>
        </p:txBody>
      </p:sp>
      <p:sp>
        <p:nvSpPr>
          <p:cNvPr id="3" name="Title 2"/>
          <p:cNvSpPr>
            <a:spLocks noGrp="1"/>
          </p:cNvSpPr>
          <p:nvPr>
            <p:ph type="title" idx="4294967295"/>
          </p:nvPr>
        </p:nvSpPr>
        <p:spPr>
          <a:xfrm>
            <a:off x="182745" y="254323"/>
            <a:ext cx="8602663" cy="461665"/>
          </a:xfrm>
        </p:spPr>
        <p:txBody>
          <a:bodyPr/>
          <a:lstStyle/>
          <a:p>
            <a:r>
              <a:rPr lang="en-US" altLang="zh-CN" sz="2400" dirty="0" err="1" smtClean="0">
                <a:solidFill>
                  <a:srgbClr val="0070C0"/>
                </a:solidFill>
              </a:rPr>
              <a:t>Wolters</a:t>
            </a:r>
            <a:r>
              <a:rPr lang="en-US" altLang="zh-CN" sz="2400" dirty="0" smtClean="0">
                <a:solidFill>
                  <a:srgbClr val="0070C0"/>
                </a:solidFill>
              </a:rPr>
              <a:t> Kluwer BOLD </a:t>
            </a:r>
            <a:r>
              <a:rPr lang="zh-CN" altLang="en-US" sz="2400" dirty="0" smtClean="0">
                <a:solidFill>
                  <a:srgbClr val="0070C0"/>
                </a:solidFill>
              </a:rPr>
              <a:t>威科先行法律信息库</a:t>
            </a:r>
            <a:endParaRPr lang="zh-CN" altLang="zh-CN" sz="2400" dirty="0">
              <a:solidFill>
                <a:srgbClr val="0070C0"/>
              </a:solidFill>
            </a:endParaRPr>
          </a:p>
        </p:txBody>
      </p:sp>
      <p:sp>
        <p:nvSpPr>
          <p:cNvPr id="11" name="Footer Placeholder 10"/>
          <p:cNvSpPr>
            <a:spLocks noGrp="1"/>
          </p:cNvSpPr>
          <p:nvPr>
            <p:ph type="ftr" sz="quarter" idx="14"/>
          </p:nvPr>
        </p:nvSpPr>
        <p:spPr/>
        <p:txBody>
          <a:bodyPr/>
          <a:lstStyle/>
          <a:p>
            <a:pPr>
              <a:defRPr/>
            </a:pPr>
            <a:r>
              <a:rPr lang="zh-CN" altLang="en-US" smtClean="0"/>
              <a:t>仅供参考交流使用，非官方资料</a:t>
            </a:r>
            <a:endParaRPr lang="en-US"/>
          </a:p>
        </p:txBody>
      </p:sp>
    </p:spTree>
    <p:extLst>
      <p:ext uri="{BB962C8B-B14F-4D97-AF65-F5344CB8AC3E}">
        <p14:creationId xmlns:p14="http://schemas.microsoft.com/office/powerpoint/2010/main" val="759090211"/>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Lst>
</file>

<file path=ppt/theme/theme1.xml><?xml version="1.0" encoding="utf-8"?>
<a:theme xmlns:a="http://schemas.openxmlformats.org/drawingml/2006/main" name="WK.Template_1">
  <a:themeElements>
    <a:clrScheme name="华丽">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WK.Template_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1">
                <a:lumMod val="60000"/>
                <a:lumOff val="40000"/>
              </a:schemeClr>
            </a:gs>
            <a:gs pos="0">
              <a:schemeClr val="accent1">
                <a:lumMod val="60000"/>
                <a:lumOff val="40000"/>
              </a:schemeClr>
            </a:gs>
          </a:gsLst>
        </a:gradFill>
        <a:ln/>
      </a:spPr>
      <a:bodyPr lIns="6985" tIns="6985" rIns="6985" bIns="6985" spcCol="1270" anchor="ctr"/>
      <a:lstStyle>
        <a:defPPr algn="ctr" defTabSz="466725">
          <a:lnSpc>
            <a:spcPct val="90000"/>
          </a:lnSpc>
          <a:spcAft>
            <a:spcPct val="35000"/>
          </a:spcAft>
          <a:defRPr b="1" dirty="0" smtClean="0">
            <a:solidFill>
              <a:schemeClr val="bg1"/>
            </a:solidFill>
          </a:defRPr>
        </a:defPPr>
      </a:lstStyle>
      <a:style>
        <a:lnRef idx="1">
          <a:schemeClr val="accent2"/>
        </a:lnRef>
        <a:fillRef idx="3">
          <a:schemeClr val="accent2"/>
        </a:fillRef>
        <a:effectRef idx="2">
          <a:schemeClr val="accent2"/>
        </a:effectRef>
        <a:fontRef idx="minor">
          <a:schemeClr val="dk1">
            <a:hueOff val="0"/>
            <a:satOff val="0"/>
            <a:lumOff val="0"/>
            <a:alphaOff val="0"/>
          </a:schemeClr>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28600" marR="0" indent="-228600" algn="l" defTabSz="914400" rtl="0" eaLnBrk="1" fontAlgn="base" latinLnBrk="0" hangingPunct="1">
          <a:lnSpc>
            <a:spcPct val="80000"/>
          </a:lnSpc>
          <a:spcBef>
            <a:spcPct val="50000"/>
          </a:spcBef>
          <a:spcAft>
            <a:spcPct val="0"/>
          </a:spcAft>
          <a:buClr>
            <a:srgbClr val="003366"/>
          </a:buClr>
          <a:buSzTx/>
          <a:buFont typeface="Wingdings" pitchFamily="2" charset="2"/>
          <a:buChar char="n"/>
          <a:tabLst/>
          <a:defRPr kumimoji="0" lang="en-US" sz="1400" b="0" i="0" u="none" strike="noStrike" cap="none" normalizeH="0" baseline="0" smtClean="0">
            <a:ln>
              <a:noFill/>
            </a:ln>
            <a:solidFill>
              <a:schemeClr val="tx1"/>
            </a:solidFill>
            <a:effectLst/>
            <a:latin typeface="Trebuchet MS" pitchFamily="34" charset="0"/>
            <a:ea typeface="宋体" pitchFamily="2" charset="-122"/>
          </a:defRPr>
        </a:defPPr>
      </a:lstStyle>
    </a:lnDef>
  </a:objectDefaults>
  <a:extraClrSchemeLst>
    <a:extraClrScheme>
      <a:clrScheme name="WK.Template_1 1">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clrMap bg1="lt1" tx1="dk1" bg2="lt2" tx2="dk2" accent1="accent1" accent2="accent2" accent3="accent3" accent4="accent4" accent5="accent5" accent6="accent6" hlink="hlink" folHlink="folHlink"/>
    </a:extraClrScheme>
    <a:extraClrScheme>
      <a:clrScheme name="WK.Template_1 2">
        <a:dk1>
          <a:srgbClr val="061844"/>
        </a:dk1>
        <a:lt1>
          <a:srgbClr val="FFFFFF"/>
        </a:lt1>
        <a:dk2>
          <a:srgbClr val="474747"/>
        </a:dk2>
        <a:lt2>
          <a:srgbClr val="80A7A5"/>
        </a:lt2>
        <a:accent1>
          <a:srgbClr val="0768A9"/>
        </a:accent1>
        <a:accent2>
          <a:srgbClr val="6EBB1F"/>
        </a:accent2>
        <a:accent3>
          <a:srgbClr val="B1B1B1"/>
        </a:accent3>
        <a:accent4>
          <a:srgbClr val="DADADA"/>
        </a:accent4>
        <a:accent5>
          <a:srgbClr val="AAB9D1"/>
        </a:accent5>
        <a:accent6>
          <a:srgbClr val="63A91B"/>
        </a:accent6>
        <a:hlink>
          <a:srgbClr val="EE014C"/>
        </a:hlink>
        <a:folHlink>
          <a:srgbClr val="FFD1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48277</TotalTime>
  <Words>4518</Words>
  <Application>Microsoft Office PowerPoint</Application>
  <PresentationFormat>On-screen Show (4:3)</PresentationFormat>
  <Paragraphs>350</Paragraphs>
  <Slides>37</Slides>
  <Notes>34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Bliss 2 Bold</vt:lpstr>
      <vt:lpstr>黑体</vt:lpstr>
      <vt:lpstr>华文琥珀</vt:lpstr>
      <vt:lpstr>楷体</vt:lpstr>
      <vt:lpstr>SimSun</vt:lpstr>
      <vt:lpstr>SimSun</vt:lpstr>
      <vt:lpstr>Arial</vt:lpstr>
      <vt:lpstr>Tahoma</vt:lpstr>
      <vt:lpstr>Times New Roman</vt:lpstr>
      <vt:lpstr>Trebuchet MS</vt:lpstr>
      <vt:lpstr>Wingdings</vt:lpstr>
      <vt:lpstr>WK.Template_1</vt:lpstr>
      <vt:lpstr>Kluwer Arbitration &amp; 威科先行数据库</vt:lpstr>
      <vt:lpstr>威科集团介绍</vt:lpstr>
      <vt:lpstr>PowerPoint Presentation</vt:lpstr>
      <vt:lpstr>180年历史，领先全球专业信息服务</vt:lpstr>
      <vt:lpstr>Kluwer Arbitration Introduction </vt:lpstr>
      <vt:lpstr>Kluwer Arbitration Introduction </vt:lpstr>
      <vt:lpstr>Kluwer Arbitration Introduction </vt:lpstr>
      <vt:lpstr>Kluwer Arbitration Introduction </vt:lpstr>
      <vt:lpstr>Wolters Kluwer BOLD 威科先行法律信息库</vt:lpstr>
      <vt:lpstr>Wolters Kluwer BOLD 威科先行法律信息库</vt:lpstr>
      <vt:lpstr>仲裁协议效力</vt:lpstr>
      <vt:lpstr>仲裁协议效力</vt:lpstr>
      <vt:lpstr>仲裁协议效力——威科先行法律数据库</vt:lpstr>
      <vt:lpstr>仲裁协议效力——威科先行法律数据库</vt:lpstr>
      <vt:lpstr>仲裁协议效力——威科先行法律数据库</vt:lpstr>
      <vt:lpstr>仲裁协议效力——威科先行法律数据库</vt:lpstr>
      <vt:lpstr>仲裁协议效力——威科先行法律数据库</vt:lpstr>
      <vt:lpstr>仲裁协议效力——威科先行法律数据库</vt:lpstr>
      <vt:lpstr>仲裁协议效力——威科先行法律数据库</vt:lpstr>
      <vt:lpstr>仲裁协议效力为例——Kluwer Arbitration</vt:lpstr>
      <vt:lpstr>仲裁协议效力为例——Kluwer Arbitration</vt:lpstr>
      <vt:lpstr>仲裁协议效力为例——Kluwer Arbitration</vt:lpstr>
      <vt:lpstr>仲裁协议效力为例——Kluwer Arbitration</vt:lpstr>
      <vt:lpstr>仲裁协议效力为例——Kluwer Arbitration</vt:lpstr>
      <vt:lpstr>仲裁协议效力为例——Kluwer Arbitration</vt:lpstr>
      <vt:lpstr>仲裁协议效力为例——Kluwer Arbitration</vt:lpstr>
      <vt:lpstr>仲裁协议效力为例——Kluwer Arbitration</vt:lpstr>
      <vt:lpstr>仲裁协议效力为例——Kluwer Arbitration</vt:lpstr>
      <vt:lpstr>仲裁协议效力为例——Kluwer Arbitration</vt:lpstr>
      <vt:lpstr>推荐阅读</vt:lpstr>
      <vt:lpstr>智能图表</vt:lpstr>
      <vt:lpstr>智能图表</vt:lpstr>
      <vt:lpstr>智能图表</vt:lpstr>
      <vt:lpstr>练习 Practice</vt:lpstr>
      <vt:lpstr>练习 Practice ——HK 示例</vt:lpstr>
      <vt:lpstr>练习 Practice</vt:lpstr>
      <vt:lpstr>PowerPoint Presentation</vt:lpstr>
    </vt:vector>
  </TitlesOfParts>
  <Company>Wolters Kluwer n.v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CorpComms</dc:creator>
  <cp:lastModifiedBy>Ren, Yuxin</cp:lastModifiedBy>
  <cp:revision>4083</cp:revision>
  <dcterms:created xsi:type="dcterms:W3CDTF">2005-08-09T08:08:06Z</dcterms:created>
  <dcterms:modified xsi:type="dcterms:W3CDTF">2017-06-16T03:11:35Z</dcterms:modified>
</cp:coreProperties>
</file>