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906000"/>
  <p:notesSz cx="6808775" cy="99409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8">
          <p15:clr>
            <a:srgbClr val="A4A3A4"/>
          </p15:clr>
        </p15:guide>
        <p15:guide id="2" pos="4617">
          <p15:clr>
            <a:srgbClr val="A4A3A4"/>
          </p15:clr>
        </p15:guide>
        <p15:guide id="3" orient="horz" pos="346">
          <p15:clr>
            <a:srgbClr val="A4A3A4"/>
          </p15:clr>
        </p15:guide>
        <p15:guide id="4" orient="horz" pos="4020">
          <p15:clr>
            <a:srgbClr val="A4A3A4"/>
          </p15:clr>
        </p15:guide>
        <p15:guide id="5" orient="horz" pos="3339">
          <p15:clr>
            <a:srgbClr val="A4A3A4"/>
          </p15:clr>
        </p15:guide>
        <p15:guide id="6" orient="horz" pos="3767">
          <p15:clr>
            <a:srgbClr val="A4A3A4"/>
          </p15:clr>
        </p15:guide>
        <p15:guide id="7" pos="5716">
          <p15:clr>
            <a:srgbClr val="A4A3A4"/>
          </p15:clr>
        </p15:guide>
        <p15:guide id="8" pos="520">
          <p15:clr>
            <a:srgbClr val="A4A3A4"/>
          </p15:clr>
        </p15:guide>
        <p15:guide id="9" pos="3007">
          <p15:clr>
            <a:srgbClr val="A4A3A4"/>
          </p15:clr>
        </p15:guide>
        <p15:guide id="10" pos="3230">
          <p15:clr>
            <a:srgbClr val="A4A3A4"/>
          </p15:clr>
        </p15:guide>
        <p15:guide id="11" pos="5929">
          <p15:clr>
            <a:srgbClr val="A4A3A4"/>
          </p15:clr>
        </p15:guide>
      </p15:sldGuideLst>
    </p:ext>
    <p:ext uri="{2D200454-40CA-4A62-9FC3-DE9A4176ACB9}">
      <p15:notesGuideLst>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 uri="GoogleSlidesCustomDataVersion2">
      <go:slidesCustomData xmlns:go="http://customooxmlschemas.google.com/" r:id="rId27" roundtripDataSignature="AMtx7mi3Y8yTs64bYChZh+e8SSjia1c8C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iyu Yu"/>
  <p:cmAuthor clrIdx="1" id="1" initials="" lastIdx="1" name="Irina J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38" orient="horz"/>
        <p:guide pos="4617"/>
        <p:guide pos="346" orient="horz"/>
        <p:guide pos="4020" orient="horz"/>
        <p:guide pos="3339" orient="horz"/>
        <p:guide pos="3767" orient="horz"/>
        <p:guide pos="5716"/>
        <p:guide pos="520"/>
        <p:guide pos="3007"/>
        <p:guide pos="3230"/>
        <p:guide pos="5929"/>
      </p:guideLst>
    </p:cSldViewPr>
  </p:slideViewPr>
  <p:notesViewPr>
    <p:cSldViewPr snapToGrid="0">
      <p:cViewPr varScale="1">
        <p:scale>
          <a:sx n="100" d="100"/>
          <a:sy n="100" d="100"/>
        </p:scale>
        <p:origin x="0" y="0"/>
      </p:cViewPr>
      <p:guideLst>
        <p:guide pos="2880" orient="horz"/>
        <p:guide pos="2160"/>
        <p:guide pos="3131" orient="horz"/>
        <p:guide pos="2145"/>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0-24T09:51:41.967">
    <p:pos x="6000" y="0"/>
    <p:text>not sure how t looks like on the new homepage</p:text>
    <p:extLst>
      <p:ext uri="{C676402C-5697-4E1C-873F-D02D1690AC5C}">
        <p15:threadingInfo timeZoneBias="0"/>
      </p:ext>
      <p:ext uri="http://customooxmlschemas.google.com/">
        <go:slidesCustomData xmlns:go="http://customooxmlschemas.google.com/" commentPostId="AAAA9VJyoGQ"/>
      </p:ext>
    </p:extLst>
  </p:cm>
  <p:cm authorId="1" idx="1" dt="2023-10-24T09:51:41.967">
    <p:pos x="6000" y="0"/>
    <p:text>Most likely this is no longer valid in the new homepage. Customers can check whether they are in the licensed environment by checking the bottom where shows the IP address.</p:text>
    <p:extLst>
      <p:ext uri="{C676402C-5697-4E1C-873F-D02D1690AC5C}">
        <p15:threadingInfo timeZoneBias="0">
          <p15:parentCm authorId="0" idx="1"/>
        </p15:threadingInfo>
      </p:ext>
      <p:ext uri="http://customooxmlschemas.google.com/">
        <go:slidesCustomData xmlns:go="http://customooxmlschemas.google.com/" commentPostId="AAAA-2Wh5n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zh-C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springer.com/" TargetMode="External"/><Relationship Id="rId3" Type="http://schemas.openxmlformats.org/officeDocument/2006/relationships/hyperlink" Target="https://rd.springer.com/" TargetMode="External"/><Relationship Id="rId4" Type="http://schemas.openxmlformats.org/officeDocument/2006/relationships/hyperlink" Target="https://health.springer.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zh-CN"/>
              <a:t>*NB for Sales:</a:t>
            </a:r>
            <a:endParaRPr/>
          </a:p>
          <a:p>
            <a:pPr indent="0" lvl="0" marL="0" rtl="0" algn="l">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SpringerLink: </a:t>
            </a:r>
            <a:r>
              <a:rPr lang="zh-CN" sz="1100" u="sng">
                <a:solidFill>
                  <a:schemeClr val="dk1"/>
                </a:solidFill>
                <a:latin typeface="Calibri"/>
                <a:ea typeface="Calibri"/>
                <a:cs typeface="Calibri"/>
                <a:sym typeface="Calibri"/>
                <a:hlinkClick r:id="rId2">
                  <a:extLst>
                    <a:ext uri="{A12FA001-AC4F-418D-AE19-62706E023703}">
                      <ahyp:hlinkClr val="tx"/>
                    </a:ext>
                  </a:extLst>
                </a:hlinkClick>
              </a:rPr>
              <a:t>https://link.springer.com/</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 for R&amp;D: </a:t>
            </a:r>
            <a:r>
              <a:rPr lang="zh-CN" sz="1100" u="sng">
                <a:solidFill>
                  <a:schemeClr val="dk1"/>
                </a:solidFill>
                <a:latin typeface="Calibri"/>
                <a:ea typeface="Calibri"/>
                <a:cs typeface="Calibri"/>
                <a:sym typeface="Calibri"/>
                <a:hlinkClick r:id="rId3">
                  <a:extLst>
                    <a:ext uri="{A12FA001-AC4F-418D-AE19-62706E023703}">
                      <ahyp:hlinkClr val="tx"/>
                    </a:ext>
                  </a:extLst>
                </a:hlinkClick>
              </a:rPr>
              <a:t>https://rd.springer.com/</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 for health and hospitals:  </a:t>
            </a:r>
            <a:r>
              <a:rPr lang="zh-CN" sz="1100" u="sng">
                <a:solidFill>
                  <a:schemeClr val="dk1"/>
                </a:solidFill>
                <a:latin typeface="Calibri"/>
                <a:ea typeface="Calibri"/>
                <a:cs typeface="Calibri"/>
                <a:sym typeface="Calibri"/>
                <a:hlinkClick r:id="rId4">
                  <a:extLst>
                    <a:ext uri="{A12FA001-AC4F-418D-AE19-62706E023703}">
                      <ahyp:hlinkClr val="tx"/>
                    </a:ext>
                  </a:extLst>
                </a:hlinkClick>
              </a:rPr>
              <a:t>https://health.springer.com/</a:t>
            </a:r>
            <a:endParaRPr sz="1100">
              <a:solidFill>
                <a:schemeClr val="dk1"/>
              </a:solidFill>
              <a:latin typeface="Calibri"/>
              <a:ea typeface="Calibri"/>
              <a:cs typeface="Calibri"/>
              <a:sym typeface="Calibri"/>
            </a:endParaRPr>
          </a:p>
        </p:txBody>
      </p:sp>
      <p:sp>
        <p:nvSpPr>
          <p:cNvPr id="138" name="Google Shape;138;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1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4: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6: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1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1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8: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1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9: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fe3a2e638_0_2:notes"/>
          <p:cNvSpPr/>
          <p:nvPr>
            <p:ph idx="2" type="sldImg"/>
          </p:nvPr>
        </p:nvSpPr>
        <p:spPr>
          <a:xfrm>
            <a:off x="712788" y="746125"/>
            <a:ext cx="53832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4fe3a2e638_0_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solidFill>
                <a:schemeClr val="dk1"/>
              </a:solidFill>
              <a:latin typeface="Calibri"/>
              <a:ea typeface="Calibri"/>
              <a:cs typeface="Calibri"/>
              <a:sym typeface="Calibri"/>
            </a:endParaRPr>
          </a:p>
        </p:txBody>
      </p:sp>
      <p:sp>
        <p:nvSpPr>
          <p:cNvPr id="147" name="Google Shape;147;g24fe3a2e638_0_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20: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4ffc017898_0_7:notes"/>
          <p:cNvSpPr/>
          <p:nvPr>
            <p:ph idx="2" type="sldImg"/>
          </p:nvPr>
        </p:nvSpPr>
        <p:spPr>
          <a:xfrm>
            <a:off x="712788" y="746125"/>
            <a:ext cx="53832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4ffc017898_0_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solidFill>
                <a:schemeClr val="dk1"/>
              </a:solidFill>
              <a:latin typeface="Calibri"/>
              <a:ea typeface="Calibri"/>
              <a:cs typeface="Calibri"/>
              <a:sym typeface="Calibri"/>
            </a:endParaRPr>
          </a:p>
        </p:txBody>
      </p:sp>
      <p:sp>
        <p:nvSpPr>
          <p:cNvPr id="169" name="Google Shape;169;g24ffc017898_0_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4: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5: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6: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931448e0f1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2931448e0f1_0_0:notes"/>
          <p:cNvSpPr/>
          <p:nvPr>
            <p:ph idx="2" type="sldImg"/>
          </p:nvPr>
        </p:nvSpPr>
        <p:spPr>
          <a:xfrm>
            <a:off x="712788" y="746125"/>
            <a:ext cx="53832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p:nvPr>
            <p:ph idx="2" type="sldImg"/>
          </p:nvPr>
        </p:nvSpPr>
        <p:spPr>
          <a:xfrm>
            <a:off x="712788" y="746125"/>
            <a:ext cx="538321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15" name="Shape 15"/>
        <p:cNvGrpSpPr/>
        <p:nvPr/>
      </p:nvGrpSpPr>
      <p:grpSpPr>
        <a:xfrm>
          <a:off x="0" y="0"/>
          <a:ext cx="0" cy="0"/>
          <a:chOff x="0" y="0"/>
          <a:chExt cx="0" cy="0"/>
        </a:xfrm>
      </p:grpSpPr>
      <p:sp>
        <p:nvSpPr>
          <p:cNvPr id="16" name="Google Shape;16;p22"/>
          <p:cNvSpPr txBox="1"/>
          <p:nvPr>
            <p:ph idx="1" type="body"/>
          </p:nvPr>
        </p:nvSpPr>
        <p:spPr>
          <a:xfrm>
            <a:off x="825500" y="1436688"/>
            <a:ext cx="8239126"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7" name="Google Shape;17;p22"/>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showMasterSp="0">
  <p:cSld name="Section divider 3">
    <p:bg>
      <p:bgPr>
        <a:solidFill>
          <a:schemeClr val="lt2"/>
        </a:solidFill>
      </p:bgPr>
    </p:bg>
    <p:spTree>
      <p:nvGrpSpPr>
        <p:cNvPr id="59" name="Shape 59"/>
        <p:cNvGrpSpPr/>
        <p:nvPr/>
      </p:nvGrpSpPr>
      <p:grpSpPr>
        <a:xfrm>
          <a:off x="0" y="0"/>
          <a:ext cx="0" cy="0"/>
          <a:chOff x="0" y="0"/>
          <a:chExt cx="0" cy="0"/>
        </a:xfrm>
      </p:grpSpPr>
      <p:sp>
        <p:nvSpPr>
          <p:cNvPr id="60" name="Google Shape;60;p31"/>
          <p:cNvSpPr/>
          <p:nvPr/>
        </p:nvSpPr>
        <p:spPr>
          <a:xfrm>
            <a:off x="0" y="0"/>
            <a:ext cx="9906000" cy="6858000"/>
          </a:xfrm>
          <a:prstGeom prst="rect">
            <a:avLst/>
          </a:prstGeom>
          <a:solidFill>
            <a:srgbClr val="AEC4D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 name="Google Shape;61;p31"/>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D6E1E8"/>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 name="Google Shape;62;p31"/>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 name="Google Shape;63;p31"/>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64" name="Google Shape;64;p31"/>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65" name="Google Shape;65;p31"/>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showMasterSp="0">
  <p:cSld name="Section divider 4">
    <p:bg>
      <p:bgPr>
        <a:solidFill>
          <a:schemeClr val="lt2"/>
        </a:solidFill>
      </p:bgPr>
    </p:bg>
    <p:spTree>
      <p:nvGrpSpPr>
        <p:cNvPr id="67" name="Shape 67"/>
        <p:cNvGrpSpPr/>
        <p:nvPr/>
      </p:nvGrpSpPr>
      <p:grpSpPr>
        <a:xfrm>
          <a:off x="0" y="0"/>
          <a:ext cx="0" cy="0"/>
          <a:chOff x="0" y="0"/>
          <a:chExt cx="0" cy="0"/>
        </a:xfrm>
      </p:grpSpPr>
      <p:sp>
        <p:nvSpPr>
          <p:cNvPr id="68" name="Google Shape;68;p32"/>
          <p:cNvSpPr/>
          <p:nvPr/>
        </p:nvSpPr>
        <p:spPr>
          <a:xfrm>
            <a:off x="0" y="0"/>
            <a:ext cx="9906000" cy="6858000"/>
          </a:xfrm>
          <a:prstGeom prst="rect">
            <a:avLst/>
          </a:prstGeom>
          <a:solidFill>
            <a:srgbClr val="6EB5E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 name="Google Shape;69;p32"/>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8CC4E7"/>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 name="Google Shape;70;p32"/>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 name="Google Shape;71;p32"/>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72" name="Google Shape;72;p32"/>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73" name="Google Shape;73;p32"/>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2"/>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5" showMasterSp="0">
  <p:cSld name="Section divider 5">
    <p:bg>
      <p:bgPr>
        <a:solidFill>
          <a:schemeClr val="lt2"/>
        </a:solidFill>
      </p:bgPr>
    </p:bg>
    <p:spTree>
      <p:nvGrpSpPr>
        <p:cNvPr id="75" name="Shape 75"/>
        <p:cNvGrpSpPr/>
        <p:nvPr/>
      </p:nvGrpSpPr>
      <p:grpSpPr>
        <a:xfrm>
          <a:off x="0" y="0"/>
          <a:ext cx="0" cy="0"/>
          <a:chOff x="0" y="0"/>
          <a:chExt cx="0" cy="0"/>
        </a:xfrm>
      </p:grpSpPr>
      <p:sp>
        <p:nvSpPr>
          <p:cNvPr id="76" name="Google Shape;76;p33"/>
          <p:cNvSpPr/>
          <p:nvPr/>
        </p:nvSpPr>
        <p:spPr>
          <a:xfrm>
            <a:off x="0" y="0"/>
            <a:ext cx="9906000" cy="6858000"/>
          </a:xfrm>
          <a:prstGeom prst="rect">
            <a:avLst/>
          </a:prstGeom>
          <a:solidFill>
            <a:srgbClr val="F8A158"/>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7" name="Google Shape;77;p33"/>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F9B479"/>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8" name="Google Shape;78;p33"/>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p33"/>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80" name="Google Shape;80;p33"/>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3"/>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
        <p:nvSpPr>
          <p:cNvPr id="82" name="Google Shape;82;p33"/>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6" showMasterSp="0">
  <p:cSld name="Section divider 6">
    <p:bg>
      <p:bgPr>
        <a:solidFill>
          <a:schemeClr val="lt2"/>
        </a:solidFill>
      </p:bgPr>
    </p:bg>
    <p:spTree>
      <p:nvGrpSpPr>
        <p:cNvPr id="83" name="Shape 83"/>
        <p:cNvGrpSpPr/>
        <p:nvPr/>
      </p:nvGrpSpPr>
      <p:grpSpPr>
        <a:xfrm>
          <a:off x="0" y="0"/>
          <a:ext cx="0" cy="0"/>
          <a:chOff x="0" y="0"/>
          <a:chExt cx="0" cy="0"/>
        </a:xfrm>
      </p:grpSpPr>
      <p:sp>
        <p:nvSpPr>
          <p:cNvPr id="84" name="Google Shape;84;p34"/>
          <p:cNvSpPr/>
          <p:nvPr/>
        </p:nvSpPr>
        <p:spPr>
          <a:xfrm>
            <a:off x="0" y="0"/>
            <a:ext cx="9906000" cy="6858000"/>
          </a:xfrm>
          <a:prstGeom prst="rect">
            <a:avLst/>
          </a:prstGeom>
          <a:solidFill>
            <a:srgbClr val="D3E262"/>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5" name="Google Shape;85;p34"/>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DCE882"/>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6" name="Google Shape;86;p34"/>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7" name="Google Shape;87;p34"/>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88" name="Google Shape;88;p34"/>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89" name="Google Shape;89;p34"/>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4"/>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7" showMasterSp="0">
  <p:cSld name="Section divider 7">
    <p:bg>
      <p:bgPr>
        <a:solidFill>
          <a:schemeClr val="lt2"/>
        </a:solidFill>
      </p:bgPr>
    </p:bg>
    <p:spTree>
      <p:nvGrpSpPr>
        <p:cNvPr id="91" name="Shape 91"/>
        <p:cNvGrpSpPr/>
        <p:nvPr/>
      </p:nvGrpSpPr>
      <p:grpSpPr>
        <a:xfrm>
          <a:off x="0" y="0"/>
          <a:ext cx="0" cy="0"/>
          <a:chOff x="0" y="0"/>
          <a:chExt cx="0" cy="0"/>
        </a:xfrm>
      </p:grpSpPr>
      <p:sp>
        <p:nvSpPr>
          <p:cNvPr id="92" name="Google Shape;92;p35"/>
          <p:cNvSpPr/>
          <p:nvPr/>
        </p:nvSpPr>
        <p:spPr>
          <a:xfrm>
            <a:off x="0" y="0"/>
            <a:ext cx="9906000" cy="6858000"/>
          </a:xfrm>
          <a:prstGeom prst="rect">
            <a:avLst/>
          </a:prstGeom>
          <a:solidFill>
            <a:srgbClr val="AE9DCB"/>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p35"/>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BEB0D5"/>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4" name="Google Shape;94;p35"/>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5" name="Google Shape;95;p35"/>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96" name="Google Shape;96;p35"/>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97" name="Google Shape;97;p35"/>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5"/>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8" showMasterSp="0">
  <p:cSld name="Section divider 8">
    <p:bg>
      <p:bgPr>
        <a:solidFill>
          <a:schemeClr val="lt2"/>
        </a:solidFill>
      </p:bgPr>
    </p:bg>
    <p:spTree>
      <p:nvGrpSpPr>
        <p:cNvPr id="99" name="Shape 99"/>
        <p:cNvGrpSpPr/>
        <p:nvPr/>
      </p:nvGrpSpPr>
      <p:grpSpPr>
        <a:xfrm>
          <a:off x="0" y="0"/>
          <a:ext cx="0" cy="0"/>
          <a:chOff x="0" y="0"/>
          <a:chExt cx="0" cy="0"/>
        </a:xfrm>
      </p:grpSpPr>
      <p:sp>
        <p:nvSpPr>
          <p:cNvPr id="100" name="Google Shape;100;p36"/>
          <p:cNvSpPr/>
          <p:nvPr/>
        </p:nvSpPr>
        <p:spPr>
          <a:xfrm>
            <a:off x="0" y="0"/>
            <a:ext cx="9906000" cy="6858000"/>
          </a:xfrm>
          <a:prstGeom prst="rect">
            <a:avLst/>
          </a:prstGeom>
          <a:solidFill>
            <a:srgbClr val="40CAC4"/>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1" name="Google Shape;101;p36"/>
          <p:cNvSpPr/>
          <p:nvPr/>
        </p:nvSpPr>
        <p:spPr>
          <a:xfrm rot="-5400000">
            <a:off x="6039138" y="2452979"/>
            <a:ext cx="2824488" cy="4909235"/>
          </a:xfrm>
          <a:custGeom>
            <a:rect b="b" l="l" r="r" t="t"/>
            <a:pathLst>
              <a:path extrusionOk="0" h="4817619" w="2771777">
                <a:moveTo>
                  <a:pt x="0" y="4817619"/>
                </a:moveTo>
                <a:lnTo>
                  <a:pt x="1400087" y="0"/>
                </a:lnTo>
                <a:lnTo>
                  <a:pt x="2771777" y="4817619"/>
                </a:lnTo>
                <a:lnTo>
                  <a:pt x="0" y="4817619"/>
                </a:lnTo>
                <a:close/>
              </a:path>
            </a:pathLst>
          </a:custGeom>
          <a:solidFill>
            <a:srgbClr val="66D4D0"/>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2" name="Google Shape;102;p36"/>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3" name="Google Shape;103;p36"/>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04" name="Google Shape;104;p36"/>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105" name="Google Shape;105;p36"/>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6"/>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lt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 image">
  <p:cSld name="One column + image">
    <p:spTree>
      <p:nvGrpSpPr>
        <p:cNvPr id="107" name="Shape 107"/>
        <p:cNvGrpSpPr/>
        <p:nvPr/>
      </p:nvGrpSpPr>
      <p:grpSpPr>
        <a:xfrm>
          <a:off x="0" y="0"/>
          <a:ext cx="0" cy="0"/>
          <a:chOff x="0" y="0"/>
          <a:chExt cx="0" cy="0"/>
        </a:xfrm>
      </p:grpSpPr>
      <p:sp>
        <p:nvSpPr>
          <p:cNvPr id="108" name="Google Shape;108;p37"/>
          <p:cNvSpPr/>
          <p:nvPr>
            <p:ph idx="2" type="pic"/>
          </p:nvPr>
        </p:nvSpPr>
        <p:spPr>
          <a:xfrm>
            <a:off x="5111856" y="1436688"/>
            <a:ext cx="3945600" cy="4303712"/>
          </a:xfrm>
          <a:prstGeom prst="rect">
            <a:avLst/>
          </a:prstGeom>
          <a:noFill/>
          <a:ln>
            <a:noFill/>
          </a:ln>
        </p:spPr>
      </p:sp>
      <p:sp>
        <p:nvSpPr>
          <p:cNvPr id="109" name="Google Shape;109;p37"/>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7"/>
          <p:cNvSpPr txBox="1"/>
          <p:nvPr>
            <p:ph idx="1" type="body"/>
          </p:nvPr>
        </p:nvSpPr>
        <p:spPr>
          <a:xfrm>
            <a:off x="825500" y="1436688"/>
            <a:ext cx="3945600"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111" name="Shape 111"/>
        <p:cNvGrpSpPr/>
        <p:nvPr/>
      </p:nvGrpSpPr>
      <p:grpSpPr>
        <a:xfrm>
          <a:off x="0" y="0"/>
          <a:ext cx="0" cy="0"/>
          <a:chOff x="0" y="0"/>
          <a:chExt cx="0" cy="0"/>
        </a:xfrm>
      </p:grpSpPr>
      <p:sp>
        <p:nvSpPr>
          <p:cNvPr id="112" name="Google Shape;112;p38"/>
          <p:cNvSpPr txBox="1"/>
          <p:nvPr>
            <p:ph idx="1" type="body"/>
          </p:nvPr>
        </p:nvSpPr>
        <p:spPr>
          <a:xfrm>
            <a:off x="825253" y="1436688"/>
            <a:ext cx="3944548"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13" name="Google Shape;113;p38"/>
          <p:cNvSpPr txBox="1"/>
          <p:nvPr>
            <p:ph idx="2" type="body"/>
          </p:nvPr>
        </p:nvSpPr>
        <p:spPr>
          <a:xfrm>
            <a:off x="5120079" y="1436688"/>
            <a:ext cx="3944548"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14" name="Google Shape;114;p38"/>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115" name="Shape 115"/>
        <p:cNvGrpSpPr/>
        <p:nvPr/>
      </p:nvGrpSpPr>
      <p:grpSpPr>
        <a:xfrm>
          <a:off x="0" y="0"/>
          <a:ext cx="0" cy="0"/>
          <a:chOff x="0" y="0"/>
          <a:chExt cx="0" cy="0"/>
        </a:xfrm>
      </p:grpSpPr>
      <p:sp>
        <p:nvSpPr>
          <p:cNvPr id="116" name="Google Shape;116;p39"/>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9"/>
          <p:cNvSpPr txBox="1"/>
          <p:nvPr>
            <p:ph idx="1" type="body"/>
          </p:nvPr>
        </p:nvSpPr>
        <p:spPr>
          <a:xfrm>
            <a:off x="825500" y="1436688"/>
            <a:ext cx="2501900" cy="20005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18" name="Google Shape;118;p39"/>
          <p:cNvSpPr txBox="1"/>
          <p:nvPr>
            <p:ph idx="2" type="body"/>
          </p:nvPr>
        </p:nvSpPr>
        <p:spPr>
          <a:xfrm>
            <a:off x="3687763" y="1436688"/>
            <a:ext cx="2501900" cy="20005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19" name="Google Shape;119;p39"/>
          <p:cNvSpPr txBox="1"/>
          <p:nvPr>
            <p:ph idx="3" type="body"/>
          </p:nvPr>
        </p:nvSpPr>
        <p:spPr>
          <a:xfrm>
            <a:off x="6550025" y="1436688"/>
            <a:ext cx="2501900" cy="20005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0" name="Shape 120"/>
        <p:cNvGrpSpPr/>
        <p:nvPr/>
      </p:nvGrpSpPr>
      <p:grpSpPr>
        <a:xfrm>
          <a:off x="0" y="0"/>
          <a:ext cx="0" cy="0"/>
          <a:chOff x="0" y="0"/>
          <a:chExt cx="0" cy="0"/>
        </a:xfrm>
      </p:grpSpPr>
      <p:sp>
        <p:nvSpPr>
          <p:cNvPr id="121" name="Google Shape;121;p40"/>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One column">
  <p:cSld name="25_One column">
    <p:spTree>
      <p:nvGrpSpPr>
        <p:cNvPr id="18" name="Shape 18"/>
        <p:cNvGrpSpPr/>
        <p:nvPr/>
      </p:nvGrpSpPr>
      <p:grpSpPr>
        <a:xfrm>
          <a:off x="0" y="0"/>
          <a:ext cx="0" cy="0"/>
          <a:chOff x="0" y="0"/>
          <a:chExt cx="0" cy="0"/>
        </a:xfrm>
      </p:grpSpPr>
      <p:sp>
        <p:nvSpPr>
          <p:cNvPr id="19" name="Google Shape;19;p23"/>
          <p:cNvSpPr txBox="1"/>
          <p:nvPr>
            <p:ph idx="1" type="body"/>
          </p:nvPr>
        </p:nvSpPr>
        <p:spPr>
          <a:xfrm>
            <a:off x="825501" y="1436690"/>
            <a:ext cx="8239126"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20" name="Google Shape;20;p23"/>
          <p:cNvSpPr txBox="1"/>
          <p:nvPr>
            <p:ph type="title"/>
          </p:nvPr>
        </p:nvSpPr>
        <p:spPr>
          <a:xfrm>
            <a:off x="825501" y="538163"/>
            <a:ext cx="8239126" cy="3705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page 1" showMasterSp="0">
  <p:cSld name="Backpage 1">
    <p:bg>
      <p:bgPr>
        <a:solidFill>
          <a:schemeClr val="lt1"/>
        </a:solidFill>
      </p:bgPr>
    </p:bg>
    <p:spTree>
      <p:nvGrpSpPr>
        <p:cNvPr id="122" name="Shape 122"/>
        <p:cNvGrpSpPr/>
        <p:nvPr/>
      </p:nvGrpSpPr>
      <p:grpSpPr>
        <a:xfrm>
          <a:off x="0" y="0"/>
          <a:ext cx="0" cy="0"/>
          <a:chOff x="0" y="0"/>
          <a:chExt cx="0" cy="0"/>
        </a:xfrm>
      </p:grpSpPr>
      <p:sp>
        <p:nvSpPr>
          <p:cNvPr id="123" name="Google Shape;123;p41"/>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4" name="Google Shape;124;p41"/>
          <p:cNvSpPr txBox="1"/>
          <p:nvPr>
            <p:ph type="title"/>
          </p:nvPr>
        </p:nvSpPr>
        <p:spPr>
          <a:xfrm>
            <a:off x="825501" y="563563"/>
            <a:ext cx="8239126" cy="37055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Calibri"/>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1"/>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126" name="Google Shape;126;p41"/>
          <p:cNvSpPr txBox="1"/>
          <p:nvPr>
            <p:ph idx="1" type="body"/>
          </p:nvPr>
        </p:nvSpPr>
        <p:spPr>
          <a:xfrm>
            <a:off x="825500" y="1412875"/>
            <a:ext cx="5613400" cy="1957459"/>
          </a:xfrm>
          <a:prstGeom prst="rect">
            <a:avLst/>
          </a:prstGeom>
          <a:noFill/>
          <a:ln>
            <a:noFill/>
          </a:ln>
        </p:spPr>
        <p:txBody>
          <a:bodyPr anchorCtr="0" anchor="t" bIns="0" lIns="0" spcFirstLastPara="1" rIns="0" wrap="square" tIns="0">
            <a:spAutoFit/>
          </a:bodyPr>
          <a:lstStyle>
            <a:lvl1pPr indent="-228600" lvl="0" marL="457200" algn="l">
              <a:lnSpc>
                <a:spcPct val="105000"/>
              </a:lnSpc>
              <a:spcBef>
                <a:spcPts val="0"/>
              </a:spcBef>
              <a:spcAft>
                <a:spcPts val="0"/>
              </a:spcAft>
              <a:buSzPts val="2200"/>
              <a:buNone/>
              <a:defRPr b="0" sz="2200">
                <a:solidFill>
                  <a:schemeClr val="lt1"/>
                </a:solidFill>
              </a:defRPr>
            </a:lvl1pPr>
            <a:lvl2pPr indent="-228600" lvl="1" marL="914400" algn="l">
              <a:lnSpc>
                <a:spcPct val="100000"/>
              </a:lnSpc>
              <a:spcBef>
                <a:spcPts val="1800"/>
              </a:spcBef>
              <a:spcAft>
                <a:spcPts val="0"/>
              </a:spcAft>
              <a:buSzPts val="1800"/>
              <a:buNone/>
              <a:defRPr>
                <a:solidFill>
                  <a:schemeClr val="lt1"/>
                </a:solidFill>
              </a:defRPr>
            </a:lvl2pPr>
            <a:lvl3pPr indent="-342900" lvl="2" marL="1371600" algn="l">
              <a:lnSpc>
                <a:spcPct val="100000"/>
              </a:lnSpc>
              <a:spcBef>
                <a:spcPts val="600"/>
              </a:spcBef>
              <a:spcAft>
                <a:spcPts val="0"/>
              </a:spcAft>
              <a:buClr>
                <a:schemeClr val="lt1"/>
              </a:buClr>
              <a:buSzPts val="18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42900" lvl="4" marL="2286000" algn="l">
              <a:lnSpc>
                <a:spcPct val="100000"/>
              </a:lnSpc>
              <a:spcBef>
                <a:spcPts val="600"/>
              </a:spcBef>
              <a:spcAft>
                <a:spcPts val="0"/>
              </a:spcAft>
              <a:buClr>
                <a:schemeClr val="lt1"/>
              </a:buClr>
              <a:buSzPts val="1800"/>
              <a:buChar char="─"/>
              <a:defRPr>
                <a:solidFill>
                  <a:schemeClr val="lt1"/>
                </a:solidFill>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127" name="Google Shape;127;p41"/>
          <p:cNvSpPr/>
          <p:nvPr/>
        </p:nvSpPr>
        <p:spPr>
          <a:xfrm>
            <a:off x="5849137" y="5637540"/>
            <a:ext cx="3778513" cy="1220460"/>
          </a:xfrm>
          <a:prstGeom prst="rect">
            <a:avLst/>
          </a:prstGeom>
          <a:solidFill>
            <a:schemeClr val="lt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8" name="Google Shape;128;p41"/>
          <p:cNvPicPr preferRelativeResize="0"/>
          <p:nvPr/>
        </p:nvPicPr>
        <p:blipFill rotWithShape="1">
          <a:blip r:embed="rId2">
            <a:alphaModFix/>
          </a:blip>
          <a:srcRect b="0" l="0" r="0" t="0"/>
          <a:stretch/>
        </p:blipFill>
        <p:spPr>
          <a:xfrm>
            <a:off x="6211432" y="6235215"/>
            <a:ext cx="3170060" cy="306000"/>
          </a:xfrm>
          <a:prstGeom prst="rect">
            <a:avLst/>
          </a:prstGeom>
          <a:noFill/>
          <a:ln>
            <a:noFill/>
          </a:ln>
        </p:spPr>
      </p:pic>
    </p:spTree>
  </p:cSld>
  <p:clrMapOvr>
    <a:masterClrMapping/>
  </p:clrMapOvr>
  <p:extLst>
    <p:ext uri="{DCECCB84-F9BA-43D5-87BE-67443E8EF086}">
      <p15:sldGuideLst>
        <p15:guide id="1" pos="10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page 2">
  <p:cSld name="Backpage 2">
    <p:bg>
      <p:bgPr>
        <a:solidFill>
          <a:schemeClr val="lt1"/>
        </a:solidFill>
      </p:bgPr>
    </p:bg>
    <p:spTree>
      <p:nvGrpSpPr>
        <p:cNvPr id="129" name="Shape 129"/>
        <p:cNvGrpSpPr/>
        <p:nvPr/>
      </p:nvGrpSpPr>
      <p:grpSpPr>
        <a:xfrm>
          <a:off x="0" y="0"/>
          <a:ext cx="0" cy="0"/>
          <a:chOff x="0" y="0"/>
          <a:chExt cx="0" cy="0"/>
        </a:xfrm>
      </p:grpSpPr>
      <p:sp>
        <p:nvSpPr>
          <p:cNvPr id="130" name="Google Shape;130;p42"/>
          <p:cNvSpPr/>
          <p:nvPr/>
        </p:nvSpPr>
        <p:spPr>
          <a:xfrm>
            <a:off x="5849137" y="5637540"/>
            <a:ext cx="3778513" cy="1220460"/>
          </a:xfrm>
          <a:prstGeom prst="rect">
            <a:avLst/>
          </a:prstGeom>
          <a:solidFill>
            <a:schemeClr val="lt1"/>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1" name="Google Shape;131;p42"/>
          <p:cNvSpPr/>
          <p:nvPr/>
        </p:nvSpPr>
        <p:spPr>
          <a:xfrm>
            <a:off x="552450" y="-9526"/>
            <a:ext cx="9353550" cy="5969046"/>
          </a:xfrm>
          <a:custGeom>
            <a:rect b="b" l="l" r="r" t="t"/>
            <a:pathLst>
              <a:path extrusionOk="0" h="1880" w="2952">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cap="flat" cmpd="sng" w="1905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42"/>
          <p:cNvSpPr txBox="1"/>
          <p:nvPr>
            <p:ph type="title"/>
          </p:nvPr>
        </p:nvSpPr>
        <p:spPr>
          <a:xfrm>
            <a:off x="825501" y="563563"/>
            <a:ext cx="8239126" cy="37055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5"/>
              </a:buClr>
              <a:buSzPts val="3600"/>
              <a:buFont typeface="Calibri"/>
              <a:buNone/>
              <a:defRPr b="1" sz="36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3" name="Google Shape;133;p42"/>
          <p:cNvPicPr preferRelativeResize="0"/>
          <p:nvPr/>
        </p:nvPicPr>
        <p:blipFill rotWithShape="1">
          <a:blip r:embed="rId2">
            <a:alphaModFix/>
          </a:blip>
          <a:srcRect b="0" l="0" r="0" t="0"/>
          <a:stretch/>
        </p:blipFill>
        <p:spPr>
          <a:xfrm>
            <a:off x="6211432" y="6235215"/>
            <a:ext cx="3170060" cy="306000"/>
          </a:xfrm>
          <a:prstGeom prst="rect">
            <a:avLst/>
          </a:prstGeom>
          <a:noFill/>
          <a:ln>
            <a:noFill/>
          </a:ln>
        </p:spPr>
      </p:pic>
      <p:sp>
        <p:nvSpPr>
          <p:cNvPr id="134" name="Google Shape;134;p42"/>
          <p:cNvSpPr txBox="1"/>
          <p:nvPr>
            <p:ph idx="1" type="body"/>
          </p:nvPr>
        </p:nvSpPr>
        <p:spPr>
          <a:xfrm>
            <a:off x="825500" y="1436688"/>
            <a:ext cx="5385932"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extLst>
    <p:ext uri="{DCECCB84-F9BA-43D5-87BE-67443E8EF086}">
      <p15:sldGuideLst>
        <p15:guide id="1" pos="10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ne column">
  <p:cSld name="2_One column">
    <p:spTree>
      <p:nvGrpSpPr>
        <p:cNvPr id="21" name="Shape 21"/>
        <p:cNvGrpSpPr/>
        <p:nvPr/>
      </p:nvGrpSpPr>
      <p:grpSpPr>
        <a:xfrm>
          <a:off x="0" y="0"/>
          <a:ext cx="0" cy="0"/>
          <a:chOff x="0" y="0"/>
          <a:chExt cx="0" cy="0"/>
        </a:xfrm>
      </p:grpSpPr>
      <p:sp>
        <p:nvSpPr>
          <p:cNvPr id="22" name="Google Shape;22;p24"/>
          <p:cNvSpPr txBox="1"/>
          <p:nvPr>
            <p:ph idx="1" type="body"/>
          </p:nvPr>
        </p:nvSpPr>
        <p:spPr>
          <a:xfrm>
            <a:off x="825501" y="1436690"/>
            <a:ext cx="8239126"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23" name="Google Shape;23;p24"/>
          <p:cNvSpPr txBox="1"/>
          <p:nvPr>
            <p:ph type="title"/>
          </p:nvPr>
        </p:nvSpPr>
        <p:spPr>
          <a:xfrm>
            <a:off x="825501" y="538163"/>
            <a:ext cx="8239126" cy="3705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p:cSld name="1_One column">
    <p:spTree>
      <p:nvGrpSpPr>
        <p:cNvPr id="24" name="Shape 24"/>
        <p:cNvGrpSpPr/>
        <p:nvPr/>
      </p:nvGrpSpPr>
      <p:grpSpPr>
        <a:xfrm>
          <a:off x="0" y="0"/>
          <a:ext cx="0" cy="0"/>
          <a:chOff x="0" y="0"/>
          <a:chExt cx="0" cy="0"/>
        </a:xfrm>
      </p:grpSpPr>
      <p:sp>
        <p:nvSpPr>
          <p:cNvPr id="25" name="Google Shape;25;p25"/>
          <p:cNvSpPr txBox="1"/>
          <p:nvPr>
            <p:ph idx="1" type="body"/>
          </p:nvPr>
        </p:nvSpPr>
        <p:spPr>
          <a:xfrm>
            <a:off x="825501" y="1436689"/>
            <a:ext cx="8239126"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487"/>
              </a:spcBef>
              <a:spcAft>
                <a:spcPts val="0"/>
              </a:spcAft>
              <a:buSzPts val="1800"/>
              <a:buNone/>
              <a:defRPr/>
            </a:lvl2pPr>
            <a:lvl3pPr indent="-342900" lvl="2" marL="1371600" algn="l">
              <a:lnSpc>
                <a:spcPct val="100000"/>
              </a:lnSpc>
              <a:spcBef>
                <a:spcPts val="487"/>
              </a:spcBef>
              <a:spcAft>
                <a:spcPts val="0"/>
              </a:spcAft>
              <a:buSzPts val="1800"/>
              <a:buChar char="•"/>
              <a:defRPr/>
            </a:lvl3pPr>
            <a:lvl4pPr indent="-342900" lvl="3" marL="1828800" algn="l">
              <a:lnSpc>
                <a:spcPct val="100000"/>
              </a:lnSpc>
              <a:spcBef>
                <a:spcPts val="487"/>
              </a:spcBef>
              <a:spcAft>
                <a:spcPts val="0"/>
              </a:spcAft>
              <a:buSzPts val="1800"/>
              <a:buChar char="•"/>
              <a:defRPr/>
            </a:lvl4pPr>
            <a:lvl5pPr indent="-342900" lvl="4" marL="2286000" algn="l">
              <a:lnSpc>
                <a:spcPct val="100000"/>
              </a:lnSpc>
              <a:spcBef>
                <a:spcPts val="487"/>
              </a:spcBef>
              <a:spcAft>
                <a:spcPts val="0"/>
              </a:spcAft>
              <a:buSzPts val="1800"/>
              <a:buChar char="─"/>
              <a:defRPr/>
            </a:lvl5pPr>
            <a:lvl6pPr indent="-342900" lvl="5" marL="2743200" algn="l">
              <a:lnSpc>
                <a:spcPct val="100000"/>
              </a:lnSpc>
              <a:spcBef>
                <a:spcPts val="487"/>
              </a:spcBef>
              <a:spcAft>
                <a:spcPts val="0"/>
              </a:spcAft>
              <a:buSzPts val="1800"/>
              <a:buChar char="−"/>
              <a:defRPr/>
            </a:lvl6pPr>
            <a:lvl7pPr indent="-228600" lvl="6" marL="3200400" algn="l">
              <a:lnSpc>
                <a:spcPct val="100000"/>
              </a:lnSpc>
              <a:spcBef>
                <a:spcPts val="487"/>
              </a:spcBef>
              <a:spcAft>
                <a:spcPts val="0"/>
              </a:spcAft>
              <a:buSzPts val="1800"/>
              <a:buFont typeface="Calibri"/>
              <a:buNone/>
              <a:defRPr/>
            </a:lvl7pPr>
            <a:lvl8pPr indent="-342900" lvl="7" marL="3657600" algn="l">
              <a:lnSpc>
                <a:spcPct val="100000"/>
              </a:lnSpc>
              <a:spcBef>
                <a:spcPts val="487"/>
              </a:spcBef>
              <a:spcAft>
                <a:spcPts val="0"/>
              </a:spcAft>
              <a:buSzPts val="1800"/>
              <a:buAutoNum type="arabicPeriod"/>
              <a:defRPr/>
            </a:lvl8pPr>
            <a:lvl9pPr indent="-342900" lvl="8" marL="4114800" algn="l">
              <a:lnSpc>
                <a:spcPct val="100000"/>
              </a:lnSpc>
              <a:spcBef>
                <a:spcPts val="487"/>
              </a:spcBef>
              <a:spcAft>
                <a:spcPts val="487"/>
              </a:spcAft>
              <a:buSzPts val="1800"/>
              <a:buAutoNum type="alphaLcPeriod"/>
              <a:defRPr/>
            </a:lvl9pPr>
          </a:lstStyle>
          <a:p/>
        </p:txBody>
      </p:sp>
      <p:sp>
        <p:nvSpPr>
          <p:cNvPr id="26" name="Google Shape;26;p25"/>
          <p:cNvSpPr txBox="1"/>
          <p:nvPr>
            <p:ph type="title"/>
          </p:nvPr>
        </p:nvSpPr>
        <p:spPr>
          <a:xfrm>
            <a:off x="825501" y="538163"/>
            <a:ext cx="8239126" cy="3705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rgbClr val="EBF1F5"/>
        </a:solidFill>
      </p:bgPr>
    </p:bg>
    <p:spTree>
      <p:nvGrpSpPr>
        <p:cNvPr id="27" name="Shape 27"/>
        <p:cNvGrpSpPr/>
        <p:nvPr/>
      </p:nvGrpSpPr>
      <p:grpSpPr>
        <a:xfrm>
          <a:off x="0" y="0"/>
          <a:ext cx="0" cy="0"/>
          <a:chOff x="0" y="0"/>
          <a:chExt cx="0" cy="0"/>
        </a:xfrm>
      </p:grpSpPr>
      <p:pic>
        <p:nvPicPr>
          <p:cNvPr id="28" name="Google Shape;28;p26"/>
          <p:cNvPicPr preferRelativeResize="0"/>
          <p:nvPr/>
        </p:nvPicPr>
        <p:blipFill rotWithShape="1">
          <a:blip r:embed="rId2">
            <a:alphaModFix/>
          </a:blip>
          <a:srcRect b="0" l="0" r="0" t="0"/>
          <a:stretch/>
        </p:blipFill>
        <p:spPr>
          <a:xfrm>
            <a:off x="426985" y="453318"/>
            <a:ext cx="4146683" cy="5103609"/>
          </a:xfrm>
          <a:prstGeom prst="rect">
            <a:avLst/>
          </a:prstGeom>
          <a:noFill/>
          <a:ln>
            <a:noFill/>
          </a:ln>
        </p:spPr>
      </p:pic>
      <p:pic>
        <p:nvPicPr>
          <p:cNvPr id="29" name="Google Shape;29;p26"/>
          <p:cNvPicPr preferRelativeResize="0"/>
          <p:nvPr/>
        </p:nvPicPr>
        <p:blipFill rotWithShape="1">
          <a:blip r:embed="rId3">
            <a:alphaModFix/>
          </a:blip>
          <a:srcRect b="0" l="0" r="0" t="0"/>
          <a:stretch/>
        </p:blipFill>
        <p:spPr>
          <a:xfrm>
            <a:off x="425217" y="450413"/>
            <a:ext cx="4150812" cy="5108692"/>
          </a:xfrm>
          <a:prstGeom prst="rect">
            <a:avLst/>
          </a:prstGeom>
          <a:noFill/>
          <a:ln>
            <a:noFill/>
          </a:ln>
        </p:spPr>
      </p:pic>
      <p:sp>
        <p:nvSpPr>
          <p:cNvPr id="30" name="Google Shape;30;p26"/>
          <p:cNvSpPr txBox="1"/>
          <p:nvPr>
            <p:ph type="title"/>
          </p:nvPr>
        </p:nvSpPr>
        <p:spPr>
          <a:xfrm>
            <a:off x="894335" y="1700569"/>
            <a:ext cx="3116625" cy="75473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033"/>
              <a:buFont typeface="Calibri"/>
              <a:buNone/>
              <a:defRPr sz="3033">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 type="body"/>
          </p:nvPr>
        </p:nvSpPr>
        <p:spPr>
          <a:xfrm>
            <a:off x="5128418" y="1774785"/>
            <a:ext cx="4316678" cy="164115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733"/>
              <a:buNone/>
              <a:defRPr b="0" sz="1733">
                <a:solidFill>
                  <a:srgbClr val="01324B"/>
                </a:solidFill>
              </a:defRPr>
            </a:lvl1pPr>
            <a:lvl2pPr indent="-228600" lvl="1" marL="914400" algn="l">
              <a:lnSpc>
                <a:spcPct val="100000"/>
              </a:lnSpc>
              <a:spcBef>
                <a:spcPts val="600"/>
              </a:spcBef>
              <a:spcAft>
                <a:spcPts val="0"/>
              </a:spcAft>
              <a:buSzPts val="1733"/>
              <a:buNone/>
              <a:defRPr b="0" sz="1733">
                <a:solidFill>
                  <a:srgbClr val="01324B"/>
                </a:solidFill>
              </a:defRPr>
            </a:lvl2pPr>
            <a:lvl3pPr indent="-338645" lvl="2" marL="1371600" algn="l">
              <a:lnSpc>
                <a:spcPct val="100000"/>
              </a:lnSpc>
              <a:spcBef>
                <a:spcPts val="600"/>
              </a:spcBef>
              <a:spcAft>
                <a:spcPts val="0"/>
              </a:spcAft>
              <a:buSzPts val="1733"/>
              <a:buChar char="•"/>
              <a:defRPr b="0" sz="1733">
                <a:solidFill>
                  <a:srgbClr val="01324B"/>
                </a:solidFill>
              </a:defRPr>
            </a:lvl3pPr>
            <a:lvl4pPr indent="-338645" lvl="3" marL="1828800" algn="l">
              <a:lnSpc>
                <a:spcPct val="100000"/>
              </a:lnSpc>
              <a:spcBef>
                <a:spcPts val="600"/>
              </a:spcBef>
              <a:spcAft>
                <a:spcPts val="0"/>
              </a:spcAft>
              <a:buSzPts val="1733"/>
              <a:buChar char="•"/>
              <a:defRPr b="0" sz="1733">
                <a:solidFill>
                  <a:srgbClr val="01324B"/>
                </a:solidFill>
              </a:defRPr>
            </a:lvl4pPr>
            <a:lvl5pPr indent="-338645" lvl="4" marL="2286000" algn="l">
              <a:lnSpc>
                <a:spcPct val="100000"/>
              </a:lnSpc>
              <a:spcBef>
                <a:spcPts val="600"/>
              </a:spcBef>
              <a:spcAft>
                <a:spcPts val="0"/>
              </a:spcAft>
              <a:buSzPts val="1733"/>
              <a:buChar char="─"/>
              <a:defRPr b="0" sz="1733">
                <a:solidFill>
                  <a:srgbClr val="01324B"/>
                </a:solidFill>
              </a:defRPr>
            </a:lvl5pPr>
            <a:lvl6pPr indent="-228600" lvl="5" marL="2743200" algn="l">
              <a:lnSpc>
                <a:spcPct val="100000"/>
              </a:lnSpc>
              <a:spcBef>
                <a:spcPts val="600"/>
              </a:spcBef>
              <a:spcAft>
                <a:spcPts val="0"/>
              </a:spcAft>
              <a:buSzPts val="1800"/>
              <a:buNone/>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_Image 2 (blue-scale)" showMasterSp="0">
  <p:cSld name="Cover Page_Image 2 (blue-scale)">
    <p:spTree>
      <p:nvGrpSpPr>
        <p:cNvPr id="32" name="Shape 32"/>
        <p:cNvGrpSpPr/>
        <p:nvPr/>
      </p:nvGrpSpPr>
      <p:grpSpPr>
        <a:xfrm>
          <a:off x="0" y="0"/>
          <a:ext cx="0" cy="0"/>
          <a:chOff x="0" y="0"/>
          <a:chExt cx="0" cy="0"/>
        </a:xfrm>
      </p:grpSpPr>
      <p:pic>
        <p:nvPicPr>
          <p:cNvPr id="33" name="Google Shape;33;p27"/>
          <p:cNvPicPr preferRelativeResize="0"/>
          <p:nvPr/>
        </p:nvPicPr>
        <p:blipFill rotWithShape="1">
          <a:blip r:embed="rId2">
            <a:alphaModFix/>
          </a:blip>
          <a:srcRect b="7291" l="5507" r="487" t="0"/>
          <a:stretch/>
        </p:blipFill>
        <p:spPr>
          <a:xfrm>
            <a:off x="1" y="-3362"/>
            <a:ext cx="9904800" cy="6855319"/>
          </a:xfrm>
          <a:prstGeom prst="rect">
            <a:avLst/>
          </a:prstGeom>
          <a:noFill/>
          <a:ln>
            <a:noFill/>
          </a:ln>
        </p:spPr>
      </p:pic>
      <p:grpSp>
        <p:nvGrpSpPr>
          <p:cNvPr id="34" name="Google Shape;34;p27"/>
          <p:cNvGrpSpPr/>
          <p:nvPr/>
        </p:nvGrpSpPr>
        <p:grpSpPr>
          <a:xfrm>
            <a:off x="4923991" y="-3361"/>
            <a:ext cx="4490137" cy="3258955"/>
            <a:chOff x="4891355" y="-10176"/>
            <a:chExt cx="4490137" cy="3258955"/>
          </a:xfrm>
        </p:grpSpPr>
        <p:sp>
          <p:nvSpPr>
            <p:cNvPr id="35" name="Google Shape;35;p27"/>
            <p:cNvSpPr/>
            <p:nvPr/>
          </p:nvSpPr>
          <p:spPr>
            <a:xfrm>
              <a:off x="6390050" y="1666042"/>
              <a:ext cx="2991442" cy="1582737"/>
            </a:xfrm>
            <a:custGeom>
              <a:rect b="b" l="l" r="r" t="t"/>
              <a:pathLst>
                <a:path extrusionOk="0" h="489" w="924">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 name="Google Shape;36;p27"/>
            <p:cNvSpPr/>
            <p:nvPr/>
          </p:nvSpPr>
          <p:spPr>
            <a:xfrm>
              <a:off x="4891355" y="-10176"/>
              <a:ext cx="4490137" cy="2845749"/>
            </a:xfrm>
            <a:custGeom>
              <a:rect b="b" l="l" r="r" t="t"/>
              <a:pathLst>
                <a:path extrusionOk="0" h="906" w="1429">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 name="Google Shape;37;p27"/>
          <p:cNvSpPr/>
          <p:nvPr/>
        </p:nvSpPr>
        <p:spPr>
          <a:xfrm>
            <a:off x="1200" y="3483"/>
            <a:ext cx="9903600" cy="6858000"/>
          </a:xfrm>
          <a:custGeom>
            <a:rect b="b" l="l" r="r" t="t"/>
            <a:pathLst>
              <a:path extrusionOk="0" h="2160" w="3119">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8" name="Google Shape;38;p27"/>
          <p:cNvPicPr preferRelativeResize="0"/>
          <p:nvPr/>
        </p:nvPicPr>
        <p:blipFill rotWithShape="1">
          <a:blip r:embed="rId3">
            <a:alphaModFix/>
          </a:blip>
          <a:srcRect b="0" l="0" r="0" t="0"/>
          <a:stretch/>
        </p:blipFill>
        <p:spPr>
          <a:xfrm>
            <a:off x="6211432" y="6057901"/>
            <a:ext cx="3170060" cy="306000"/>
          </a:xfrm>
          <a:prstGeom prst="rect">
            <a:avLst/>
          </a:prstGeom>
          <a:noFill/>
          <a:ln>
            <a:noFill/>
          </a:ln>
        </p:spPr>
      </p:pic>
      <p:sp>
        <p:nvSpPr>
          <p:cNvPr id="39" name="Google Shape;39;p27"/>
          <p:cNvSpPr/>
          <p:nvPr/>
        </p:nvSpPr>
        <p:spPr>
          <a:xfrm>
            <a:off x="10137576" y="2"/>
            <a:ext cx="2359223" cy="2842386"/>
          </a:xfrm>
          <a:prstGeom prst="rect">
            <a:avLst/>
          </a:prstGeom>
          <a:solidFill>
            <a:srgbClr val="F2F2F2"/>
          </a:solidFill>
          <a:ln>
            <a:noFill/>
          </a:ln>
        </p:spPr>
        <p:txBody>
          <a:bodyPr anchorCtr="0" anchor="t" bIns="85650" lIns="85650" spcFirstLastPara="1" rIns="85650" wrap="square" tIns="85650">
            <a:noAutofit/>
          </a:bodyPr>
          <a:lstStyle/>
          <a:p>
            <a:pPr indent="0" lvl="0" marL="0" marR="0" rtl="0" algn="l">
              <a:lnSpc>
                <a:spcPct val="100000"/>
              </a:lnSpc>
              <a:spcBef>
                <a:spcPts val="0"/>
              </a:spcBef>
              <a:spcAft>
                <a:spcPts val="0"/>
              </a:spcAft>
              <a:buClr>
                <a:srgbClr val="000000"/>
              </a:buClr>
              <a:buSzPts val="1100"/>
              <a:buFont typeface="Arial"/>
              <a:buNone/>
            </a:pPr>
            <a:r>
              <a:rPr b="1" i="0" lang="zh-CN" sz="1100" u="none" cap="none" strike="noStrike">
                <a:solidFill>
                  <a:schemeClr val="accent6"/>
                </a:solidFill>
                <a:latin typeface="Calibri"/>
                <a:ea typeface="Calibri"/>
                <a:cs typeface="Calibri"/>
                <a:sym typeface="Calibri"/>
              </a:rPr>
              <a:t>Updating image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zh-CN" sz="1100" u="none" cap="none" strike="noStrike">
                <a:solidFill>
                  <a:schemeClr val="accent6"/>
                </a:solidFill>
                <a:latin typeface="Calibri"/>
                <a:ea typeface="Calibri"/>
                <a:cs typeface="Calibri"/>
                <a:sym typeface="Calibri"/>
              </a:rPr>
              <a:t>To update the background image: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Go to ‘View’</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Select ‘Slide Master’</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Select the page with the image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Right click on the image and select ‘Change picture’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Navigate to the location with the new image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100"/>
              <a:buFont typeface="Arial"/>
              <a:buChar char="•"/>
            </a:pPr>
            <a:r>
              <a:rPr b="0" i="0" lang="zh-CN" sz="1100" u="none" cap="none" strike="noStrike">
                <a:solidFill>
                  <a:schemeClr val="accent6"/>
                </a:solidFill>
                <a:latin typeface="Calibri"/>
                <a:ea typeface="Calibri"/>
                <a:cs typeface="Calibri"/>
                <a:sym typeface="Calibri"/>
              </a:rPr>
              <a:t>Select ‘insert’</a:t>
            </a:r>
            <a:endParaRPr b="0" i="0" sz="1400" u="none" cap="none" strike="noStrike">
              <a:solidFill>
                <a:srgbClr val="000000"/>
              </a:solidFill>
              <a:latin typeface="Arial"/>
              <a:ea typeface="Arial"/>
              <a:cs typeface="Arial"/>
              <a:sym typeface="Arial"/>
            </a:endParaRPr>
          </a:p>
          <a:p>
            <a:pPr indent="-107950" lvl="0" marL="17780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accent6"/>
              </a:solidFill>
              <a:latin typeface="Calibri"/>
              <a:ea typeface="Calibri"/>
              <a:cs typeface="Calibri"/>
              <a:sym typeface="Calibri"/>
            </a:endParaRPr>
          </a:p>
          <a:p>
            <a:pPr indent="0" lvl="0" marL="0" marR="0" rtl="0" algn="l">
              <a:lnSpc>
                <a:spcPct val="100000"/>
              </a:lnSpc>
              <a:spcBef>
                <a:spcPts val="0"/>
              </a:spcBef>
              <a:spcAft>
                <a:spcPts val="0"/>
              </a:spcAft>
              <a:buClr>
                <a:schemeClr val="accent6"/>
              </a:buClr>
              <a:buSzPts val="1100"/>
              <a:buFont typeface="Calibri"/>
              <a:buNone/>
            </a:pPr>
            <a:r>
              <a:rPr b="0" i="0" lang="zh-CN" sz="1100" u="none" cap="none" strike="noStrike">
                <a:solidFill>
                  <a:schemeClr val="accent6"/>
                </a:solidFill>
                <a:latin typeface="Calibri"/>
                <a:ea typeface="Calibri"/>
                <a:cs typeface="Calibri"/>
                <a:sym typeface="Calibri"/>
              </a:rPr>
              <a:t>Please note the new image needs to be at least 19cm x 27.5cm to fit the area. If the image does not fit you will need to manually manipulate the image to fit</a:t>
            </a:r>
            <a:endParaRPr b="0" i="0" sz="1400" u="none" cap="none" strike="noStrike">
              <a:solidFill>
                <a:srgbClr val="000000"/>
              </a:solidFill>
              <a:latin typeface="Arial"/>
              <a:ea typeface="Arial"/>
              <a:cs typeface="Arial"/>
              <a:sym typeface="Arial"/>
            </a:endParaRPr>
          </a:p>
        </p:txBody>
      </p:sp>
      <p:sp>
        <p:nvSpPr>
          <p:cNvPr id="40" name="Google Shape;40;p27"/>
          <p:cNvSpPr txBox="1"/>
          <p:nvPr>
            <p:ph type="title"/>
          </p:nvPr>
        </p:nvSpPr>
        <p:spPr>
          <a:xfrm>
            <a:off x="5167253" y="507606"/>
            <a:ext cx="4003613" cy="64904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2300"/>
              <a:buFont typeface="Calibri"/>
              <a:buNone/>
              <a:defRPr b="1" sz="2300">
                <a:solidFill>
                  <a:srgbClr val="486A7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 type="body"/>
          </p:nvPr>
        </p:nvSpPr>
        <p:spPr>
          <a:xfrm>
            <a:off x="5167222" y="1274763"/>
            <a:ext cx="4003675" cy="63094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2000"/>
              <a:buNone/>
              <a:defRPr b="0" sz="2000">
                <a:solidFill>
                  <a:schemeClr val="accent4"/>
                </a:solidFill>
                <a:latin typeface="Calibri"/>
                <a:ea typeface="Calibri"/>
                <a:cs typeface="Calibri"/>
                <a:sym typeface="Calibri"/>
              </a:defRPr>
            </a:lvl1pPr>
            <a:lvl2pPr indent="-228600" lvl="1" marL="914400" algn="l">
              <a:lnSpc>
                <a:spcPct val="100000"/>
              </a:lnSpc>
              <a:spcBef>
                <a:spcPts val="600"/>
              </a:spcBef>
              <a:spcAft>
                <a:spcPts val="0"/>
              </a:spcAft>
              <a:buSzPts val="1600"/>
              <a:buNone/>
              <a:defRPr sz="1600">
                <a:solidFill>
                  <a:schemeClr val="accent4"/>
                </a:solidFill>
                <a:latin typeface="Calibri"/>
                <a:ea typeface="Calibri"/>
                <a:cs typeface="Calibri"/>
                <a:sym typeface="Calibri"/>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Tree>
  </p:cSld>
  <p:clrMapOvr>
    <a:masterClrMapping/>
  </p:clrMapOvr>
  <p:extLst>
    <p:ext uri="{DCECCB84-F9BA-43D5-87BE-67443E8EF086}">
      <p15:sldGuideLst>
        <p15:guide id="1" pos="10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quotes">
  <p:cSld name="Statement/quotes">
    <p:bg>
      <p:bgPr>
        <a:solidFill>
          <a:schemeClr val="lt1"/>
        </a:solidFill>
      </p:bgPr>
    </p:bg>
    <p:spTree>
      <p:nvGrpSpPr>
        <p:cNvPr id="42" name="Shape 42"/>
        <p:cNvGrpSpPr/>
        <p:nvPr/>
      </p:nvGrpSpPr>
      <p:grpSpPr>
        <a:xfrm>
          <a:off x="0" y="0"/>
          <a:ext cx="0" cy="0"/>
          <a:chOff x="0" y="0"/>
          <a:chExt cx="0" cy="0"/>
        </a:xfrm>
      </p:grpSpPr>
      <p:sp>
        <p:nvSpPr>
          <p:cNvPr id="43" name="Google Shape;43;p28"/>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lt2"/>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 name="Google Shape;44;p28"/>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45" name="Google Shape;45;p28"/>
          <p:cNvSpPr txBox="1"/>
          <p:nvPr>
            <p:ph idx="1" type="body"/>
          </p:nvPr>
        </p:nvSpPr>
        <p:spPr>
          <a:xfrm>
            <a:off x="825500" y="1436688"/>
            <a:ext cx="8239126" cy="16927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a:lvl1pPr>
            <a:lvl2pPr indent="-228600" lvl="1" marL="914400" algn="l">
              <a:lnSpc>
                <a:spcPct val="100000"/>
              </a:lnSpc>
              <a:spcBef>
                <a:spcPts val="60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46" name="Google Shape;46;p28"/>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1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showMasterSp="0">
  <p:cSld name="Section divider 1">
    <p:bg>
      <p:bgPr>
        <a:solidFill>
          <a:schemeClr val="lt1"/>
        </a:solidFill>
      </p:bgPr>
    </p:bg>
    <p:spTree>
      <p:nvGrpSpPr>
        <p:cNvPr id="47" name="Shape 47"/>
        <p:cNvGrpSpPr/>
        <p:nvPr/>
      </p:nvGrpSpPr>
      <p:grpSpPr>
        <a:xfrm>
          <a:off x="0" y="0"/>
          <a:ext cx="0" cy="0"/>
          <a:chOff x="0" y="0"/>
          <a:chExt cx="0" cy="0"/>
        </a:xfrm>
      </p:grpSpPr>
      <p:sp>
        <p:nvSpPr>
          <p:cNvPr id="48" name="Google Shape;48;p29"/>
          <p:cNvSpPr/>
          <p:nvPr/>
        </p:nvSpPr>
        <p:spPr>
          <a:xfrm>
            <a:off x="533400" y="2"/>
            <a:ext cx="9371400" cy="5958126"/>
          </a:xfrm>
          <a:custGeom>
            <a:rect b="b" l="l" r="r" t="t"/>
            <a:pathLst>
              <a:path extrusionOk="0" h="5958126" w="937140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lt2"/>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 name="Google Shape;49;p29"/>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chemeClr val="lt1"/>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50" name="Google Shape;50;p29"/>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51" name="Google Shape;51;p29"/>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dk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10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showMasterSp="0">
  <p:cSld name="Section divider 2">
    <p:bg>
      <p:bgPr>
        <a:solidFill>
          <a:schemeClr val="lt1"/>
        </a:solidFill>
      </p:bgPr>
    </p:bg>
    <p:spTree>
      <p:nvGrpSpPr>
        <p:cNvPr id="53" name="Shape 53"/>
        <p:cNvGrpSpPr/>
        <p:nvPr/>
      </p:nvGrpSpPr>
      <p:grpSpPr>
        <a:xfrm>
          <a:off x="0" y="0"/>
          <a:ext cx="0" cy="0"/>
          <a:chOff x="0" y="0"/>
          <a:chExt cx="0" cy="0"/>
        </a:xfrm>
      </p:grpSpPr>
      <p:sp>
        <p:nvSpPr>
          <p:cNvPr id="54" name="Google Shape;54;p30"/>
          <p:cNvSpPr/>
          <p:nvPr/>
        </p:nvSpPr>
        <p:spPr>
          <a:xfrm>
            <a:off x="546100" y="-9526"/>
            <a:ext cx="9359900" cy="5969046"/>
          </a:xfrm>
          <a:custGeom>
            <a:rect b="b" l="l" r="r" t="t"/>
            <a:pathLst>
              <a:path extrusionOk="0" h="1880" w="2952">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cap="flat" cmpd="sng" w="1905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30"/>
          <p:cNvSpPr txBox="1"/>
          <p:nvPr>
            <p:ph idx="1" type="body"/>
          </p:nvPr>
        </p:nvSpPr>
        <p:spPr>
          <a:xfrm>
            <a:off x="825500" y="4570413"/>
            <a:ext cx="2260600" cy="8191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SzPts val="10800"/>
              <a:buNone/>
              <a:defRPr b="1" sz="10800">
                <a:solidFill>
                  <a:srgbClr val="608BA3"/>
                </a:solidFill>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228600" lvl="6" marL="3200400" algn="l">
              <a:lnSpc>
                <a:spcPct val="100000"/>
              </a:lnSpc>
              <a:spcBef>
                <a:spcPts val="600"/>
              </a:spcBef>
              <a:spcAft>
                <a:spcPts val="0"/>
              </a:spcAft>
              <a:buSzPts val="1800"/>
              <a:buNone/>
              <a:defRPr/>
            </a:lvl7pPr>
            <a:lvl8pPr indent="-342900" lvl="7" marL="3657600" algn="l">
              <a:lnSpc>
                <a:spcPct val="100000"/>
              </a:lnSpc>
              <a:spcBef>
                <a:spcPts val="600"/>
              </a:spcBef>
              <a:spcAft>
                <a:spcPts val="0"/>
              </a:spcAft>
              <a:buSzPts val="1800"/>
              <a:buAutoNum type="arabicPeriod"/>
              <a:defRPr/>
            </a:lvl8pPr>
            <a:lvl9pPr indent="-342900" lvl="8" marL="4114800" algn="l">
              <a:lnSpc>
                <a:spcPct val="100000"/>
              </a:lnSpc>
              <a:spcBef>
                <a:spcPts val="600"/>
              </a:spcBef>
              <a:spcAft>
                <a:spcPts val="600"/>
              </a:spcAft>
              <a:buSzPts val="1800"/>
              <a:buAutoNum type="alphaLcPeriod"/>
              <a:defRPr/>
            </a:lvl9pPr>
          </a:lstStyle>
          <a:p/>
        </p:txBody>
      </p:sp>
      <p:sp>
        <p:nvSpPr>
          <p:cNvPr id="56" name="Google Shape;56;p30"/>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p:nvPr/>
        </p:nvSpPr>
        <p:spPr>
          <a:xfrm>
            <a:off x="825500" y="6387327"/>
            <a:ext cx="2090316" cy="153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zh-CN" sz="1000" u="none" cap="none" strike="noStrike">
                <a:solidFill>
                  <a:schemeClr val="dk1"/>
                </a:solidFill>
                <a:latin typeface="Calibri"/>
                <a:ea typeface="Calibri"/>
                <a:cs typeface="Calibri"/>
                <a:sym typeface="Calibri"/>
              </a:rPr>
              <a:t>[Title for presentation / Date to go here]</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2"/>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Tree>
  </p:cSld>
  <p:clrMapOvr>
    <a:masterClrMapping/>
  </p:clrMapOvr>
  <p:extLst>
    <p:ext uri="{DCECCB84-F9BA-43D5-87BE-67443E8EF086}">
      <p15:sldGuideLst>
        <p15:guide id="1" pos="1079">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25501" y="538163"/>
            <a:ext cx="8239126" cy="370558"/>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486A7E"/>
              </a:buClr>
              <a:buSzPts val="2600"/>
              <a:buFont typeface="Calibri"/>
              <a:buNone/>
              <a:defRPr b="1" i="0" sz="2600" u="none" cap="none" strike="noStrike">
                <a:solidFill>
                  <a:srgbClr val="486A7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825500" y="1436688"/>
            <a:ext cx="8239125" cy="3123932"/>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6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600"/>
              </a:spcBef>
              <a:spcAft>
                <a:spcPts val="0"/>
              </a:spcAft>
              <a:buClr>
                <a:srgbClr val="95AABA"/>
              </a:buClr>
              <a:buSzPts val="1800"/>
              <a:buFont typeface="Calibri"/>
              <a:buChar char="•"/>
              <a:defRPr b="0" i="0" sz="18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600"/>
              </a:spcBef>
              <a:spcAft>
                <a:spcPts val="0"/>
              </a:spcAft>
              <a:buClr>
                <a:schemeClr val="dk2"/>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600"/>
              </a:spcBef>
              <a:spcAft>
                <a:spcPts val="0"/>
              </a:spcAft>
              <a:buClr>
                <a:schemeClr val="dk2"/>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600"/>
              </a:spcBef>
              <a:spcAft>
                <a:spcPts val="0"/>
              </a:spcAft>
              <a:buClr>
                <a:schemeClr val="dk2"/>
              </a:buClr>
              <a:buSzPts val="1800"/>
              <a:buFont typeface="Calibri"/>
              <a:buChar char="−"/>
              <a:defRPr b="0" i="0" sz="18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60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600"/>
              </a:spcBef>
              <a:spcAft>
                <a:spcPts val="0"/>
              </a:spcAft>
              <a:buClr>
                <a:schemeClr val="dk1"/>
              </a:buClr>
              <a:buSzPts val="1800"/>
              <a:buFont typeface="Calibri"/>
              <a:buAutoNum type="arabicPeriod"/>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600"/>
              </a:spcBef>
              <a:spcAft>
                <a:spcPts val="600"/>
              </a:spcAft>
              <a:buClr>
                <a:schemeClr val="dk1"/>
              </a:buClr>
              <a:buSzPts val="1800"/>
              <a:buFont typeface="Calibri"/>
              <a:buAutoNum type="alphaLcPeriod"/>
              <a:defRPr b="0" i="0" sz="1800" u="none" cap="none" strike="noStrike">
                <a:solidFill>
                  <a:schemeClr val="dk1"/>
                </a:solidFill>
                <a:latin typeface="Calibri"/>
                <a:ea typeface="Calibri"/>
                <a:cs typeface="Calibri"/>
                <a:sym typeface="Calibri"/>
              </a:defRPr>
            </a:lvl9pPr>
          </a:lstStyle>
          <a:p/>
        </p:txBody>
      </p:sp>
      <p:sp>
        <p:nvSpPr>
          <p:cNvPr id="12" name="Google Shape;12;p21"/>
          <p:cNvSpPr/>
          <p:nvPr/>
        </p:nvSpPr>
        <p:spPr>
          <a:xfrm>
            <a:off x="9064624" y="-1"/>
            <a:ext cx="347663" cy="482041"/>
          </a:xfrm>
          <a:custGeom>
            <a:rect b="b" l="l" r="r" t="t"/>
            <a:pathLst>
              <a:path extrusionOk="0" h="164" w="12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2"/>
          </a:solidFill>
          <a:ln>
            <a:noFill/>
          </a:ln>
        </p:spPr>
        <p:txBody>
          <a:bodyPr anchorCtr="1" anchor="ctr" bIns="36000" lIns="0" spcFirstLastPara="1" rIns="0" wrap="square" tIns="0">
            <a:noAutofit/>
          </a:bodyPr>
          <a:lstStyle/>
          <a:p>
            <a:pPr indent="0" lvl="0" marL="0" marR="0" rtl="0" algn="ctr">
              <a:lnSpc>
                <a:spcPct val="100000"/>
              </a:lnSpc>
              <a:spcBef>
                <a:spcPts val="0"/>
              </a:spcBef>
              <a:spcAft>
                <a:spcPts val="0"/>
              </a:spcAft>
              <a:buClr>
                <a:schemeClr val="accent1"/>
              </a:buClr>
              <a:buSzPts val="1200"/>
              <a:buFont typeface="Calibri"/>
              <a:buNone/>
            </a:pPr>
            <a:fld id="{00000000-1234-1234-1234-123412341234}" type="slidenum">
              <a:rPr b="0" i="0" lang="zh-CN" sz="1200" u="none" cap="none" strike="noStrike">
                <a:solidFill>
                  <a:schemeClr val="accent1"/>
                </a:solidFill>
                <a:latin typeface="Calibri"/>
                <a:ea typeface="Calibri"/>
                <a:cs typeface="Calibri"/>
                <a:sym typeface="Calibri"/>
              </a:rPr>
              <a:t>‹#›</a:t>
            </a:fld>
            <a:endParaRPr b="0" i="0" sz="1200" u="none" cap="none" strike="noStrike">
              <a:solidFill>
                <a:schemeClr val="accent1"/>
              </a:solidFill>
              <a:latin typeface="Calibri"/>
              <a:ea typeface="Calibri"/>
              <a:cs typeface="Calibri"/>
              <a:sym typeface="Calibri"/>
            </a:endParaRPr>
          </a:p>
        </p:txBody>
      </p:sp>
      <p:sp>
        <p:nvSpPr>
          <p:cNvPr id="13" name="Google Shape;13;p21"/>
          <p:cNvSpPr/>
          <p:nvPr/>
        </p:nvSpPr>
        <p:spPr>
          <a:xfrm>
            <a:off x="10137576" y="2"/>
            <a:ext cx="2359223" cy="2063929"/>
          </a:xfrm>
          <a:prstGeom prst="rect">
            <a:avLst/>
          </a:prstGeom>
          <a:solidFill>
            <a:srgbClr val="F2F2F2"/>
          </a:solidFill>
          <a:ln>
            <a:noFill/>
          </a:ln>
        </p:spPr>
        <p:txBody>
          <a:bodyPr anchorCtr="0" anchor="t" bIns="85650" lIns="85650" spcFirstLastPara="1" rIns="85650" wrap="square" tIns="85650">
            <a:noAutofit/>
          </a:bodyPr>
          <a:lstStyle/>
          <a:p>
            <a:pPr indent="0" lvl="0" marL="0" marR="0" rtl="0" algn="l">
              <a:lnSpc>
                <a:spcPct val="100000"/>
              </a:lnSpc>
              <a:spcBef>
                <a:spcPts val="0"/>
              </a:spcBef>
              <a:spcAft>
                <a:spcPts val="0"/>
              </a:spcAft>
              <a:buClr>
                <a:srgbClr val="000000"/>
              </a:buClr>
              <a:buSzPts val="1050"/>
              <a:buFont typeface="Arial"/>
              <a:buNone/>
            </a:pPr>
            <a:r>
              <a:rPr b="1" i="0" lang="zh-CN" sz="1050" u="none" cap="none" strike="noStrike">
                <a:solidFill>
                  <a:schemeClr val="accent6"/>
                </a:solidFill>
                <a:latin typeface="Calibri"/>
                <a:ea typeface="Calibri"/>
                <a:cs typeface="Calibri"/>
                <a:sym typeface="Calibri"/>
              </a:rPr>
              <a:t>Updating footer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zh-CN" sz="1050" u="none" cap="none" strike="noStrike">
                <a:solidFill>
                  <a:schemeClr val="accent6"/>
                </a:solidFill>
                <a:latin typeface="Calibri"/>
                <a:ea typeface="Calibri"/>
                <a:cs typeface="Calibri"/>
                <a:sym typeface="Calibri"/>
              </a:rPr>
              <a:t>To update the footer:</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050"/>
              <a:buFont typeface="Arial"/>
              <a:buChar char="•"/>
            </a:pPr>
            <a:r>
              <a:rPr b="0" i="0" lang="zh-CN" sz="1050" u="none" cap="none" strike="noStrike">
                <a:solidFill>
                  <a:schemeClr val="accent6"/>
                </a:solidFill>
                <a:latin typeface="Calibri"/>
                <a:ea typeface="Calibri"/>
                <a:cs typeface="Calibri"/>
                <a:sym typeface="Calibri"/>
              </a:rPr>
              <a:t>Click into the text box on the slide master page and update the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6"/>
              </a:buClr>
              <a:buSzPts val="1050"/>
              <a:buFont typeface="Arial"/>
              <a:buNone/>
            </a:pPr>
            <a:r>
              <a:rPr b="1" i="0" lang="zh-CN" sz="1050" u="none" cap="none" strike="noStrike">
                <a:solidFill>
                  <a:schemeClr val="accent6"/>
                </a:solidFill>
                <a:latin typeface="Calibri"/>
                <a:ea typeface="Calibri"/>
                <a:cs typeface="Calibri"/>
                <a:sym typeface="Calibri"/>
              </a:rPr>
              <a:t>Checking updates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chemeClr val="accent6"/>
              </a:buClr>
              <a:buSzPts val="1050"/>
              <a:buFont typeface="Arial"/>
              <a:buChar char="•"/>
            </a:pPr>
            <a:r>
              <a:rPr b="0" i="0" lang="zh-CN" sz="1050" u="none" cap="none" strike="noStrike">
                <a:solidFill>
                  <a:schemeClr val="accent6"/>
                </a:solidFill>
                <a:latin typeface="Calibri"/>
                <a:ea typeface="Calibri"/>
                <a:cs typeface="Calibri"/>
                <a:sym typeface="Calibri"/>
              </a:rPr>
              <a:t>The text updates will not flow through to all the slide layouts as some have been placed manually. Therefore you may need to manually update other text boxes such as the divider slides etc</a:t>
            </a:r>
            <a:endParaRPr b="0" i="0" sz="1050" u="none" cap="none" strike="noStrike">
              <a:solidFill>
                <a:schemeClr val="accent6"/>
              </a:solidFill>
              <a:latin typeface="Calibri"/>
              <a:ea typeface="Calibri"/>
              <a:cs typeface="Calibri"/>
              <a:sym typeface="Calibri"/>
            </a:endParaRPr>
          </a:p>
          <a:p>
            <a:pPr indent="-111125" lvl="0" marL="177800" marR="0" rtl="0" algn="l">
              <a:lnSpc>
                <a:spcPct val="100000"/>
              </a:lnSpc>
              <a:spcBef>
                <a:spcPts val="0"/>
              </a:spcBef>
              <a:spcAft>
                <a:spcPts val="0"/>
              </a:spcAft>
              <a:buClr>
                <a:schemeClr val="dk1"/>
              </a:buClr>
              <a:buSzPts val="1050"/>
              <a:buFont typeface="Arial"/>
              <a:buNone/>
            </a:pPr>
            <a:r>
              <a:t/>
            </a:r>
            <a:endParaRPr b="0" i="0" sz="1050" u="none" cap="none" strike="noStrike">
              <a:solidFill>
                <a:schemeClr val="accent6"/>
              </a:solidFill>
              <a:latin typeface="Calibri"/>
              <a:ea typeface="Calibri"/>
              <a:cs typeface="Calibri"/>
              <a:sym typeface="Calibri"/>
            </a:endParaRPr>
          </a:p>
        </p:txBody>
      </p:sp>
      <p:pic>
        <p:nvPicPr>
          <p:cNvPr id="14" name="Google Shape;14;p21"/>
          <p:cNvPicPr preferRelativeResize="0"/>
          <p:nvPr/>
        </p:nvPicPr>
        <p:blipFill rotWithShape="1">
          <a:blip r:embed="rId1">
            <a:alphaModFix/>
          </a:blip>
          <a:srcRect b="0" l="0" r="0" t="0"/>
          <a:stretch/>
        </p:blipFill>
        <p:spPr>
          <a:xfrm>
            <a:off x="8009068" y="6413326"/>
            <a:ext cx="1055556" cy="1018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890">
          <p15:clr>
            <a:srgbClr val="F26B43"/>
          </p15:clr>
        </p15:guide>
        <p15:guide id="2" pos="512">
          <p15:clr>
            <a:srgbClr val="F26B43"/>
          </p15:clr>
        </p15:guide>
        <p15:guide id="3" pos="3219">
          <p15:clr>
            <a:srgbClr val="F26B43"/>
          </p15:clr>
        </p15:guide>
        <p15:guide id="4" pos="3021">
          <p15:clr>
            <a:srgbClr val="F26B43"/>
          </p15:clr>
        </p15:guide>
        <p15:guide id="5" pos="5705">
          <p15:clr>
            <a:srgbClr val="F26B43"/>
          </p15:clr>
        </p15:guide>
        <p15:guide id="6" orient="horz" pos="4020">
          <p15:clr>
            <a:srgbClr val="F26B43"/>
          </p15:clr>
        </p15:guide>
        <p15:guide id="7" orient="horz" pos="5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link.springer.com" TargetMode="Externa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link.springer.com" TargetMode="External"/><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link.springer.com/?utm_source=wechat&amp;utm_medium=social&amp;utm_content=organic&amp;utm_campaign=ACPG_PF028_AWA1_CN_CNCM_B2BPD_SprlinkCN" TargetMode="External"/><Relationship Id="rId4" Type="http://schemas.openxmlformats.org/officeDocument/2006/relationships/hyperlink" Target="https://link.springer.com/?utm_source=wechat&amp;utm_medium=social&amp;utm_content=organic&amp;utm_campaign=ACPG_PF028_AWA1_CN_CNCM_B2BPD_SprlinkC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15.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A picture containing text, clipart&#10;&#10;Description automatically generated" id="140" name="Google Shape;140;p1"/>
          <p:cNvPicPr preferRelativeResize="0"/>
          <p:nvPr/>
        </p:nvPicPr>
        <p:blipFill rotWithShape="1">
          <a:blip r:embed="rId3">
            <a:alphaModFix/>
          </a:blip>
          <a:srcRect b="0" l="0" r="0" t="0"/>
          <a:stretch/>
        </p:blipFill>
        <p:spPr>
          <a:xfrm>
            <a:off x="726080" y="872213"/>
            <a:ext cx="3185816" cy="624026"/>
          </a:xfrm>
          <a:prstGeom prst="rect">
            <a:avLst/>
          </a:prstGeom>
          <a:noFill/>
          <a:ln>
            <a:noFill/>
          </a:ln>
        </p:spPr>
      </p:pic>
      <p:sp>
        <p:nvSpPr>
          <p:cNvPr id="141" name="Google Shape;141;p1"/>
          <p:cNvSpPr txBox="1"/>
          <p:nvPr/>
        </p:nvSpPr>
        <p:spPr>
          <a:xfrm>
            <a:off x="6310045" y="919946"/>
            <a:ext cx="3595955" cy="576293"/>
          </a:xfrm>
          <a:prstGeom prst="rect">
            <a:avLst/>
          </a:prstGeom>
          <a:noFill/>
          <a:ln>
            <a:noFill/>
          </a:ln>
        </p:spPr>
        <p:txBody>
          <a:bodyPr anchorCtr="0" anchor="t" bIns="72000" lIns="72000" spcFirstLastPara="1" rIns="72000" wrap="square" tIns="72000">
            <a:spAutoFit/>
          </a:bodyPr>
          <a:lstStyle/>
          <a:p>
            <a:pPr indent="0" lvl="0" marL="0" marR="0" rtl="0" algn="l">
              <a:lnSpc>
                <a:spcPct val="100000"/>
              </a:lnSpc>
              <a:spcBef>
                <a:spcPts val="0"/>
              </a:spcBef>
              <a:spcAft>
                <a:spcPts val="0"/>
              </a:spcAft>
              <a:buClr>
                <a:srgbClr val="000000"/>
              </a:buClr>
              <a:buSzPts val="2800"/>
              <a:buFont typeface="Arial"/>
              <a:buNone/>
            </a:pPr>
            <a:r>
              <a:rPr b="0" i="0" lang="zh-CN" sz="2800" u="none" cap="none" strike="noStrike">
                <a:solidFill>
                  <a:srgbClr val="333D66"/>
                </a:solidFill>
                <a:latin typeface="Calibri"/>
                <a:ea typeface="Calibri"/>
                <a:cs typeface="Calibri"/>
                <a:sym typeface="Calibri"/>
              </a:rPr>
              <a:t>link.springer.com</a:t>
            </a:r>
            <a:endParaRPr b="0" i="0" sz="2800" u="none" cap="none" strike="noStrike">
              <a:solidFill>
                <a:srgbClr val="333D66"/>
              </a:solidFill>
              <a:latin typeface="Calibri"/>
              <a:ea typeface="Calibri"/>
              <a:cs typeface="Calibri"/>
              <a:sym typeface="Calibri"/>
            </a:endParaRPr>
          </a:p>
        </p:txBody>
      </p:sp>
      <p:sp>
        <p:nvSpPr>
          <p:cNvPr id="142" name="Google Shape;142;p1"/>
          <p:cNvSpPr txBox="1"/>
          <p:nvPr/>
        </p:nvSpPr>
        <p:spPr>
          <a:xfrm>
            <a:off x="2318988" y="2442547"/>
            <a:ext cx="5268024" cy="1130291"/>
          </a:xfrm>
          <a:prstGeom prst="rect">
            <a:avLst/>
          </a:prstGeom>
          <a:no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Clr>
                <a:srgbClr val="000000"/>
              </a:buClr>
              <a:buSzPts val="3200"/>
              <a:buFont typeface="Arial"/>
              <a:buNone/>
            </a:pPr>
            <a:r>
              <a:rPr b="0" i="0" lang="zh-CN" sz="3200" u="none" cap="none" strike="noStrike">
                <a:solidFill>
                  <a:srgbClr val="333D66"/>
                </a:solidFill>
                <a:latin typeface="Calibri"/>
                <a:ea typeface="Calibri"/>
                <a:cs typeface="Calibri"/>
                <a:sym typeface="Calibri"/>
              </a:rPr>
              <a:t>TUTORIAL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zh-CN" sz="3200" u="none" cap="none" strike="noStrike">
                <a:solidFill>
                  <a:srgbClr val="333D66"/>
                </a:solidFill>
                <a:latin typeface="Calibri"/>
                <a:ea typeface="Calibri"/>
                <a:cs typeface="Calibri"/>
                <a:sym typeface="Calibri"/>
              </a:rPr>
              <a:t>SpringerLink平台使用指南</a:t>
            </a:r>
            <a:endParaRPr b="0" i="0" sz="3200" u="none" cap="none" strike="noStrike">
              <a:solidFill>
                <a:srgbClr val="333D66"/>
              </a:solidFill>
              <a:latin typeface="Calibri"/>
              <a:ea typeface="Calibri"/>
              <a:cs typeface="Calibri"/>
              <a:sym typeface="Calibri"/>
            </a:endParaRPr>
          </a:p>
        </p:txBody>
      </p:sp>
      <p:sp>
        <p:nvSpPr>
          <p:cNvPr id="143" name="Google Shape;143;p1"/>
          <p:cNvSpPr txBox="1"/>
          <p:nvPr/>
        </p:nvSpPr>
        <p:spPr>
          <a:xfrm>
            <a:off x="1119412" y="3785781"/>
            <a:ext cx="7954852" cy="1068736"/>
          </a:xfrm>
          <a:prstGeom prst="rect">
            <a:avLst/>
          </a:prstGeom>
          <a:noFill/>
          <a:ln>
            <a:noFill/>
          </a:ln>
        </p:spPr>
        <p:txBody>
          <a:bodyPr anchorCtr="0" anchor="t" bIns="72000" lIns="72000" spcFirstLastPara="1" rIns="72000" wrap="square" tIns="72000">
            <a:spAutoFit/>
          </a:bodyPr>
          <a:lstStyle/>
          <a:p>
            <a:pPr indent="0" lvl="0" marL="0" marR="0" rtl="0" algn="l">
              <a:lnSpc>
                <a:spcPct val="100000"/>
              </a:lnSpc>
              <a:spcBef>
                <a:spcPts val="0"/>
              </a:spcBef>
              <a:spcAft>
                <a:spcPts val="0"/>
              </a:spcAft>
              <a:buClr>
                <a:srgbClr val="000000"/>
              </a:buClr>
              <a:buSzPts val="6000"/>
              <a:buFont typeface="Arial"/>
              <a:buNone/>
            </a:pPr>
            <a:r>
              <a:rPr b="0" i="0" lang="zh-CN" sz="6000" u="none" cap="none" strike="noStrike">
                <a:solidFill>
                  <a:srgbClr val="333D66"/>
                </a:solidFill>
                <a:latin typeface="Calibri"/>
                <a:ea typeface="Calibri"/>
                <a:cs typeface="Calibri"/>
                <a:sym typeface="Calibri"/>
              </a:rPr>
              <a:t>Welcome to SpringerLink</a:t>
            </a:r>
            <a:endParaRPr b="0" i="0" sz="6000" u="none" cap="none" strike="noStrike">
              <a:solidFill>
                <a:srgbClr val="333D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8"/>
          <p:cNvSpPr txBox="1"/>
          <p:nvPr>
            <p:ph type="title"/>
          </p:nvPr>
        </p:nvSpPr>
        <p:spPr>
          <a:xfrm>
            <a:off x="822243" y="401910"/>
            <a:ext cx="4742787" cy="37055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搜索功能</a:t>
            </a:r>
            <a:endParaRPr/>
          </a:p>
        </p:txBody>
      </p:sp>
      <p:sp>
        <p:nvSpPr>
          <p:cNvPr id="241" name="Google Shape;241;p8"/>
          <p:cNvSpPr/>
          <p:nvPr/>
        </p:nvSpPr>
        <p:spPr>
          <a:xfrm>
            <a:off x="371375" y="1354775"/>
            <a:ext cx="5794500" cy="5823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accent6"/>
              </a:buClr>
              <a:buSzPts val="1400"/>
              <a:buFont typeface="Arial"/>
              <a:buNone/>
            </a:pPr>
            <a:r>
              <a:rPr lang="zh-CN">
                <a:solidFill>
                  <a:schemeClr val="dk1"/>
                </a:solidFill>
                <a:latin typeface="Calibri"/>
                <a:ea typeface="Calibri"/>
                <a:cs typeface="Calibri"/>
                <a:sym typeface="Calibri"/>
              </a:rPr>
              <a:t>大多数用户可通过搜索功能获取内容。搜索框在所有页面可见。</a:t>
            </a:r>
            <a:endParaRPr>
              <a:solidFill>
                <a:schemeClr val="dk1"/>
              </a:solidFill>
              <a:latin typeface="Calibri"/>
              <a:ea typeface="Calibri"/>
              <a:cs typeface="Calibri"/>
              <a:sym typeface="Calibri"/>
            </a:endParaRPr>
          </a:p>
          <a:p>
            <a:pPr indent="0" lvl="0" marL="0" rtl="0" algn="l">
              <a:spcBef>
                <a:spcPts val="0"/>
              </a:spcBef>
              <a:spcAft>
                <a:spcPts val="0"/>
              </a:spcAft>
              <a:buClr>
                <a:schemeClr val="accent6"/>
              </a:buClr>
              <a:buSzPts val="1400"/>
              <a:buFont typeface="Arial"/>
              <a:buNone/>
            </a:pPr>
            <a:r>
              <a:rPr lang="zh-CN">
                <a:solidFill>
                  <a:schemeClr val="dk1"/>
                </a:solidFill>
                <a:latin typeface="Calibri"/>
                <a:ea typeface="Calibri"/>
                <a:cs typeface="Calibri"/>
                <a:sym typeface="Calibri"/>
              </a:rPr>
              <a:t>点击回车进入搜索结果页面可使用高级搜索选项进一步缩小搜索范围。</a:t>
            </a:r>
            <a:endParaRPr>
              <a:solidFill>
                <a:schemeClr val="dk1"/>
              </a:solidFill>
              <a:latin typeface="Calibri"/>
              <a:ea typeface="Calibri"/>
              <a:cs typeface="Calibri"/>
              <a:sym typeface="Calibri"/>
            </a:endParaRPr>
          </a:p>
        </p:txBody>
      </p:sp>
      <p:pic>
        <p:nvPicPr>
          <p:cNvPr id="242" name="Google Shape;242;p8"/>
          <p:cNvPicPr preferRelativeResize="0"/>
          <p:nvPr/>
        </p:nvPicPr>
        <p:blipFill>
          <a:blip r:embed="rId3">
            <a:alphaModFix/>
          </a:blip>
          <a:stretch>
            <a:fillRect/>
          </a:stretch>
        </p:blipFill>
        <p:spPr>
          <a:xfrm>
            <a:off x="371375" y="2101175"/>
            <a:ext cx="9262849" cy="2655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txBox="1"/>
          <p:nvPr>
            <p:ph type="title"/>
          </p:nvPr>
        </p:nvSpPr>
        <p:spPr>
          <a:xfrm>
            <a:off x="159906" y="178775"/>
            <a:ext cx="21129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搜索结果页面</a:t>
            </a:r>
            <a:endParaRPr/>
          </a:p>
        </p:txBody>
      </p:sp>
      <p:sp>
        <p:nvSpPr>
          <p:cNvPr id="249" name="Google Shape;249;p9"/>
          <p:cNvSpPr/>
          <p:nvPr/>
        </p:nvSpPr>
        <p:spPr>
          <a:xfrm>
            <a:off x="159900" y="635625"/>
            <a:ext cx="4710300" cy="3705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搜索结果列表默认显示SpringerLink平台上所有相关内容。</a:t>
            </a:r>
            <a:endParaRPr sz="1600">
              <a:solidFill>
                <a:schemeClr val="dk2"/>
              </a:solidFill>
            </a:endParaRPr>
          </a:p>
        </p:txBody>
      </p:sp>
      <p:grpSp>
        <p:nvGrpSpPr>
          <p:cNvPr id="250" name="Google Shape;250;p9"/>
          <p:cNvGrpSpPr/>
          <p:nvPr/>
        </p:nvGrpSpPr>
        <p:grpSpPr>
          <a:xfrm>
            <a:off x="140750" y="1107243"/>
            <a:ext cx="9624839" cy="5729518"/>
            <a:chOff x="135245" y="695253"/>
            <a:chExt cx="9596051" cy="6034247"/>
          </a:xfrm>
        </p:grpSpPr>
        <p:sp>
          <p:nvSpPr>
            <p:cNvPr id="251" name="Google Shape;251;p9"/>
            <p:cNvSpPr/>
            <p:nvPr/>
          </p:nvSpPr>
          <p:spPr>
            <a:xfrm>
              <a:off x="7618396" y="1065403"/>
              <a:ext cx="2112900" cy="3883200"/>
            </a:xfrm>
            <a:prstGeom prst="roundRect">
              <a:avLst>
                <a:gd fmla="val 16667" name="adj"/>
              </a:avLst>
            </a:prstGeom>
            <a:noFill/>
            <a:ln cap="flat" cmpd="sng" w="9525">
              <a:solidFill>
                <a:schemeClr val="dk1"/>
              </a:solidFill>
              <a:prstDash val="solid"/>
              <a:round/>
              <a:headEnd len="sm" w="sm" type="none"/>
              <a:tailEnd len="sm" w="sm" type="none"/>
            </a:ln>
          </p:spPr>
          <p:txBody>
            <a:bodyPr anchorCtr="1" anchor="ctr" bIns="72000" lIns="72000" spcFirstLastPara="1" rIns="72000" wrap="square" tIns="72000">
              <a:noAutofit/>
            </a:bodyPr>
            <a:lstStyle/>
            <a:p>
              <a:pPr indent="0" lvl="0" marL="0" rtl="0" algn="l">
                <a:spcBef>
                  <a:spcPts val="0"/>
                </a:spcBef>
                <a:spcAft>
                  <a:spcPts val="0"/>
                </a:spcAft>
                <a:buClr>
                  <a:schemeClr val="accent6"/>
                </a:buClr>
                <a:buSzPts val="1400"/>
                <a:buFont typeface="Arial"/>
                <a:buNone/>
              </a:pPr>
              <a:r>
                <a:rPr lang="zh-CN">
                  <a:solidFill>
                    <a:schemeClr val="accent6"/>
                  </a:solidFill>
                  <a:latin typeface="Calibri"/>
                  <a:ea typeface="Calibri"/>
                  <a:cs typeface="Calibri"/>
                  <a:sym typeface="Calibri"/>
                </a:rPr>
                <a:t>过滤选项</a:t>
              </a:r>
              <a:endParaRPr/>
            </a:p>
            <a:p>
              <a:pPr indent="0" lvl="0" marL="0" rtl="0" algn="l">
                <a:spcBef>
                  <a:spcPts val="1200"/>
                </a:spcBef>
                <a:spcAft>
                  <a:spcPts val="0"/>
                </a:spcAft>
                <a:buClr>
                  <a:schemeClr val="dk1"/>
                </a:buClr>
                <a:buSzPts val="1400"/>
                <a:buFont typeface="Arial"/>
                <a:buNone/>
              </a:pPr>
              <a:r>
                <a:rPr lang="zh-CN">
                  <a:solidFill>
                    <a:schemeClr val="dk1"/>
                  </a:solidFill>
                  <a:latin typeface="Calibri"/>
                  <a:ea typeface="Calibri"/>
                  <a:cs typeface="Calibri"/>
                  <a:sym typeface="Calibri"/>
                </a:rPr>
                <a:t>点击页面上的图标“Filters”即可弹出过滤选项，以帮助您优化搜索结果</a:t>
              </a:r>
              <a:endParaRPr/>
            </a:p>
            <a:p>
              <a:pPr indent="0" lvl="0" marL="0" rtl="0" algn="l">
                <a:spcBef>
                  <a:spcPts val="1200"/>
                </a:spcBef>
                <a:spcAft>
                  <a:spcPts val="0"/>
                </a:spcAft>
                <a:buClr>
                  <a:schemeClr val="dk1"/>
                </a:buClr>
                <a:buSzPts val="1400"/>
                <a:buFont typeface="Arial"/>
                <a:buNone/>
              </a:pPr>
              <a:r>
                <a:rPr lang="zh-CN">
                  <a:solidFill>
                    <a:schemeClr val="dk1"/>
                  </a:solidFill>
                  <a:latin typeface="Calibri"/>
                  <a:ea typeface="Calibri"/>
                  <a:cs typeface="Calibri"/>
                  <a:sym typeface="Calibri"/>
                </a:rPr>
                <a:t>过滤选项包括：</a:t>
              </a:r>
              <a:endParaRPr/>
            </a:p>
            <a:p>
              <a:pPr indent="-285750" lvl="0" marL="285750" rtl="0" algn="l">
                <a:spcBef>
                  <a:spcPts val="1200"/>
                </a:spcBef>
                <a:spcAft>
                  <a:spcPts val="0"/>
                </a:spcAft>
                <a:buClr>
                  <a:schemeClr val="dk1"/>
                </a:buClr>
                <a:buSzPts val="1400"/>
                <a:buChar char="•"/>
              </a:pPr>
              <a:r>
                <a:rPr lang="zh-CN">
                  <a:solidFill>
                    <a:schemeClr val="dk1"/>
                  </a:solidFill>
                  <a:latin typeface="Calibri"/>
                  <a:ea typeface="Calibri"/>
                  <a:cs typeface="Calibri"/>
                  <a:sym typeface="Calibri"/>
                </a:rPr>
                <a:t>内容类型</a:t>
              </a:r>
              <a:endParaRPr>
                <a:solidFill>
                  <a:schemeClr val="dk1"/>
                </a:solidFill>
                <a:latin typeface="Calibri"/>
                <a:ea typeface="Calibri"/>
                <a:cs typeface="Calibri"/>
                <a:sym typeface="Calibri"/>
              </a:endParaRPr>
            </a:p>
            <a:p>
              <a:pPr indent="-285750" lvl="0" marL="285750" rtl="0" algn="l">
                <a:spcBef>
                  <a:spcPts val="1200"/>
                </a:spcBef>
                <a:spcAft>
                  <a:spcPts val="0"/>
                </a:spcAft>
                <a:buClr>
                  <a:schemeClr val="dk1"/>
                </a:buClr>
                <a:buSzPts val="1400"/>
                <a:buFont typeface="Calibri"/>
                <a:buChar char="•"/>
              </a:pPr>
              <a:r>
                <a:rPr lang="zh-CN">
                  <a:solidFill>
                    <a:schemeClr val="dk1"/>
                  </a:solidFill>
                  <a:latin typeface="Calibri"/>
                  <a:ea typeface="Calibri"/>
                  <a:cs typeface="Calibri"/>
                  <a:sym typeface="Calibri"/>
                </a:rPr>
                <a:t>出版日期</a:t>
              </a:r>
              <a:endParaRPr>
                <a:solidFill>
                  <a:schemeClr val="dk1"/>
                </a:solidFill>
                <a:latin typeface="Calibri"/>
                <a:ea typeface="Calibri"/>
                <a:cs typeface="Calibri"/>
                <a:sym typeface="Calibri"/>
              </a:endParaRPr>
            </a:p>
            <a:p>
              <a:pPr indent="-285750" lvl="0" marL="285750" rtl="0" algn="l">
                <a:spcBef>
                  <a:spcPts val="1200"/>
                </a:spcBef>
                <a:spcAft>
                  <a:spcPts val="0"/>
                </a:spcAft>
                <a:buClr>
                  <a:schemeClr val="dk1"/>
                </a:buClr>
                <a:buSzPts val="1400"/>
                <a:buChar char="•"/>
              </a:pPr>
              <a:r>
                <a:rPr lang="zh-CN">
                  <a:solidFill>
                    <a:schemeClr val="dk1"/>
                  </a:solidFill>
                  <a:latin typeface="Calibri"/>
                  <a:ea typeface="Calibri"/>
                  <a:cs typeface="Calibri"/>
                  <a:sym typeface="Calibri"/>
                </a:rPr>
                <a:t>语言</a:t>
              </a:r>
              <a:endParaRPr>
                <a:solidFill>
                  <a:schemeClr val="dk1"/>
                </a:solidFill>
                <a:latin typeface="Calibri"/>
                <a:ea typeface="Calibri"/>
                <a:cs typeface="Calibri"/>
                <a:sym typeface="Calibri"/>
              </a:endParaRPr>
            </a:p>
            <a:p>
              <a:pPr indent="-285750" lvl="0" marL="285750" rtl="0" algn="l">
                <a:spcBef>
                  <a:spcPts val="1200"/>
                </a:spcBef>
                <a:spcAft>
                  <a:spcPts val="0"/>
                </a:spcAft>
                <a:buClr>
                  <a:schemeClr val="dk1"/>
                </a:buClr>
                <a:buSzPts val="1400"/>
                <a:buChar char="•"/>
              </a:pPr>
              <a:r>
                <a:rPr lang="zh-CN">
                  <a:solidFill>
                    <a:schemeClr val="dk1"/>
                  </a:solidFill>
                  <a:latin typeface="Calibri"/>
                  <a:ea typeface="Calibri"/>
                  <a:cs typeface="Calibri"/>
                  <a:sym typeface="Calibri"/>
                </a:rPr>
                <a:t>学科</a:t>
              </a:r>
              <a:endParaRPr/>
            </a:p>
            <a:p>
              <a:pPr indent="-285750" lvl="0" marL="285750" rtl="0" algn="l">
                <a:spcBef>
                  <a:spcPts val="1200"/>
                </a:spcBef>
                <a:spcAft>
                  <a:spcPts val="0"/>
                </a:spcAft>
                <a:buClr>
                  <a:schemeClr val="dk1"/>
                </a:buClr>
                <a:buSzPts val="1400"/>
                <a:buChar char="•"/>
              </a:pPr>
              <a:r>
                <a:rPr lang="zh-CN">
                  <a:solidFill>
                    <a:schemeClr val="dk1"/>
                  </a:solidFill>
                  <a:latin typeface="Calibri"/>
                  <a:ea typeface="Calibri"/>
                  <a:cs typeface="Calibri"/>
                  <a:sym typeface="Calibri"/>
                </a:rPr>
                <a:t>子学科</a:t>
              </a:r>
              <a:endParaRPr>
                <a:solidFill>
                  <a:schemeClr val="dk1"/>
                </a:solidFill>
                <a:latin typeface="Calibri"/>
                <a:ea typeface="Calibri"/>
                <a:cs typeface="Calibri"/>
                <a:sym typeface="Calibri"/>
              </a:endParaRPr>
            </a:p>
          </p:txBody>
        </p:sp>
        <p:grpSp>
          <p:nvGrpSpPr>
            <p:cNvPr id="252" name="Google Shape;252;p9"/>
            <p:cNvGrpSpPr/>
            <p:nvPr/>
          </p:nvGrpSpPr>
          <p:grpSpPr>
            <a:xfrm>
              <a:off x="2142500" y="695253"/>
              <a:ext cx="5263205" cy="6034247"/>
              <a:chOff x="2066300" y="695253"/>
              <a:chExt cx="5263205" cy="6034247"/>
            </a:xfrm>
          </p:grpSpPr>
          <p:grpSp>
            <p:nvGrpSpPr>
              <p:cNvPr id="253" name="Google Shape;253;p9"/>
              <p:cNvGrpSpPr/>
              <p:nvPr/>
            </p:nvGrpSpPr>
            <p:grpSpPr>
              <a:xfrm>
                <a:off x="2066300" y="695253"/>
                <a:ext cx="5263205" cy="6034247"/>
                <a:chOff x="2931875" y="432303"/>
                <a:chExt cx="5263205" cy="6034247"/>
              </a:xfrm>
            </p:grpSpPr>
            <p:pic>
              <p:nvPicPr>
                <p:cNvPr id="254" name="Google Shape;254;p9"/>
                <p:cNvPicPr preferRelativeResize="0"/>
                <p:nvPr/>
              </p:nvPicPr>
              <p:blipFill>
                <a:blip r:embed="rId3">
                  <a:alphaModFix/>
                </a:blip>
                <a:stretch>
                  <a:fillRect/>
                </a:stretch>
              </p:blipFill>
              <p:spPr>
                <a:xfrm>
                  <a:off x="2931875" y="432303"/>
                  <a:ext cx="5263200" cy="3118265"/>
                </a:xfrm>
                <a:prstGeom prst="rect">
                  <a:avLst/>
                </a:prstGeom>
                <a:noFill/>
                <a:ln>
                  <a:noFill/>
                </a:ln>
              </p:spPr>
            </p:pic>
            <p:grpSp>
              <p:nvGrpSpPr>
                <p:cNvPr id="255" name="Google Shape;255;p9"/>
                <p:cNvGrpSpPr/>
                <p:nvPr/>
              </p:nvGrpSpPr>
              <p:grpSpPr>
                <a:xfrm>
                  <a:off x="2931875" y="3503625"/>
                  <a:ext cx="5263205" cy="2962925"/>
                  <a:chOff x="2931875" y="3579825"/>
                  <a:chExt cx="5263205" cy="2962925"/>
                </a:xfrm>
              </p:grpSpPr>
              <p:pic>
                <p:nvPicPr>
                  <p:cNvPr id="256" name="Google Shape;256;p9"/>
                  <p:cNvPicPr preferRelativeResize="0"/>
                  <p:nvPr/>
                </p:nvPicPr>
                <p:blipFill>
                  <a:blip r:embed="rId4">
                    <a:alphaModFix/>
                  </a:blip>
                  <a:stretch>
                    <a:fillRect/>
                  </a:stretch>
                </p:blipFill>
                <p:spPr>
                  <a:xfrm>
                    <a:off x="2931879" y="3579825"/>
                    <a:ext cx="5263200" cy="1489744"/>
                  </a:xfrm>
                  <a:prstGeom prst="rect">
                    <a:avLst/>
                  </a:prstGeom>
                  <a:noFill/>
                  <a:ln>
                    <a:noFill/>
                  </a:ln>
                </p:spPr>
              </p:pic>
              <p:pic>
                <p:nvPicPr>
                  <p:cNvPr id="257" name="Google Shape;257;p9"/>
                  <p:cNvPicPr preferRelativeResize="0"/>
                  <p:nvPr/>
                </p:nvPicPr>
                <p:blipFill rotWithShape="1">
                  <a:blip r:embed="rId5">
                    <a:alphaModFix/>
                  </a:blip>
                  <a:srcRect b="0" l="0" r="0" t="5580"/>
                  <a:stretch/>
                </p:blipFill>
                <p:spPr>
                  <a:xfrm>
                    <a:off x="2931875" y="4993375"/>
                    <a:ext cx="5263200" cy="1549375"/>
                  </a:xfrm>
                  <a:prstGeom prst="rect">
                    <a:avLst/>
                  </a:prstGeom>
                  <a:noFill/>
                  <a:ln>
                    <a:noFill/>
                  </a:ln>
                </p:spPr>
              </p:pic>
            </p:grpSp>
          </p:grpSp>
          <p:pic>
            <p:nvPicPr>
              <p:cNvPr id="258" name="Google Shape;258;p9"/>
              <p:cNvPicPr preferRelativeResize="0"/>
              <p:nvPr/>
            </p:nvPicPr>
            <p:blipFill>
              <a:blip r:embed="rId6">
                <a:alphaModFix/>
              </a:blip>
              <a:stretch>
                <a:fillRect/>
              </a:stretch>
            </p:blipFill>
            <p:spPr>
              <a:xfrm>
                <a:off x="5572639" y="1632100"/>
                <a:ext cx="468000" cy="510900"/>
              </a:xfrm>
              <a:prstGeom prst="rect">
                <a:avLst/>
              </a:prstGeom>
              <a:noFill/>
              <a:ln>
                <a:noFill/>
              </a:ln>
            </p:spPr>
          </p:pic>
        </p:grpSp>
        <p:sp>
          <p:nvSpPr>
            <p:cNvPr id="259" name="Google Shape;259;p9"/>
            <p:cNvSpPr/>
            <p:nvPr/>
          </p:nvSpPr>
          <p:spPr>
            <a:xfrm>
              <a:off x="135245" y="2661639"/>
              <a:ext cx="1819200" cy="25947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400"/>
                <a:buFont typeface="Arial"/>
                <a:buNone/>
              </a:pPr>
              <a:r>
                <a:rPr lang="zh-CN">
                  <a:solidFill>
                    <a:schemeClr val="dk1"/>
                  </a:solidFill>
                  <a:latin typeface="Calibri"/>
                  <a:ea typeface="Calibri"/>
                  <a:cs typeface="Calibri"/>
                  <a:sym typeface="Calibri"/>
                </a:rPr>
                <a:t>搜索结果</a:t>
              </a:r>
              <a:r>
                <a:rPr lang="zh-CN">
                  <a:solidFill>
                    <a:schemeClr val="dk1"/>
                  </a:solidFill>
                  <a:latin typeface="Calibri"/>
                  <a:ea typeface="Calibri"/>
                  <a:cs typeface="Calibri"/>
                  <a:sym typeface="Calibri"/>
                </a:rPr>
                <a:t>排序：</a:t>
              </a:r>
              <a:endParaRPr>
                <a:solidFill>
                  <a:schemeClr val="dk1"/>
                </a:solidFill>
                <a:latin typeface="Calibri"/>
                <a:ea typeface="Calibri"/>
                <a:cs typeface="Calibri"/>
                <a:sym typeface="Calibri"/>
              </a:endParaRPr>
            </a:p>
            <a:p>
              <a:pPr indent="-180975" lvl="0" marL="180975" rtl="0" algn="l">
                <a:spcBef>
                  <a:spcPts val="1200"/>
                </a:spcBef>
                <a:spcAft>
                  <a:spcPts val="0"/>
                </a:spcAft>
                <a:buClr>
                  <a:schemeClr val="accent6"/>
                </a:buClr>
                <a:buSzPts val="1400"/>
                <a:buChar char="•"/>
              </a:pPr>
              <a:r>
                <a:rPr lang="zh-CN">
                  <a:solidFill>
                    <a:schemeClr val="dk1"/>
                  </a:solidFill>
                  <a:latin typeface="Calibri"/>
                  <a:ea typeface="Calibri"/>
                  <a:cs typeface="Calibri"/>
                  <a:sym typeface="Calibri"/>
                </a:rPr>
                <a:t>相关性</a:t>
              </a:r>
              <a:endParaRPr>
                <a:solidFill>
                  <a:schemeClr val="dk1"/>
                </a:solidFill>
                <a:latin typeface="Calibri"/>
                <a:ea typeface="Calibri"/>
                <a:cs typeface="Calibri"/>
                <a:sym typeface="Calibri"/>
              </a:endParaRPr>
            </a:p>
            <a:p>
              <a:pPr indent="-180975" lvl="0" marL="180975" rtl="0" algn="l">
                <a:spcBef>
                  <a:spcPts val="1200"/>
                </a:spcBef>
                <a:spcAft>
                  <a:spcPts val="0"/>
                </a:spcAft>
                <a:buClr>
                  <a:schemeClr val="accent6"/>
                </a:buClr>
                <a:buSzPts val="1400"/>
                <a:buChar char="•"/>
              </a:pPr>
              <a:r>
                <a:rPr lang="zh-CN">
                  <a:solidFill>
                    <a:schemeClr val="dk1"/>
                  </a:solidFill>
                  <a:latin typeface="Calibri"/>
                  <a:ea typeface="Calibri"/>
                  <a:cs typeface="Calibri"/>
                  <a:sym typeface="Calibri"/>
                </a:rPr>
                <a:t>由新到旧</a:t>
              </a:r>
              <a:endParaRPr>
                <a:solidFill>
                  <a:schemeClr val="dk1"/>
                </a:solidFill>
                <a:latin typeface="Calibri"/>
                <a:ea typeface="Calibri"/>
                <a:cs typeface="Calibri"/>
                <a:sym typeface="Calibri"/>
              </a:endParaRPr>
            </a:p>
            <a:p>
              <a:pPr indent="-180975" lvl="0" marL="180975" rtl="0" algn="l">
                <a:spcBef>
                  <a:spcPts val="1200"/>
                </a:spcBef>
                <a:spcAft>
                  <a:spcPts val="0"/>
                </a:spcAft>
                <a:buClr>
                  <a:schemeClr val="accent6"/>
                </a:buClr>
                <a:buSzPts val="1400"/>
                <a:buChar char="•"/>
              </a:pPr>
              <a:r>
                <a:rPr lang="zh-CN">
                  <a:solidFill>
                    <a:schemeClr val="dk1"/>
                  </a:solidFill>
                  <a:latin typeface="Calibri"/>
                  <a:ea typeface="Calibri"/>
                  <a:cs typeface="Calibri"/>
                  <a:sym typeface="Calibri"/>
                </a:rPr>
                <a:t>由旧到新</a:t>
              </a:r>
              <a:endParaRPr>
                <a:solidFill>
                  <a:schemeClr val="dk1"/>
                </a:solidFill>
                <a:latin typeface="Calibri"/>
                <a:ea typeface="Calibri"/>
                <a:cs typeface="Calibri"/>
                <a:sym typeface="Calibri"/>
              </a:endParaRPr>
            </a:p>
            <a:p>
              <a:pPr indent="0" lvl="0" marL="0" rtl="0" algn="l">
                <a:spcBef>
                  <a:spcPts val="1200"/>
                </a:spcBef>
                <a:spcAft>
                  <a:spcPts val="0"/>
                </a:spcAft>
                <a:buClr>
                  <a:schemeClr val="accent6"/>
                </a:buClr>
                <a:buSzPts val="1400"/>
                <a:buFont typeface="Arial"/>
                <a:buNone/>
              </a:pPr>
              <a:r>
                <a:rPr lang="zh-CN">
                  <a:solidFill>
                    <a:schemeClr val="dk1"/>
                  </a:solidFill>
                  <a:latin typeface="Calibri"/>
                  <a:ea typeface="Calibri"/>
                  <a:cs typeface="Calibri"/>
                  <a:sym typeface="Calibri"/>
                </a:rPr>
                <a:t>您也可以</a:t>
              </a:r>
              <a:r>
                <a:rPr lang="zh-CN">
                  <a:solidFill>
                    <a:schemeClr val="dk1"/>
                  </a:solidFill>
                  <a:latin typeface="Calibri"/>
                  <a:ea typeface="Calibri"/>
                  <a:cs typeface="Calibri"/>
                  <a:sym typeface="Calibri"/>
                </a:rPr>
                <a:t>使用过滤选项</a:t>
              </a:r>
              <a:r>
                <a:rPr lang="zh-CN">
                  <a:solidFill>
                    <a:schemeClr val="dk1"/>
                  </a:solidFill>
                  <a:latin typeface="Calibri"/>
                  <a:ea typeface="Calibri"/>
                  <a:cs typeface="Calibri"/>
                  <a:sym typeface="Calibri"/>
                </a:rPr>
                <a:t>在特定的时间范围内进行搜索</a:t>
              </a:r>
              <a:endParaRPr sz="1800">
                <a:solidFill>
                  <a:schemeClr val="dk1"/>
                </a:solidFill>
              </a:endParaRPr>
            </a:p>
          </p:txBody>
        </p:sp>
        <p:pic>
          <p:nvPicPr>
            <p:cNvPr id="260" name="Google Shape;260;p9"/>
            <p:cNvPicPr preferRelativeResize="0"/>
            <p:nvPr/>
          </p:nvPicPr>
          <p:blipFill>
            <a:blip r:embed="rId7">
              <a:alphaModFix/>
            </a:blip>
            <a:stretch>
              <a:fillRect/>
            </a:stretch>
          </p:blipFill>
          <p:spPr>
            <a:xfrm>
              <a:off x="6141500" y="4003263"/>
              <a:ext cx="1188000" cy="1800000"/>
            </a:xfrm>
            <a:prstGeom prst="rect">
              <a:avLst/>
            </a:prstGeom>
            <a:noFill/>
            <a:ln cap="flat" cmpd="sng" w="9525">
              <a:solidFill>
                <a:schemeClr val="dk2"/>
              </a:solidFill>
              <a:prstDash val="solid"/>
              <a:round/>
              <a:headEnd len="sm" w="sm" type="none"/>
              <a:tailEnd len="sm" w="sm" type="none"/>
            </a:ln>
          </p:spPr>
        </p:pic>
        <p:grpSp>
          <p:nvGrpSpPr>
            <p:cNvPr id="261" name="Google Shape;261;p9"/>
            <p:cNvGrpSpPr/>
            <p:nvPr/>
          </p:nvGrpSpPr>
          <p:grpSpPr>
            <a:xfrm>
              <a:off x="5862775" y="2379850"/>
              <a:ext cx="254700" cy="1722900"/>
              <a:chOff x="5862775" y="2379850"/>
              <a:chExt cx="254700" cy="1722900"/>
            </a:xfrm>
          </p:grpSpPr>
          <p:cxnSp>
            <p:nvCxnSpPr>
              <p:cNvPr id="262" name="Google Shape;262;p9"/>
              <p:cNvCxnSpPr/>
              <p:nvPr/>
            </p:nvCxnSpPr>
            <p:spPr>
              <a:xfrm rot="10800000">
                <a:off x="5862775" y="2379850"/>
                <a:ext cx="215100" cy="0"/>
              </a:xfrm>
              <a:prstGeom prst="straightConnector1">
                <a:avLst/>
              </a:prstGeom>
              <a:noFill/>
              <a:ln cap="flat" cmpd="sng" w="19050">
                <a:solidFill>
                  <a:schemeClr val="dk1"/>
                </a:solidFill>
                <a:prstDash val="solid"/>
                <a:round/>
                <a:headEnd len="med" w="med" type="none"/>
                <a:tailEnd len="med" w="med" type="none"/>
              </a:ln>
            </p:spPr>
          </p:cxnSp>
          <p:cxnSp>
            <p:nvCxnSpPr>
              <p:cNvPr id="263" name="Google Shape;263;p9"/>
              <p:cNvCxnSpPr/>
              <p:nvPr/>
            </p:nvCxnSpPr>
            <p:spPr>
              <a:xfrm>
                <a:off x="5862775" y="2379850"/>
                <a:ext cx="6000" cy="1718400"/>
              </a:xfrm>
              <a:prstGeom prst="straightConnector1">
                <a:avLst/>
              </a:prstGeom>
              <a:noFill/>
              <a:ln cap="flat" cmpd="sng" w="19050">
                <a:solidFill>
                  <a:schemeClr val="dk1"/>
                </a:solidFill>
                <a:prstDash val="solid"/>
                <a:round/>
                <a:headEnd len="med" w="med" type="none"/>
                <a:tailEnd len="med" w="med" type="none"/>
              </a:ln>
            </p:spPr>
          </p:cxnSp>
          <p:cxnSp>
            <p:nvCxnSpPr>
              <p:cNvPr id="264" name="Google Shape;264;p9"/>
              <p:cNvCxnSpPr/>
              <p:nvPr/>
            </p:nvCxnSpPr>
            <p:spPr>
              <a:xfrm>
                <a:off x="5862775" y="4098250"/>
                <a:ext cx="254700" cy="4500"/>
              </a:xfrm>
              <a:prstGeom prst="straightConnector1">
                <a:avLst/>
              </a:prstGeom>
              <a:noFill/>
              <a:ln cap="flat" cmpd="sng" w="19050">
                <a:solidFill>
                  <a:schemeClr val="dk1"/>
                </a:solidFill>
                <a:prstDash val="solid"/>
                <a:round/>
                <a:headEnd len="med" w="med" type="none"/>
                <a:tailEnd len="med" w="med" type="triangle"/>
              </a:ln>
            </p:spPr>
          </p:cxnSp>
        </p:grpSp>
        <p:cxnSp>
          <p:nvCxnSpPr>
            <p:cNvPr id="265" name="Google Shape;265;p9"/>
            <p:cNvCxnSpPr/>
            <p:nvPr/>
          </p:nvCxnSpPr>
          <p:spPr>
            <a:xfrm>
              <a:off x="1987900" y="4499725"/>
              <a:ext cx="4149600" cy="12300"/>
            </a:xfrm>
            <a:prstGeom prst="straightConnector1">
              <a:avLst/>
            </a:prstGeom>
            <a:noFill/>
            <a:ln cap="flat" cmpd="sng" w="19050">
              <a:solidFill>
                <a:schemeClr val="dk1"/>
              </a:solidFill>
              <a:prstDash val="solid"/>
              <a:round/>
              <a:headEnd len="med" w="med" type="none"/>
              <a:tailEnd len="med" w="med" type="triangle"/>
            </a:ln>
          </p:spPr>
        </p:cxnSp>
      </p:grpSp>
      <p:sp>
        <p:nvSpPr>
          <p:cNvPr id="266" name="Google Shape;266;p9"/>
          <p:cNvSpPr/>
          <p:nvPr/>
        </p:nvSpPr>
        <p:spPr>
          <a:xfrm>
            <a:off x="159900" y="1561400"/>
            <a:ext cx="1790700" cy="7641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点击此处链接可跳回旧版搜索界面</a:t>
            </a:r>
            <a:endParaRPr>
              <a:solidFill>
                <a:schemeClr val="dk1"/>
              </a:solidFill>
              <a:latin typeface="Calibri"/>
              <a:ea typeface="Calibri"/>
              <a:cs typeface="Calibri"/>
              <a:sym typeface="Calibri"/>
            </a:endParaRPr>
          </a:p>
          <a:p>
            <a:pPr indent="0" lvl="0" marL="0" rtl="0" algn="l">
              <a:spcBef>
                <a:spcPts val="500"/>
              </a:spcBef>
              <a:spcAft>
                <a:spcPts val="0"/>
              </a:spcAft>
              <a:buClr>
                <a:schemeClr val="dk1"/>
              </a:buClr>
              <a:buSzPts val="1400"/>
              <a:buFont typeface="Arial"/>
              <a:buNone/>
            </a:pPr>
            <a:r>
              <a:rPr i="1" lang="zh-CN" sz="1000">
                <a:solidFill>
                  <a:schemeClr val="dk1"/>
                </a:solidFill>
                <a:latin typeface="Calibri"/>
                <a:ea typeface="Calibri"/>
                <a:cs typeface="Calibri"/>
                <a:sym typeface="Calibri"/>
              </a:rPr>
              <a:t>*此为临时链接</a:t>
            </a:r>
            <a:endParaRPr i="1" sz="1000">
              <a:solidFill>
                <a:schemeClr val="dk1"/>
              </a:solidFill>
              <a:latin typeface="Calibri"/>
              <a:ea typeface="Calibri"/>
              <a:cs typeface="Calibri"/>
              <a:sym typeface="Calibri"/>
            </a:endParaRPr>
          </a:p>
        </p:txBody>
      </p:sp>
      <p:cxnSp>
        <p:nvCxnSpPr>
          <p:cNvPr id="267" name="Google Shape;267;p9"/>
          <p:cNvCxnSpPr/>
          <p:nvPr/>
        </p:nvCxnSpPr>
        <p:spPr>
          <a:xfrm>
            <a:off x="1950588" y="1849839"/>
            <a:ext cx="1292100" cy="144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2"/>
          <p:cNvSpPr txBox="1"/>
          <p:nvPr>
            <p:ph type="title"/>
          </p:nvPr>
        </p:nvSpPr>
        <p:spPr>
          <a:xfrm>
            <a:off x="760647" y="478350"/>
            <a:ext cx="38640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期刊文章页面 - 概览</a:t>
            </a:r>
            <a:endParaRPr/>
          </a:p>
        </p:txBody>
      </p:sp>
      <p:sp>
        <p:nvSpPr>
          <p:cNvPr id="274" name="Google Shape;274;p12"/>
          <p:cNvSpPr/>
          <p:nvPr/>
        </p:nvSpPr>
        <p:spPr>
          <a:xfrm>
            <a:off x="6982300" y="1798475"/>
            <a:ext cx="2733600" cy="3710700"/>
          </a:xfrm>
          <a:prstGeom prst="roundRect">
            <a:avLst>
              <a:gd fmla="val 11801"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(1) 文章类型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(2) 在线出版日期</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(3) 文章标题</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(4) 作者信息</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(5) 所发表的期刊、卷次、页码（期次）</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(6) 引用该文章</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(7) 文章下载/访问次数</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(8)文章Altmetric</a:t>
            </a:r>
            <a:r>
              <a:rPr lang="zh-CN">
                <a:solidFill>
                  <a:schemeClr val="dk1"/>
                </a:solidFill>
                <a:latin typeface="Calibri"/>
                <a:ea typeface="Calibri"/>
                <a:cs typeface="Calibri"/>
                <a:sym typeface="Calibri"/>
              </a:rPr>
              <a:t>指数</a:t>
            </a:r>
            <a:r>
              <a:rPr b="0" i="0" lang="zh-CN" sz="1400" u="none" cap="none" strike="noStrike">
                <a:solidFill>
                  <a:schemeClr val="dk1"/>
                </a:solidFill>
                <a:latin typeface="Calibri"/>
                <a:ea typeface="Calibri"/>
                <a:cs typeface="Calibri"/>
                <a:sym typeface="Calibri"/>
              </a:rPr>
              <a:t>（</a:t>
            </a:r>
            <a:r>
              <a:rPr lang="zh-CN">
                <a:solidFill>
                  <a:schemeClr val="dk1"/>
                </a:solidFill>
                <a:latin typeface="Calibri"/>
                <a:ea typeface="Calibri"/>
                <a:cs typeface="Calibri"/>
                <a:sym typeface="Calibri"/>
              </a:rPr>
              <a:t>衡量研究影响力</a:t>
            </a:r>
            <a:r>
              <a:rPr b="0" i="0" lang="zh-CN" sz="1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(9) 文章摘要</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(10) 在线阅读文章全文</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(11) 下载PDF全文</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(12) 文章结构导航</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(13) 图表</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(14) 参考文献</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(15) 更多信息</a:t>
            </a:r>
            <a:endParaRPr b="0" i="0" sz="1400" u="none" cap="none" strike="noStrike">
              <a:solidFill>
                <a:schemeClr val="dk1"/>
              </a:solidFill>
              <a:latin typeface="Calibri"/>
              <a:ea typeface="Calibri"/>
              <a:cs typeface="Calibri"/>
              <a:sym typeface="Calibri"/>
            </a:endParaRPr>
          </a:p>
        </p:txBody>
      </p:sp>
      <p:grpSp>
        <p:nvGrpSpPr>
          <p:cNvPr id="275" name="Google Shape;275;p12"/>
          <p:cNvGrpSpPr/>
          <p:nvPr/>
        </p:nvGrpSpPr>
        <p:grpSpPr>
          <a:xfrm>
            <a:off x="251913" y="1181849"/>
            <a:ext cx="6543864" cy="5361677"/>
            <a:chOff x="472403" y="1201097"/>
            <a:chExt cx="6255486" cy="5000165"/>
          </a:xfrm>
        </p:grpSpPr>
        <p:pic>
          <p:nvPicPr>
            <p:cNvPr id="276" name="Google Shape;276;p12"/>
            <p:cNvPicPr preferRelativeResize="0"/>
            <p:nvPr/>
          </p:nvPicPr>
          <p:blipFill rotWithShape="1">
            <a:blip r:embed="rId3">
              <a:alphaModFix/>
            </a:blip>
            <a:srcRect b="495" l="0" r="0" t="-1"/>
            <a:stretch/>
          </p:blipFill>
          <p:spPr>
            <a:xfrm>
              <a:off x="796456" y="1372330"/>
              <a:ext cx="5931433" cy="4828932"/>
            </a:xfrm>
            <a:prstGeom prst="rect">
              <a:avLst/>
            </a:prstGeom>
            <a:noFill/>
            <a:ln>
              <a:noFill/>
            </a:ln>
          </p:spPr>
        </p:pic>
        <p:sp>
          <p:nvSpPr>
            <p:cNvPr id="277" name="Google Shape;277;p12"/>
            <p:cNvSpPr txBox="1"/>
            <p:nvPr/>
          </p:nvSpPr>
          <p:spPr>
            <a:xfrm>
              <a:off x="729525" y="1201097"/>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2169386" y="1201109"/>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79" name="Google Shape;279;p12"/>
            <p:cNvSpPr txBox="1"/>
            <p:nvPr/>
          </p:nvSpPr>
          <p:spPr>
            <a:xfrm>
              <a:off x="472403" y="1499622"/>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80" name="Google Shape;280;p12"/>
            <p:cNvSpPr txBox="1"/>
            <p:nvPr/>
          </p:nvSpPr>
          <p:spPr>
            <a:xfrm>
              <a:off x="1415413" y="5023778"/>
              <a:ext cx="4347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281" name="Google Shape;281;p12"/>
            <p:cNvSpPr txBox="1"/>
            <p:nvPr/>
          </p:nvSpPr>
          <p:spPr>
            <a:xfrm>
              <a:off x="472403" y="2099874"/>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82" name="Google Shape;282;p12"/>
            <p:cNvSpPr txBox="1"/>
            <p:nvPr/>
          </p:nvSpPr>
          <p:spPr>
            <a:xfrm>
              <a:off x="2859853" y="2068688"/>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83" name="Google Shape;283;p12"/>
            <p:cNvSpPr txBox="1"/>
            <p:nvPr/>
          </p:nvSpPr>
          <p:spPr>
            <a:xfrm>
              <a:off x="2138200" y="2224100"/>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84" name="Google Shape;284;p12"/>
            <p:cNvSpPr txBox="1"/>
            <p:nvPr/>
          </p:nvSpPr>
          <p:spPr>
            <a:xfrm>
              <a:off x="1222542" y="2538366"/>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85" name="Google Shape;285;p12"/>
            <p:cNvSpPr txBox="1"/>
            <p:nvPr/>
          </p:nvSpPr>
          <p:spPr>
            <a:xfrm>
              <a:off x="472410" y="1894539"/>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86" name="Google Shape;286;p12"/>
            <p:cNvSpPr txBox="1"/>
            <p:nvPr/>
          </p:nvSpPr>
          <p:spPr>
            <a:xfrm>
              <a:off x="904701" y="2344535"/>
              <a:ext cx="3561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87" name="Google Shape;287;p12"/>
            <p:cNvSpPr txBox="1"/>
            <p:nvPr/>
          </p:nvSpPr>
          <p:spPr>
            <a:xfrm>
              <a:off x="4505219" y="1398900"/>
              <a:ext cx="4347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(11) </a:t>
              </a:r>
              <a:endParaRPr b="0" i="0" sz="1200" u="none" cap="none" strike="noStrike">
                <a:solidFill>
                  <a:schemeClr val="dk1"/>
                </a:solidFill>
                <a:latin typeface="Calibri"/>
                <a:ea typeface="Calibri"/>
                <a:cs typeface="Calibri"/>
                <a:sym typeface="Calibri"/>
              </a:endParaRPr>
            </a:p>
          </p:txBody>
        </p:sp>
        <p:sp>
          <p:nvSpPr>
            <p:cNvPr id="288" name="Google Shape;288;p12"/>
            <p:cNvSpPr txBox="1"/>
            <p:nvPr/>
          </p:nvSpPr>
          <p:spPr>
            <a:xfrm>
              <a:off x="5448724" y="1947200"/>
              <a:ext cx="4977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(13) </a:t>
              </a:r>
              <a:endParaRPr b="0" i="0" sz="1200" u="none" cap="none" strike="noStrike">
                <a:solidFill>
                  <a:schemeClr val="dk1"/>
                </a:solidFill>
                <a:latin typeface="Calibri"/>
                <a:ea typeface="Calibri"/>
                <a:cs typeface="Calibri"/>
                <a:sym typeface="Calibri"/>
              </a:endParaRPr>
            </a:p>
          </p:txBody>
        </p:sp>
        <p:sp>
          <p:nvSpPr>
            <p:cNvPr id="289" name="Google Shape;289;p12"/>
            <p:cNvSpPr txBox="1"/>
            <p:nvPr/>
          </p:nvSpPr>
          <p:spPr>
            <a:xfrm>
              <a:off x="6062055" y="1947150"/>
              <a:ext cx="4347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(14) </a:t>
              </a:r>
              <a:endParaRPr b="0" i="0" sz="1200" u="none" cap="none" strike="noStrike">
                <a:solidFill>
                  <a:schemeClr val="dk1"/>
                </a:solidFill>
                <a:latin typeface="Calibri"/>
                <a:ea typeface="Calibri"/>
                <a:cs typeface="Calibri"/>
                <a:sym typeface="Calibri"/>
              </a:endParaRPr>
            </a:p>
          </p:txBody>
        </p:sp>
        <p:sp>
          <p:nvSpPr>
            <p:cNvPr id="290" name="Google Shape;290;p12"/>
            <p:cNvSpPr txBox="1"/>
            <p:nvPr/>
          </p:nvSpPr>
          <p:spPr>
            <a:xfrm>
              <a:off x="4505219" y="3339025"/>
              <a:ext cx="4347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(15) </a:t>
              </a:r>
              <a:endParaRPr b="0" i="0" sz="1200" u="none" cap="none" strike="noStrike">
                <a:solidFill>
                  <a:schemeClr val="dk1"/>
                </a:solidFill>
                <a:latin typeface="Calibri"/>
                <a:ea typeface="Calibri"/>
                <a:cs typeface="Calibri"/>
                <a:sym typeface="Calibri"/>
              </a:endParaRPr>
            </a:p>
          </p:txBody>
        </p:sp>
        <p:sp>
          <p:nvSpPr>
            <p:cNvPr id="291" name="Google Shape;291;p12"/>
            <p:cNvSpPr txBox="1"/>
            <p:nvPr/>
          </p:nvSpPr>
          <p:spPr>
            <a:xfrm>
              <a:off x="4505219" y="1713150"/>
              <a:ext cx="434700" cy="25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zh-CN" sz="1200" u="none" cap="none" strike="noStrike">
                  <a:solidFill>
                    <a:schemeClr val="dk1"/>
                  </a:solidFill>
                  <a:latin typeface="Calibri"/>
                  <a:ea typeface="Calibri"/>
                  <a:cs typeface="Calibri"/>
                  <a:sym typeface="Calibri"/>
                </a:rPr>
                <a:t>(1</a:t>
              </a:r>
              <a:r>
                <a:rPr lang="zh-CN" sz="1200">
                  <a:solidFill>
                    <a:schemeClr val="dk1"/>
                  </a:solidFill>
                  <a:latin typeface="Calibri"/>
                  <a:ea typeface="Calibri"/>
                  <a:cs typeface="Calibri"/>
                  <a:sym typeface="Calibri"/>
                </a:rPr>
                <a:t>2</a:t>
              </a:r>
              <a:r>
                <a:rPr b="0" i="0" lang="zh-CN"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3"/>
          <p:cNvSpPr txBox="1"/>
          <p:nvPr>
            <p:ph type="title"/>
          </p:nvPr>
        </p:nvSpPr>
        <p:spPr>
          <a:xfrm>
            <a:off x="833437" y="640905"/>
            <a:ext cx="8239126" cy="37055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latin typeface="Calibri"/>
                <a:ea typeface="Calibri"/>
                <a:cs typeface="Calibri"/>
                <a:sym typeface="Calibri"/>
              </a:rPr>
              <a:t>期刊文章页面 - 参考文献</a:t>
            </a:r>
            <a:endParaRPr>
              <a:latin typeface="Calibri"/>
              <a:ea typeface="Calibri"/>
              <a:cs typeface="Calibri"/>
              <a:sym typeface="Calibri"/>
            </a:endParaRPr>
          </a:p>
        </p:txBody>
      </p:sp>
      <p:sp>
        <p:nvSpPr>
          <p:cNvPr id="298" name="Google Shape;298;p13"/>
          <p:cNvSpPr/>
          <p:nvPr/>
        </p:nvSpPr>
        <p:spPr>
          <a:xfrm>
            <a:off x="833437" y="1458768"/>
            <a:ext cx="8135901" cy="650391"/>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在文章正文之后或右边栏菜单中均可查看该文章引用的参考文献。</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42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多数参考文献提供外部链接（例如PubMed/Google Scholar等），点击可访问参考文献摘要或原文</a:t>
            </a:r>
            <a:endParaRPr b="0" i="0" sz="1400" u="none" cap="none" strike="noStrike">
              <a:solidFill>
                <a:srgbClr val="000000"/>
              </a:solidFill>
              <a:latin typeface="Arial"/>
              <a:ea typeface="Arial"/>
              <a:cs typeface="Arial"/>
              <a:sym typeface="Arial"/>
            </a:endParaRPr>
          </a:p>
        </p:txBody>
      </p:sp>
      <p:pic>
        <p:nvPicPr>
          <p:cNvPr id="299" name="Google Shape;299;p13"/>
          <p:cNvPicPr preferRelativeResize="0"/>
          <p:nvPr/>
        </p:nvPicPr>
        <p:blipFill rotWithShape="1">
          <a:blip r:embed="rId3">
            <a:alphaModFix/>
          </a:blip>
          <a:srcRect b="0" l="0" r="0" t="0"/>
          <a:stretch/>
        </p:blipFill>
        <p:spPr>
          <a:xfrm>
            <a:off x="1199437" y="2484544"/>
            <a:ext cx="7181809" cy="36606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4"/>
          <p:cNvPicPr preferRelativeResize="0"/>
          <p:nvPr/>
        </p:nvPicPr>
        <p:blipFill rotWithShape="1">
          <a:blip r:embed="rId3">
            <a:alphaModFix/>
          </a:blip>
          <a:srcRect b="0" l="0" r="0" t="0"/>
          <a:stretch/>
        </p:blipFill>
        <p:spPr>
          <a:xfrm>
            <a:off x="3131739" y="1342675"/>
            <a:ext cx="3908997" cy="4637450"/>
          </a:xfrm>
          <a:prstGeom prst="rect">
            <a:avLst/>
          </a:prstGeom>
          <a:noFill/>
          <a:ln>
            <a:noFill/>
          </a:ln>
        </p:spPr>
      </p:pic>
      <p:sp>
        <p:nvSpPr>
          <p:cNvPr id="306" name="Google Shape;306;p14"/>
          <p:cNvSpPr txBox="1"/>
          <p:nvPr>
            <p:ph type="title"/>
          </p:nvPr>
        </p:nvSpPr>
        <p:spPr>
          <a:xfrm>
            <a:off x="966675" y="656988"/>
            <a:ext cx="8239126" cy="30107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期刊文章页面 - 版权许可及关于此文章</a:t>
            </a:r>
            <a:endParaRPr>
              <a:latin typeface="Calibri"/>
              <a:ea typeface="Calibri"/>
              <a:cs typeface="Calibri"/>
              <a:sym typeface="Calibri"/>
            </a:endParaRPr>
          </a:p>
        </p:txBody>
      </p:sp>
      <p:sp>
        <p:nvSpPr>
          <p:cNvPr id="307" name="Google Shape;307;p14"/>
          <p:cNvSpPr/>
          <p:nvPr/>
        </p:nvSpPr>
        <p:spPr>
          <a:xfrm>
            <a:off x="7246873" y="3383921"/>
            <a:ext cx="1673700" cy="3405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文章发表时间线</a:t>
            </a:r>
            <a:endParaRPr b="0" i="0" sz="1400" u="none" cap="none" strike="noStrike">
              <a:solidFill>
                <a:schemeClr val="dk1"/>
              </a:solidFill>
              <a:latin typeface="Calibri"/>
              <a:ea typeface="Calibri"/>
              <a:cs typeface="Calibri"/>
              <a:sym typeface="Calibri"/>
            </a:endParaRPr>
          </a:p>
        </p:txBody>
      </p:sp>
      <p:sp>
        <p:nvSpPr>
          <p:cNvPr id="308" name="Google Shape;308;p14"/>
          <p:cNvSpPr/>
          <p:nvPr/>
        </p:nvSpPr>
        <p:spPr>
          <a:xfrm>
            <a:off x="3664450" y="3179775"/>
            <a:ext cx="3272400" cy="748800"/>
          </a:xfrm>
          <a:prstGeom prst="roundRect">
            <a:avLst>
              <a:gd fmla="val 16667" name="adj"/>
            </a:avLst>
          </a:prstGeom>
          <a:noFill/>
          <a:ln cap="flat" cmpd="sng" w="19050">
            <a:solidFill>
              <a:schemeClr val="dk1"/>
            </a:solidFill>
            <a:prstDash val="solid"/>
            <a:round/>
            <a:headEnd len="sm" w="sm" type="none"/>
            <a:tailEnd len="sm" w="sm" type="none"/>
          </a:ln>
        </p:spPr>
        <p:txBody>
          <a:bodyPr anchorCtr="1" anchor="ctr" bIns="0" lIns="14850" spcFirstLastPara="1" rIns="1485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icrosoft YaHei"/>
              <a:ea typeface="Microsoft YaHei"/>
              <a:cs typeface="Microsoft YaHei"/>
              <a:sym typeface="Microsoft YaHei"/>
            </a:endParaRPr>
          </a:p>
        </p:txBody>
      </p:sp>
      <p:sp>
        <p:nvSpPr>
          <p:cNvPr id="309" name="Google Shape;309;p14"/>
          <p:cNvSpPr/>
          <p:nvPr/>
        </p:nvSpPr>
        <p:spPr>
          <a:xfrm>
            <a:off x="3664450" y="4394975"/>
            <a:ext cx="3272400" cy="808500"/>
          </a:xfrm>
          <a:prstGeom prst="roundRect">
            <a:avLst>
              <a:gd fmla="val 16667" name="adj"/>
            </a:avLst>
          </a:prstGeom>
          <a:noFill/>
          <a:ln cap="flat" cmpd="sng" w="19050">
            <a:solidFill>
              <a:schemeClr val="dk1"/>
            </a:solidFill>
            <a:prstDash val="solid"/>
            <a:round/>
            <a:headEnd len="sm" w="sm" type="none"/>
            <a:tailEnd len="sm" w="sm" type="none"/>
          </a:ln>
        </p:spPr>
        <p:txBody>
          <a:bodyPr anchorCtr="1" anchor="ctr" bIns="0" lIns="14850" spcFirstLastPara="1" rIns="1485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icrosoft YaHei"/>
              <a:ea typeface="Microsoft YaHei"/>
              <a:cs typeface="Microsoft YaHei"/>
              <a:sym typeface="Microsoft YaHei"/>
            </a:endParaRPr>
          </a:p>
        </p:txBody>
      </p:sp>
      <p:sp>
        <p:nvSpPr>
          <p:cNvPr id="310" name="Google Shape;310;p14"/>
          <p:cNvSpPr/>
          <p:nvPr/>
        </p:nvSpPr>
        <p:spPr>
          <a:xfrm>
            <a:off x="7246998" y="4628978"/>
            <a:ext cx="1720200" cy="3405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获取文章分享链接</a:t>
            </a:r>
            <a:endParaRPr b="0" i="0" sz="1400" u="none" cap="none" strike="noStrike">
              <a:solidFill>
                <a:schemeClr val="dk1"/>
              </a:solidFill>
              <a:latin typeface="Calibri"/>
              <a:ea typeface="Calibri"/>
              <a:cs typeface="Calibri"/>
              <a:sym typeface="Calibri"/>
            </a:endParaRPr>
          </a:p>
        </p:txBody>
      </p:sp>
      <p:cxnSp>
        <p:nvCxnSpPr>
          <p:cNvPr id="311" name="Google Shape;311;p14"/>
          <p:cNvCxnSpPr>
            <a:stCxn id="307" idx="1"/>
            <a:endCxn id="308" idx="3"/>
          </p:cNvCxnSpPr>
          <p:nvPr/>
        </p:nvCxnSpPr>
        <p:spPr>
          <a:xfrm rot="10800000">
            <a:off x="6936973" y="3554171"/>
            <a:ext cx="309900" cy="0"/>
          </a:xfrm>
          <a:prstGeom prst="straightConnector1">
            <a:avLst/>
          </a:prstGeom>
          <a:noFill/>
          <a:ln cap="flat" cmpd="sng" w="19050">
            <a:solidFill>
              <a:schemeClr val="dk1"/>
            </a:solidFill>
            <a:prstDash val="solid"/>
            <a:round/>
            <a:headEnd len="sm" w="sm" type="none"/>
            <a:tailEnd len="med" w="med" type="stealth"/>
          </a:ln>
        </p:spPr>
      </p:cxnSp>
      <p:cxnSp>
        <p:nvCxnSpPr>
          <p:cNvPr id="312" name="Google Shape;312;p14"/>
          <p:cNvCxnSpPr>
            <a:stCxn id="310" idx="1"/>
            <a:endCxn id="309" idx="3"/>
          </p:cNvCxnSpPr>
          <p:nvPr/>
        </p:nvCxnSpPr>
        <p:spPr>
          <a:xfrm rot="10800000">
            <a:off x="6936798" y="4799228"/>
            <a:ext cx="310200" cy="0"/>
          </a:xfrm>
          <a:prstGeom prst="straightConnector1">
            <a:avLst/>
          </a:prstGeom>
          <a:noFill/>
          <a:ln cap="flat" cmpd="sng" w="19050">
            <a:solidFill>
              <a:schemeClr val="dk1"/>
            </a:solidFill>
            <a:prstDash val="solid"/>
            <a:round/>
            <a:headEnd len="sm" w="sm" type="none"/>
            <a:tailEnd len="med" w="med" type="stealth"/>
          </a:ln>
        </p:spPr>
      </p:cxnSp>
      <p:sp>
        <p:nvSpPr>
          <p:cNvPr id="313" name="Google Shape;313;p14"/>
          <p:cNvSpPr/>
          <p:nvPr/>
        </p:nvSpPr>
        <p:spPr>
          <a:xfrm>
            <a:off x="1142475" y="3949067"/>
            <a:ext cx="1671000" cy="3405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查看文章历史版本</a:t>
            </a:r>
            <a:endParaRPr b="0" i="0" sz="1400" u="none" cap="none" strike="noStrike">
              <a:solidFill>
                <a:schemeClr val="dk1"/>
              </a:solidFill>
              <a:latin typeface="Calibri"/>
              <a:ea typeface="Calibri"/>
              <a:cs typeface="Calibri"/>
              <a:sym typeface="Calibri"/>
            </a:endParaRPr>
          </a:p>
        </p:txBody>
      </p:sp>
      <p:cxnSp>
        <p:nvCxnSpPr>
          <p:cNvPr id="314" name="Google Shape;314;p14"/>
          <p:cNvCxnSpPr>
            <a:stCxn id="313" idx="3"/>
          </p:cNvCxnSpPr>
          <p:nvPr/>
        </p:nvCxnSpPr>
        <p:spPr>
          <a:xfrm flipH="1" rot="10800000">
            <a:off x="2813475" y="2624417"/>
            <a:ext cx="388200" cy="1494900"/>
          </a:xfrm>
          <a:prstGeom prst="straightConnector1">
            <a:avLst/>
          </a:prstGeom>
          <a:noFill/>
          <a:ln cap="flat" cmpd="sng" w="19050">
            <a:solidFill>
              <a:schemeClr val="dk1"/>
            </a:solidFill>
            <a:prstDash val="solid"/>
            <a:round/>
            <a:headEnd len="sm" w="sm" type="none"/>
            <a:tailEnd len="med" w="med" type="stealth"/>
          </a:ln>
        </p:spPr>
      </p:cxnSp>
      <p:sp>
        <p:nvSpPr>
          <p:cNvPr id="315" name="Google Shape;315;p14"/>
          <p:cNvSpPr/>
          <p:nvPr/>
        </p:nvSpPr>
        <p:spPr>
          <a:xfrm>
            <a:off x="7246875" y="1698925"/>
            <a:ext cx="2454600" cy="12324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引用该文章，以ris格式导出引文，可使用</a:t>
            </a:r>
            <a:r>
              <a:rPr b="0" i="1" lang="zh-CN" sz="1400" u="none" cap="none" strike="noStrike">
                <a:solidFill>
                  <a:schemeClr val="dk1"/>
                </a:solidFill>
                <a:latin typeface="Calibri"/>
                <a:ea typeface="Calibri"/>
                <a:cs typeface="Calibri"/>
                <a:sym typeface="Calibri"/>
              </a:rPr>
              <a:t>Reference Manager</a:t>
            </a:r>
            <a:r>
              <a:rPr b="0" i="0" lang="zh-CN" sz="1400" u="none" cap="none" strike="noStrike">
                <a:solidFill>
                  <a:schemeClr val="dk1"/>
                </a:solidFill>
                <a:latin typeface="Calibri"/>
                <a:ea typeface="Calibri"/>
                <a:cs typeface="Calibri"/>
                <a:sym typeface="Calibri"/>
              </a:rPr>
              <a:t>等引文管理工具打开，或直接拷贝页面上的引文信息</a:t>
            </a:r>
            <a:endParaRPr b="0" i="0" sz="1400" u="none" cap="none" strike="noStrike">
              <a:solidFill>
                <a:schemeClr val="dk1"/>
              </a:solidFill>
              <a:latin typeface="Calibri"/>
              <a:ea typeface="Calibri"/>
              <a:cs typeface="Calibri"/>
              <a:sym typeface="Calibri"/>
            </a:endParaRPr>
          </a:p>
        </p:txBody>
      </p:sp>
      <p:sp>
        <p:nvSpPr>
          <p:cNvPr id="316" name="Google Shape;316;p14"/>
          <p:cNvSpPr/>
          <p:nvPr/>
        </p:nvSpPr>
        <p:spPr>
          <a:xfrm>
            <a:off x="3633700" y="2216600"/>
            <a:ext cx="3333900" cy="873900"/>
          </a:xfrm>
          <a:prstGeom prst="roundRect">
            <a:avLst>
              <a:gd fmla="val 15447" name="adj"/>
            </a:avLst>
          </a:prstGeom>
          <a:noFill/>
          <a:ln cap="flat" cmpd="sng" w="19050">
            <a:solidFill>
              <a:schemeClr val="dk1"/>
            </a:solidFill>
            <a:prstDash val="solid"/>
            <a:round/>
            <a:headEnd len="sm" w="sm" type="none"/>
            <a:tailEnd len="sm" w="sm" type="none"/>
          </a:ln>
        </p:spPr>
        <p:txBody>
          <a:bodyPr anchorCtr="1" anchor="ctr" bIns="0" lIns="14850" spcFirstLastPara="1" rIns="1485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icrosoft YaHei"/>
              <a:ea typeface="Microsoft YaHei"/>
              <a:cs typeface="Microsoft YaHei"/>
              <a:sym typeface="Microsoft YaHei"/>
            </a:endParaRPr>
          </a:p>
        </p:txBody>
      </p:sp>
      <p:cxnSp>
        <p:nvCxnSpPr>
          <p:cNvPr id="317" name="Google Shape;317;p14"/>
          <p:cNvCxnSpPr>
            <a:stCxn id="315" idx="1"/>
            <a:endCxn id="316" idx="3"/>
          </p:cNvCxnSpPr>
          <p:nvPr/>
        </p:nvCxnSpPr>
        <p:spPr>
          <a:xfrm flipH="1">
            <a:off x="6967575" y="2315125"/>
            <a:ext cx="279300" cy="338400"/>
          </a:xfrm>
          <a:prstGeom prst="straightConnector1">
            <a:avLst/>
          </a:prstGeom>
          <a:noFill/>
          <a:ln cap="flat" cmpd="sng" w="19050">
            <a:solidFill>
              <a:schemeClr val="dk1"/>
            </a:solidFill>
            <a:prstDash val="solid"/>
            <a:round/>
            <a:headEnd len="sm" w="sm" type="none"/>
            <a:tailEnd len="med" w="med" type="stealth"/>
          </a:ln>
        </p:spPr>
      </p:cxnSp>
      <p:sp>
        <p:nvSpPr>
          <p:cNvPr id="318" name="Google Shape;318;p14"/>
          <p:cNvSpPr/>
          <p:nvPr/>
        </p:nvSpPr>
        <p:spPr>
          <a:xfrm>
            <a:off x="70575" y="1544575"/>
            <a:ext cx="2742900" cy="3315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通过第三方平台申请使用该文章</a:t>
            </a:r>
            <a:endParaRPr b="0" i="0" sz="1400" u="none" cap="none" strike="noStrike">
              <a:solidFill>
                <a:schemeClr val="dk1"/>
              </a:solidFill>
              <a:latin typeface="Calibri"/>
              <a:ea typeface="Calibri"/>
              <a:cs typeface="Calibri"/>
              <a:sym typeface="Calibri"/>
            </a:endParaRPr>
          </a:p>
        </p:txBody>
      </p:sp>
      <p:cxnSp>
        <p:nvCxnSpPr>
          <p:cNvPr id="319" name="Google Shape;319;p14"/>
          <p:cNvCxnSpPr>
            <a:stCxn id="318" idx="3"/>
          </p:cNvCxnSpPr>
          <p:nvPr/>
        </p:nvCxnSpPr>
        <p:spPr>
          <a:xfrm flipH="1" rot="10800000">
            <a:off x="2813475" y="1698925"/>
            <a:ext cx="327300" cy="11400"/>
          </a:xfrm>
          <a:prstGeom prst="straightConnector1">
            <a:avLst/>
          </a:prstGeom>
          <a:noFill/>
          <a:ln cap="flat" cmpd="sng" w="19050">
            <a:solidFill>
              <a:schemeClr val="dk1"/>
            </a:solidFill>
            <a:prstDash val="solid"/>
            <a:round/>
            <a:headEnd len="sm" w="sm" type="none"/>
            <a:tailEnd len="med" w="med" type="stealth"/>
          </a:ln>
        </p:spPr>
      </p:cxnSp>
      <p:pic>
        <p:nvPicPr>
          <p:cNvPr id="320" name="Google Shape;320;p14"/>
          <p:cNvPicPr preferRelativeResize="0"/>
          <p:nvPr/>
        </p:nvPicPr>
        <p:blipFill rotWithShape="1">
          <a:blip r:embed="rId4">
            <a:alphaModFix/>
          </a:blip>
          <a:srcRect b="0" l="0" r="0" t="0"/>
          <a:stretch/>
        </p:blipFill>
        <p:spPr>
          <a:xfrm>
            <a:off x="140146" y="1970278"/>
            <a:ext cx="1796319" cy="16077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5"/>
          <p:cNvSpPr txBox="1"/>
          <p:nvPr>
            <p:ph type="title"/>
          </p:nvPr>
        </p:nvSpPr>
        <p:spPr>
          <a:xfrm>
            <a:off x="638053" y="376452"/>
            <a:ext cx="2557800" cy="411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期刊主页 - 概览</a:t>
            </a:r>
            <a:endParaRPr>
              <a:latin typeface="Calibri"/>
              <a:ea typeface="Calibri"/>
              <a:cs typeface="Calibri"/>
              <a:sym typeface="Calibri"/>
            </a:endParaRPr>
          </a:p>
        </p:txBody>
      </p:sp>
      <p:sp>
        <p:nvSpPr>
          <p:cNvPr id="327" name="Google Shape;327;p15"/>
          <p:cNvSpPr/>
          <p:nvPr/>
        </p:nvSpPr>
        <p:spPr>
          <a:xfrm>
            <a:off x="6382300" y="1353300"/>
            <a:ext cx="3181800" cy="3889800"/>
          </a:xfrm>
          <a:prstGeom prst="roundRect">
            <a:avLst>
              <a:gd fmla="val 10127" name="adj"/>
            </a:avLst>
          </a:prstGeom>
          <a:noFill/>
          <a:ln cap="flat" cmpd="sng" w="19050">
            <a:solidFill>
              <a:schemeClr val="accent6"/>
            </a:solidFill>
            <a:prstDash val="solid"/>
            <a:round/>
            <a:headEnd len="sm" w="sm" type="none"/>
            <a:tailEnd len="sm" w="sm" type="none"/>
          </a:ln>
        </p:spPr>
        <p:txBody>
          <a:bodyPr anchorCtr="1" anchor="ctr" bIns="14850" lIns="14850" spcFirstLastPara="1" rIns="14850" wrap="square" tIns="14850">
            <a:noAutofit/>
          </a:bodyPr>
          <a:lstStyle/>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期刊名称</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编委会成员名单</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期刊出版范围</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期刊最新资讯</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期刊简介</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期刊主编及编辑</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期刊出版模式（开放获取、</a:t>
            </a:r>
            <a:br>
              <a:rPr b="0" i="0" lang="zh-CN" sz="1400" u="none" cap="none" strike="noStrike">
                <a:solidFill>
                  <a:schemeClr val="dk1"/>
                </a:solidFill>
                <a:latin typeface="Calibri"/>
                <a:ea typeface="Calibri"/>
                <a:cs typeface="Calibri"/>
                <a:sym typeface="Calibri"/>
              </a:rPr>
            </a:br>
            <a:r>
              <a:rPr b="0" i="0" lang="zh-CN" sz="1400" u="none" cap="none" strike="noStrike">
                <a:solidFill>
                  <a:schemeClr val="dk1"/>
                </a:solidFill>
                <a:latin typeface="Calibri"/>
                <a:ea typeface="Calibri"/>
                <a:cs typeface="Calibri"/>
                <a:sym typeface="Calibri"/>
              </a:rPr>
              <a:t>混合期刊或订阅模式）</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影响因子等出版相关数据</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最新出版期次</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是否拥有访问权限</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作者投稿指南</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在线提交稿件</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查看本刊最新在线发表文章、</a:t>
            </a:r>
            <a:br>
              <a:rPr b="0" i="0" lang="zh-CN" sz="1400" u="none" cap="none" strike="noStrike">
                <a:solidFill>
                  <a:schemeClr val="dk1"/>
                </a:solidFill>
                <a:latin typeface="Calibri"/>
                <a:ea typeface="Calibri"/>
                <a:cs typeface="Calibri"/>
                <a:sym typeface="Calibri"/>
              </a:rPr>
            </a:br>
            <a:r>
              <a:rPr b="0" i="0" lang="zh-CN" sz="1400" u="none" cap="none" strike="noStrike">
                <a:solidFill>
                  <a:schemeClr val="dk1"/>
                </a:solidFill>
                <a:latin typeface="Calibri"/>
                <a:ea typeface="Calibri"/>
                <a:cs typeface="Calibri"/>
                <a:sym typeface="Calibri"/>
              </a:rPr>
              <a:t>所有卷次与期次、专题文章合集</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订阅期刊更新提醒</a:t>
            </a:r>
            <a:br>
              <a:rPr b="0" i="0" lang="zh-CN" sz="1400" u="none" cap="none" strike="noStrike">
                <a:solidFill>
                  <a:schemeClr val="dk1"/>
                </a:solidFill>
                <a:latin typeface="Calibri"/>
                <a:ea typeface="Calibri"/>
                <a:cs typeface="Calibri"/>
                <a:sym typeface="Calibri"/>
              </a:rPr>
            </a:br>
            <a:r>
              <a:rPr b="0" i="0" lang="zh-CN" sz="1400" u="none" cap="none" strike="noStrike">
                <a:solidFill>
                  <a:schemeClr val="dk1"/>
                </a:solidFill>
                <a:latin typeface="Calibri"/>
                <a:ea typeface="Calibri"/>
                <a:cs typeface="Calibri"/>
                <a:sym typeface="Calibri"/>
              </a:rPr>
              <a:t>（需登录个人账户）</a:t>
            </a:r>
            <a:endParaRPr b="0" i="0" sz="1400" u="none" cap="none" strike="noStrike">
              <a:solidFill>
                <a:srgbClr val="000000"/>
              </a:solidFill>
              <a:latin typeface="Arial"/>
              <a:ea typeface="Arial"/>
              <a:cs typeface="Arial"/>
              <a:sym typeface="Arial"/>
            </a:endParaRPr>
          </a:p>
        </p:txBody>
      </p:sp>
      <p:grpSp>
        <p:nvGrpSpPr>
          <p:cNvPr id="328" name="Google Shape;328;p15"/>
          <p:cNvGrpSpPr/>
          <p:nvPr/>
        </p:nvGrpSpPr>
        <p:grpSpPr>
          <a:xfrm>
            <a:off x="343635" y="787774"/>
            <a:ext cx="5869138" cy="5996128"/>
            <a:chOff x="343617" y="908048"/>
            <a:chExt cx="5751237" cy="5875676"/>
          </a:xfrm>
        </p:grpSpPr>
        <p:pic>
          <p:nvPicPr>
            <p:cNvPr id="329" name="Google Shape;329;p15"/>
            <p:cNvPicPr preferRelativeResize="0"/>
            <p:nvPr/>
          </p:nvPicPr>
          <p:blipFill>
            <a:blip r:embed="rId3">
              <a:alphaModFix/>
            </a:blip>
            <a:stretch>
              <a:fillRect/>
            </a:stretch>
          </p:blipFill>
          <p:spPr>
            <a:xfrm>
              <a:off x="638050" y="908048"/>
              <a:ext cx="5456805" cy="5875676"/>
            </a:xfrm>
            <a:prstGeom prst="rect">
              <a:avLst/>
            </a:prstGeom>
            <a:noFill/>
            <a:ln>
              <a:noFill/>
            </a:ln>
          </p:spPr>
        </p:pic>
        <p:sp>
          <p:nvSpPr>
            <p:cNvPr id="330" name="Google Shape;330;p15"/>
            <p:cNvSpPr txBox="1"/>
            <p:nvPr/>
          </p:nvSpPr>
          <p:spPr>
            <a:xfrm>
              <a:off x="3465198" y="1187845"/>
              <a:ext cx="4053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31" name="Google Shape;331;p15"/>
            <p:cNvSpPr txBox="1"/>
            <p:nvPr/>
          </p:nvSpPr>
          <p:spPr>
            <a:xfrm>
              <a:off x="609875" y="1524575"/>
              <a:ext cx="3441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32" name="Google Shape;332;p15"/>
            <p:cNvSpPr txBox="1"/>
            <p:nvPr/>
          </p:nvSpPr>
          <p:spPr>
            <a:xfrm>
              <a:off x="1365139" y="1524575"/>
              <a:ext cx="3441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33" name="Google Shape;333;p15"/>
            <p:cNvSpPr txBox="1"/>
            <p:nvPr/>
          </p:nvSpPr>
          <p:spPr>
            <a:xfrm>
              <a:off x="2082201" y="1524575"/>
              <a:ext cx="3441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34" name="Google Shape;334;p15"/>
            <p:cNvSpPr txBox="1"/>
            <p:nvPr/>
          </p:nvSpPr>
          <p:spPr>
            <a:xfrm>
              <a:off x="4696560" y="2097579"/>
              <a:ext cx="4083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335" name="Google Shape;335;p15"/>
            <p:cNvSpPr txBox="1"/>
            <p:nvPr/>
          </p:nvSpPr>
          <p:spPr>
            <a:xfrm>
              <a:off x="356817" y="2019725"/>
              <a:ext cx="3441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36" name="Google Shape;336;p15"/>
            <p:cNvSpPr txBox="1"/>
            <p:nvPr/>
          </p:nvSpPr>
          <p:spPr>
            <a:xfrm>
              <a:off x="356824" y="4022175"/>
              <a:ext cx="3441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37" name="Google Shape;337;p15"/>
            <p:cNvSpPr txBox="1"/>
            <p:nvPr/>
          </p:nvSpPr>
          <p:spPr>
            <a:xfrm>
              <a:off x="356817" y="4400075"/>
              <a:ext cx="3441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38" name="Google Shape;338;p15"/>
            <p:cNvSpPr txBox="1"/>
            <p:nvPr/>
          </p:nvSpPr>
          <p:spPr>
            <a:xfrm>
              <a:off x="343617" y="4777964"/>
              <a:ext cx="3705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39" name="Google Shape;339;p15"/>
            <p:cNvSpPr txBox="1"/>
            <p:nvPr/>
          </p:nvSpPr>
          <p:spPr>
            <a:xfrm>
              <a:off x="5104850" y="3137200"/>
              <a:ext cx="3939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340" name="Google Shape;340;p15"/>
            <p:cNvSpPr txBox="1"/>
            <p:nvPr/>
          </p:nvSpPr>
          <p:spPr>
            <a:xfrm>
              <a:off x="4536277" y="4431139"/>
              <a:ext cx="3939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sp>
          <p:nvSpPr>
            <p:cNvPr id="341" name="Google Shape;341;p15"/>
            <p:cNvSpPr txBox="1"/>
            <p:nvPr/>
          </p:nvSpPr>
          <p:spPr>
            <a:xfrm>
              <a:off x="4453251" y="5148350"/>
              <a:ext cx="4083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(14)</a:t>
              </a:r>
              <a:endParaRPr b="0" i="0" sz="1400" u="none" cap="none" strike="noStrike">
                <a:solidFill>
                  <a:srgbClr val="000000"/>
                </a:solidFill>
                <a:latin typeface="Arial"/>
                <a:ea typeface="Arial"/>
                <a:cs typeface="Arial"/>
                <a:sym typeface="Arial"/>
              </a:endParaRPr>
            </a:p>
          </p:txBody>
        </p:sp>
        <p:sp>
          <p:nvSpPr>
            <p:cNvPr id="342" name="Google Shape;342;p15"/>
            <p:cNvSpPr txBox="1"/>
            <p:nvPr/>
          </p:nvSpPr>
          <p:spPr>
            <a:xfrm>
              <a:off x="356823" y="5533775"/>
              <a:ext cx="3441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43" name="Google Shape;343;p15"/>
            <p:cNvSpPr txBox="1"/>
            <p:nvPr/>
          </p:nvSpPr>
          <p:spPr>
            <a:xfrm>
              <a:off x="4078525" y="1524575"/>
              <a:ext cx="408300" cy="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16"/>
          <p:cNvPicPr preferRelativeResize="0"/>
          <p:nvPr/>
        </p:nvPicPr>
        <p:blipFill rotWithShape="1">
          <a:blip r:embed="rId3">
            <a:alphaModFix/>
          </a:blip>
          <a:srcRect b="0" l="0" r="0" t="0"/>
          <a:stretch/>
        </p:blipFill>
        <p:spPr>
          <a:xfrm>
            <a:off x="848942" y="1333853"/>
            <a:ext cx="3866673" cy="1635624"/>
          </a:xfrm>
          <a:prstGeom prst="rect">
            <a:avLst/>
          </a:prstGeom>
          <a:noFill/>
          <a:ln>
            <a:noFill/>
          </a:ln>
        </p:spPr>
      </p:pic>
      <p:sp>
        <p:nvSpPr>
          <p:cNvPr id="350" name="Google Shape;350;p16"/>
          <p:cNvSpPr txBox="1"/>
          <p:nvPr>
            <p:ph type="title"/>
          </p:nvPr>
        </p:nvSpPr>
        <p:spPr>
          <a:xfrm>
            <a:off x="833437" y="589057"/>
            <a:ext cx="8239126" cy="30107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期刊页面 - 已出版卷次、期次</a:t>
            </a:r>
            <a:endParaRPr>
              <a:latin typeface="Calibri"/>
              <a:ea typeface="Calibri"/>
              <a:cs typeface="Calibri"/>
              <a:sym typeface="Calibri"/>
            </a:endParaRPr>
          </a:p>
        </p:txBody>
      </p:sp>
      <p:pic>
        <p:nvPicPr>
          <p:cNvPr id="351" name="Google Shape;351;p16"/>
          <p:cNvPicPr preferRelativeResize="0"/>
          <p:nvPr/>
        </p:nvPicPr>
        <p:blipFill rotWithShape="1">
          <a:blip r:embed="rId4">
            <a:alphaModFix/>
          </a:blip>
          <a:srcRect b="0" l="501" r="0" t="0"/>
          <a:stretch/>
        </p:blipFill>
        <p:spPr>
          <a:xfrm>
            <a:off x="3391727" y="1896830"/>
            <a:ext cx="4583146" cy="4563290"/>
          </a:xfrm>
          <a:prstGeom prst="rect">
            <a:avLst/>
          </a:prstGeom>
          <a:noFill/>
          <a:ln cap="flat" cmpd="sng" w="9525">
            <a:solidFill>
              <a:srgbClr val="333D66"/>
            </a:solidFill>
            <a:prstDash val="solid"/>
            <a:round/>
            <a:headEnd len="sm" w="sm" type="none"/>
            <a:tailEnd len="sm" w="sm" type="none"/>
          </a:ln>
        </p:spPr>
      </p:pic>
      <p:sp>
        <p:nvSpPr>
          <p:cNvPr id="352" name="Google Shape;352;p16"/>
          <p:cNvSpPr/>
          <p:nvPr/>
        </p:nvSpPr>
        <p:spPr>
          <a:xfrm>
            <a:off x="8138531" y="3155599"/>
            <a:ext cx="1510500" cy="3042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在本刊内检索</a:t>
            </a:r>
            <a:endParaRPr b="0" i="0" sz="1400" u="none" cap="none" strike="noStrike">
              <a:solidFill>
                <a:schemeClr val="dk1"/>
              </a:solidFill>
              <a:latin typeface="Calibri"/>
              <a:ea typeface="Calibri"/>
              <a:cs typeface="Calibri"/>
              <a:sym typeface="Calibri"/>
            </a:endParaRPr>
          </a:p>
        </p:txBody>
      </p:sp>
      <p:sp>
        <p:nvSpPr>
          <p:cNvPr id="353" name="Google Shape;353;p16"/>
          <p:cNvSpPr/>
          <p:nvPr/>
        </p:nvSpPr>
        <p:spPr>
          <a:xfrm>
            <a:off x="8138517" y="4079286"/>
            <a:ext cx="1720200" cy="3042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按已出版卷/期浏览</a:t>
            </a:r>
            <a:endParaRPr b="0" i="0" sz="1400" u="none" cap="none" strike="noStrike">
              <a:solidFill>
                <a:schemeClr val="dk1"/>
              </a:solidFill>
              <a:latin typeface="Calibri"/>
              <a:ea typeface="Calibri"/>
              <a:cs typeface="Calibri"/>
              <a:sym typeface="Calibri"/>
            </a:endParaRPr>
          </a:p>
        </p:txBody>
      </p:sp>
      <p:cxnSp>
        <p:nvCxnSpPr>
          <p:cNvPr id="354" name="Google Shape;354;p16"/>
          <p:cNvCxnSpPr>
            <a:stCxn id="352" idx="1"/>
          </p:cNvCxnSpPr>
          <p:nvPr/>
        </p:nvCxnSpPr>
        <p:spPr>
          <a:xfrm flipH="1">
            <a:off x="7131431" y="3307699"/>
            <a:ext cx="1007100" cy="40800"/>
          </a:xfrm>
          <a:prstGeom prst="straightConnector1">
            <a:avLst/>
          </a:prstGeom>
          <a:noFill/>
          <a:ln cap="flat" cmpd="sng" w="19050">
            <a:solidFill>
              <a:schemeClr val="dk1"/>
            </a:solidFill>
            <a:prstDash val="solid"/>
            <a:round/>
            <a:headEnd len="sm" w="sm" type="none"/>
            <a:tailEnd len="med" w="med" type="stealth"/>
          </a:ln>
        </p:spPr>
      </p:cxnSp>
      <p:cxnSp>
        <p:nvCxnSpPr>
          <p:cNvPr id="355" name="Google Shape;355;p16"/>
          <p:cNvCxnSpPr/>
          <p:nvPr/>
        </p:nvCxnSpPr>
        <p:spPr>
          <a:xfrm flipH="1">
            <a:off x="6905814" y="4233311"/>
            <a:ext cx="1232700" cy="356100"/>
          </a:xfrm>
          <a:prstGeom prst="straightConnector1">
            <a:avLst/>
          </a:prstGeom>
          <a:noFill/>
          <a:ln cap="flat" cmpd="sng" w="19050">
            <a:solidFill>
              <a:schemeClr val="dk1"/>
            </a:solidFill>
            <a:prstDash val="solid"/>
            <a:round/>
            <a:headEnd len="sm" w="sm" type="none"/>
            <a:tailEnd len="med" w="med" type="stealth"/>
          </a:ln>
        </p:spPr>
      </p:cxnSp>
      <p:sp>
        <p:nvSpPr>
          <p:cNvPr id="356" name="Google Shape;356;p16"/>
          <p:cNvSpPr/>
          <p:nvPr/>
        </p:nvSpPr>
        <p:spPr>
          <a:xfrm>
            <a:off x="1695236" y="2445249"/>
            <a:ext cx="1397285" cy="372059"/>
          </a:xfrm>
          <a:prstGeom prst="roundRect">
            <a:avLst>
              <a:gd fmla="val 16667" name="adj"/>
            </a:avLst>
          </a:prstGeom>
          <a:noFill/>
          <a:ln cap="flat" cmpd="sng" w="19050">
            <a:solidFill>
              <a:srgbClr val="1A2D59"/>
            </a:solidFill>
            <a:prstDash val="solid"/>
            <a:round/>
            <a:headEnd len="sm" w="sm" type="none"/>
            <a:tailEnd len="sm" w="sm" type="none"/>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357" name="Google Shape;357;p16"/>
          <p:cNvCxnSpPr>
            <a:stCxn id="356" idx="3"/>
          </p:cNvCxnSpPr>
          <p:nvPr/>
        </p:nvCxnSpPr>
        <p:spPr>
          <a:xfrm flipH="1" rot="10800000">
            <a:off x="3092521" y="2624679"/>
            <a:ext cx="284400" cy="66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7"/>
          <p:cNvSpPr txBox="1"/>
          <p:nvPr>
            <p:ph type="title"/>
          </p:nvPr>
        </p:nvSpPr>
        <p:spPr>
          <a:xfrm>
            <a:off x="833437" y="611023"/>
            <a:ext cx="8239126" cy="37055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期刊页面 - 关于本刊</a:t>
            </a:r>
            <a:endParaRPr>
              <a:latin typeface="Calibri"/>
              <a:ea typeface="Calibri"/>
              <a:cs typeface="Calibri"/>
              <a:sym typeface="Calibri"/>
            </a:endParaRPr>
          </a:p>
        </p:txBody>
      </p:sp>
      <p:grpSp>
        <p:nvGrpSpPr>
          <p:cNvPr id="364" name="Google Shape;364;p17"/>
          <p:cNvGrpSpPr/>
          <p:nvPr/>
        </p:nvGrpSpPr>
        <p:grpSpPr>
          <a:xfrm>
            <a:off x="208444" y="1622786"/>
            <a:ext cx="9489127" cy="4053403"/>
            <a:chOff x="317000" y="1790900"/>
            <a:chExt cx="9095300" cy="3885175"/>
          </a:xfrm>
        </p:grpSpPr>
        <p:pic>
          <p:nvPicPr>
            <p:cNvPr id="365" name="Google Shape;365;p17"/>
            <p:cNvPicPr preferRelativeResize="0"/>
            <p:nvPr/>
          </p:nvPicPr>
          <p:blipFill rotWithShape="1">
            <a:blip r:embed="rId3">
              <a:alphaModFix/>
            </a:blip>
            <a:srcRect b="0" l="0" r="0" t="0"/>
            <a:stretch/>
          </p:blipFill>
          <p:spPr>
            <a:xfrm>
              <a:off x="2979475" y="1790900"/>
              <a:ext cx="6432825" cy="3714060"/>
            </a:xfrm>
            <a:prstGeom prst="rect">
              <a:avLst/>
            </a:prstGeom>
            <a:noFill/>
            <a:ln cap="flat" cmpd="sng" w="9525">
              <a:solidFill>
                <a:srgbClr val="333D66"/>
              </a:solidFill>
              <a:prstDash val="solid"/>
              <a:round/>
              <a:headEnd len="sm" w="sm" type="none"/>
              <a:tailEnd len="sm" w="sm" type="none"/>
            </a:ln>
          </p:spPr>
        </p:pic>
        <p:sp>
          <p:nvSpPr>
            <p:cNvPr id="366" name="Google Shape;366;p17"/>
            <p:cNvSpPr/>
            <p:nvPr/>
          </p:nvSpPr>
          <p:spPr>
            <a:xfrm>
              <a:off x="4638342" y="2176347"/>
              <a:ext cx="1815600" cy="3405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期刊电子/纸本刊号</a:t>
              </a:r>
              <a:endParaRPr b="0" i="0" sz="1400" u="none" cap="none" strike="noStrike">
                <a:solidFill>
                  <a:schemeClr val="dk1"/>
                </a:solidFill>
                <a:latin typeface="Calibri"/>
                <a:ea typeface="Calibri"/>
                <a:cs typeface="Calibri"/>
                <a:sym typeface="Calibri"/>
              </a:endParaRPr>
            </a:p>
          </p:txBody>
        </p:sp>
        <p:sp>
          <p:nvSpPr>
            <p:cNvPr id="367" name="Google Shape;367;p17"/>
            <p:cNvSpPr/>
            <p:nvPr/>
          </p:nvSpPr>
          <p:spPr>
            <a:xfrm>
              <a:off x="317000" y="2511625"/>
              <a:ext cx="2091900" cy="8172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收录本刊的摘要数据库（例如：CNKI）或索引数据库（例如：SCI）</a:t>
              </a:r>
              <a:endParaRPr b="0" i="0" sz="1400" u="none" cap="none" strike="noStrike">
                <a:solidFill>
                  <a:schemeClr val="dk1"/>
                </a:solidFill>
                <a:latin typeface="Calibri"/>
                <a:ea typeface="Calibri"/>
                <a:cs typeface="Calibri"/>
                <a:sym typeface="Calibri"/>
              </a:endParaRPr>
            </a:p>
          </p:txBody>
        </p:sp>
        <p:cxnSp>
          <p:nvCxnSpPr>
            <p:cNvPr id="368" name="Google Shape;368;p17"/>
            <p:cNvCxnSpPr/>
            <p:nvPr/>
          </p:nvCxnSpPr>
          <p:spPr>
            <a:xfrm flipH="1">
              <a:off x="4267842" y="2337447"/>
              <a:ext cx="370500" cy="2700"/>
            </a:xfrm>
            <a:prstGeom prst="straightConnector1">
              <a:avLst/>
            </a:prstGeom>
            <a:noFill/>
            <a:ln cap="flat" cmpd="sng" w="19050">
              <a:solidFill>
                <a:schemeClr val="dk1"/>
              </a:solidFill>
              <a:prstDash val="solid"/>
              <a:round/>
              <a:headEnd len="sm" w="sm" type="none"/>
              <a:tailEnd len="med" w="med" type="stealth"/>
            </a:ln>
          </p:spPr>
        </p:cxnSp>
        <p:cxnSp>
          <p:nvCxnSpPr>
            <p:cNvPr id="369" name="Google Shape;369;p17"/>
            <p:cNvCxnSpPr>
              <a:stCxn id="367" idx="3"/>
            </p:cNvCxnSpPr>
            <p:nvPr/>
          </p:nvCxnSpPr>
          <p:spPr>
            <a:xfrm flipH="1" rot="10800000">
              <a:off x="2408900" y="2748325"/>
              <a:ext cx="559800" cy="171900"/>
            </a:xfrm>
            <a:prstGeom prst="straightConnector1">
              <a:avLst/>
            </a:prstGeom>
            <a:noFill/>
            <a:ln cap="flat" cmpd="sng" w="19050">
              <a:solidFill>
                <a:schemeClr val="dk1"/>
              </a:solidFill>
              <a:prstDash val="solid"/>
              <a:round/>
              <a:headEnd len="sm" w="sm" type="none"/>
              <a:tailEnd len="med" w="med" type="stealth"/>
            </a:ln>
          </p:spPr>
        </p:cxnSp>
        <p:sp>
          <p:nvSpPr>
            <p:cNvPr id="370" name="Google Shape;370;p17"/>
            <p:cNvSpPr/>
            <p:nvPr/>
          </p:nvSpPr>
          <p:spPr>
            <a:xfrm>
              <a:off x="4267842" y="4898917"/>
              <a:ext cx="1862100" cy="3405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本刊版权与使用许可</a:t>
              </a:r>
              <a:endParaRPr b="0" i="0" sz="1400" u="none" cap="none" strike="noStrike">
                <a:solidFill>
                  <a:schemeClr val="dk1"/>
                </a:solidFill>
                <a:latin typeface="Calibri"/>
                <a:ea typeface="Calibri"/>
                <a:cs typeface="Calibri"/>
                <a:sym typeface="Calibri"/>
              </a:endParaRPr>
            </a:p>
          </p:txBody>
        </p:sp>
        <p:cxnSp>
          <p:nvCxnSpPr>
            <p:cNvPr id="371" name="Google Shape;371;p17"/>
            <p:cNvCxnSpPr/>
            <p:nvPr/>
          </p:nvCxnSpPr>
          <p:spPr>
            <a:xfrm flipH="1">
              <a:off x="3958542" y="5072017"/>
              <a:ext cx="309300" cy="14400"/>
            </a:xfrm>
            <a:prstGeom prst="straightConnector1">
              <a:avLst/>
            </a:prstGeom>
            <a:noFill/>
            <a:ln cap="flat" cmpd="sng" w="19050">
              <a:solidFill>
                <a:schemeClr val="dk1"/>
              </a:solidFill>
              <a:prstDash val="solid"/>
              <a:round/>
              <a:headEnd len="sm" w="sm" type="none"/>
              <a:tailEnd len="med" w="med" type="stealth"/>
            </a:ln>
          </p:spPr>
        </p:cxnSp>
        <p:sp>
          <p:nvSpPr>
            <p:cNvPr id="372" name="Google Shape;372;p17"/>
            <p:cNvSpPr/>
            <p:nvPr/>
          </p:nvSpPr>
          <p:spPr>
            <a:xfrm>
              <a:off x="317001" y="4858875"/>
              <a:ext cx="2091900" cy="817200"/>
            </a:xfrm>
            <a:prstGeom prst="roundRect">
              <a:avLst>
                <a:gd fmla="val 16667" name="adj"/>
              </a:avLst>
            </a:prstGeom>
            <a:noFill/>
            <a:ln cap="flat" cmpd="sng" w="19050">
              <a:solidFill>
                <a:schemeClr val="accent6"/>
              </a:solidFill>
              <a:prstDash val="solid"/>
              <a:round/>
              <a:headEnd len="sm" w="sm" type="none"/>
              <a:tailEnd len="sm" w="sm" type="none"/>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Springer出版相关政策（例如，道德与伦理政策）</a:t>
              </a:r>
              <a:endParaRPr b="0" i="0" sz="1400" u="none" cap="none" strike="noStrike">
                <a:solidFill>
                  <a:schemeClr val="dk1"/>
                </a:solidFill>
                <a:latin typeface="Calibri"/>
                <a:ea typeface="Calibri"/>
                <a:cs typeface="Calibri"/>
                <a:sym typeface="Calibri"/>
              </a:endParaRPr>
            </a:p>
          </p:txBody>
        </p:sp>
        <p:cxnSp>
          <p:nvCxnSpPr>
            <p:cNvPr id="373" name="Google Shape;373;p17"/>
            <p:cNvCxnSpPr>
              <a:stCxn id="372" idx="3"/>
            </p:cNvCxnSpPr>
            <p:nvPr/>
          </p:nvCxnSpPr>
          <p:spPr>
            <a:xfrm flipH="1" rot="10800000">
              <a:off x="2408901" y="5247075"/>
              <a:ext cx="559800" cy="20400"/>
            </a:xfrm>
            <a:prstGeom prst="straightConnector1">
              <a:avLst/>
            </a:prstGeom>
            <a:noFill/>
            <a:ln cap="flat" cmpd="sng" w="19050">
              <a:solidFill>
                <a:schemeClr val="dk1"/>
              </a:solidFill>
              <a:prstDash val="solid"/>
              <a:round/>
              <a:headEnd len="sm" w="sm" type="none"/>
              <a:tailEnd len="med" w="med" type="stealth"/>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8"/>
          <p:cNvSpPr txBox="1"/>
          <p:nvPr>
            <p:ph type="title"/>
          </p:nvPr>
        </p:nvSpPr>
        <p:spPr>
          <a:xfrm>
            <a:off x="534252" y="236600"/>
            <a:ext cx="4167000" cy="30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图书主页 - 概览</a:t>
            </a:r>
            <a:endParaRPr>
              <a:latin typeface="Calibri"/>
              <a:ea typeface="Calibri"/>
              <a:cs typeface="Calibri"/>
              <a:sym typeface="Calibri"/>
            </a:endParaRPr>
          </a:p>
        </p:txBody>
      </p:sp>
      <p:sp>
        <p:nvSpPr>
          <p:cNvPr id="380" name="Google Shape;380;p18"/>
          <p:cNvSpPr/>
          <p:nvPr/>
        </p:nvSpPr>
        <p:spPr>
          <a:xfrm>
            <a:off x="5955150" y="981325"/>
            <a:ext cx="3346500" cy="4113300"/>
          </a:xfrm>
          <a:prstGeom prst="roundRect">
            <a:avLst>
              <a:gd fmla="val 10127" name="adj"/>
            </a:avLst>
          </a:prstGeom>
          <a:noFill/>
          <a:ln cap="flat" cmpd="sng" w="19050">
            <a:solidFill>
              <a:schemeClr val="accent6"/>
            </a:solidFill>
            <a:prstDash val="solid"/>
            <a:round/>
            <a:headEnd len="sm" w="sm" type="none"/>
            <a:tailEnd len="sm" w="sm" type="none"/>
          </a:ln>
        </p:spPr>
        <p:txBody>
          <a:bodyPr anchorCtr="1" anchor="ctr" bIns="14850" lIns="14850" spcFirstLastPara="1" rIns="14850" wrap="square" tIns="14850">
            <a:noAutofit/>
          </a:bodyPr>
          <a:lstStyle/>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图书类型和版权年（出版年）</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题名/书名</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副标题</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作者/编者以及所属机构</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图书简介</a:t>
            </a:r>
            <a:endParaRPr>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访问/下载次数</a:t>
            </a:r>
            <a:r>
              <a:rPr lang="zh-CN">
                <a:solidFill>
                  <a:schemeClr val="dk1"/>
                </a:solidFill>
                <a:latin typeface="Calibri"/>
                <a:ea typeface="Calibri"/>
                <a:cs typeface="Calibri"/>
                <a:sym typeface="Calibri"/>
              </a:rPr>
              <a:t>、</a:t>
            </a:r>
            <a:r>
              <a:rPr b="0" i="0" lang="zh-CN" sz="1400" u="none" cap="none" strike="noStrike">
                <a:solidFill>
                  <a:schemeClr val="dk1"/>
                </a:solidFill>
                <a:latin typeface="Calibri"/>
                <a:ea typeface="Calibri"/>
                <a:cs typeface="Calibri"/>
                <a:sym typeface="Calibri"/>
              </a:rPr>
              <a:t>引用次数</a:t>
            </a:r>
            <a:r>
              <a:rPr lang="zh-CN">
                <a:solidFill>
                  <a:schemeClr val="dk1"/>
                </a:solidFill>
                <a:latin typeface="Calibri"/>
                <a:ea typeface="Calibri"/>
                <a:cs typeface="Calibri"/>
                <a:sym typeface="Calibri"/>
              </a:rPr>
              <a:t>和Altmetric指数</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以PDF格式下载整本图书</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以EPUB格式下载整本图书</a:t>
            </a:r>
            <a:br>
              <a:rPr b="0" i="0" lang="zh-CN" sz="1400" u="none" cap="none" strike="noStrike">
                <a:solidFill>
                  <a:schemeClr val="dk1"/>
                </a:solidFill>
                <a:latin typeface="Calibri"/>
                <a:ea typeface="Calibri"/>
                <a:cs typeface="Calibri"/>
                <a:sym typeface="Calibri"/>
              </a:rPr>
            </a:br>
            <a:r>
              <a:rPr b="0" i="0" lang="zh-CN" sz="1400" u="none" cap="none" strike="noStrike">
                <a:solidFill>
                  <a:schemeClr val="dk1"/>
                </a:solidFill>
                <a:latin typeface="Calibri"/>
                <a:ea typeface="Calibri"/>
                <a:cs typeface="Calibri"/>
                <a:sym typeface="Calibri"/>
              </a:rPr>
              <a:t>（适用于Kindle）</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快速导航（目录，关于本书，关键词，作者/编者及所属机构，作者/编者简介，图书编目信息）</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本书目录</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在本书内检索</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章节导航（每页20个章节）</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以PDF格式下载单个图书章节</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在线阅读单个图书章节</a:t>
            </a:r>
            <a:endParaRPr b="0" i="0" sz="1400" u="none" cap="none" strike="noStrike">
              <a:solidFill>
                <a:srgbClr val="000000"/>
              </a:solidFill>
              <a:latin typeface="Arial"/>
              <a:ea typeface="Arial"/>
              <a:cs typeface="Arial"/>
              <a:sym typeface="Arial"/>
            </a:endParaRPr>
          </a:p>
        </p:txBody>
      </p:sp>
      <p:grpSp>
        <p:nvGrpSpPr>
          <p:cNvPr id="381" name="Google Shape;381;p18"/>
          <p:cNvGrpSpPr/>
          <p:nvPr/>
        </p:nvGrpSpPr>
        <p:grpSpPr>
          <a:xfrm>
            <a:off x="438191" y="674150"/>
            <a:ext cx="4998675" cy="6015401"/>
            <a:chOff x="128941" y="674150"/>
            <a:chExt cx="4998675" cy="6015401"/>
          </a:xfrm>
        </p:grpSpPr>
        <p:pic>
          <p:nvPicPr>
            <p:cNvPr id="382" name="Google Shape;382;p18"/>
            <p:cNvPicPr preferRelativeResize="0"/>
            <p:nvPr/>
          </p:nvPicPr>
          <p:blipFill rotWithShape="1">
            <a:blip r:embed="rId3">
              <a:alphaModFix/>
            </a:blip>
            <a:srcRect b="1493" l="0" r="0" t="1493"/>
            <a:stretch/>
          </p:blipFill>
          <p:spPr>
            <a:xfrm>
              <a:off x="407525" y="674150"/>
              <a:ext cx="4720091" cy="6015401"/>
            </a:xfrm>
            <a:prstGeom prst="rect">
              <a:avLst/>
            </a:prstGeom>
            <a:noFill/>
            <a:ln>
              <a:noFill/>
            </a:ln>
          </p:spPr>
        </p:pic>
        <p:sp>
          <p:nvSpPr>
            <p:cNvPr id="383" name="Google Shape;383;p18"/>
            <p:cNvSpPr txBox="1"/>
            <p:nvPr/>
          </p:nvSpPr>
          <p:spPr>
            <a:xfrm>
              <a:off x="1471675" y="800925"/>
              <a:ext cx="3801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84" name="Google Shape;384;p18"/>
            <p:cNvSpPr txBox="1"/>
            <p:nvPr/>
          </p:nvSpPr>
          <p:spPr>
            <a:xfrm>
              <a:off x="3042138" y="1009783"/>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85" name="Google Shape;385;p18"/>
            <p:cNvSpPr txBox="1"/>
            <p:nvPr/>
          </p:nvSpPr>
          <p:spPr>
            <a:xfrm>
              <a:off x="1715706" y="1143375"/>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86" name="Google Shape;386;p18"/>
            <p:cNvSpPr txBox="1"/>
            <p:nvPr/>
          </p:nvSpPr>
          <p:spPr>
            <a:xfrm>
              <a:off x="204613" y="1616266"/>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87" name="Google Shape;387;p18"/>
            <p:cNvSpPr txBox="1"/>
            <p:nvPr/>
          </p:nvSpPr>
          <p:spPr>
            <a:xfrm>
              <a:off x="204613" y="1903350"/>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88" name="Google Shape;388;p18"/>
            <p:cNvSpPr txBox="1"/>
            <p:nvPr/>
          </p:nvSpPr>
          <p:spPr>
            <a:xfrm>
              <a:off x="204627" y="3067750"/>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89" name="Google Shape;389;p18"/>
            <p:cNvSpPr txBox="1"/>
            <p:nvPr/>
          </p:nvSpPr>
          <p:spPr>
            <a:xfrm>
              <a:off x="3347498" y="1586725"/>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90" name="Google Shape;390;p18"/>
            <p:cNvSpPr txBox="1"/>
            <p:nvPr/>
          </p:nvSpPr>
          <p:spPr>
            <a:xfrm>
              <a:off x="3347499" y="1829125"/>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91" name="Google Shape;391;p18"/>
            <p:cNvSpPr txBox="1"/>
            <p:nvPr/>
          </p:nvSpPr>
          <p:spPr>
            <a:xfrm>
              <a:off x="204625" y="3453525"/>
              <a:ext cx="340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92" name="Google Shape;392;p18"/>
            <p:cNvSpPr txBox="1"/>
            <p:nvPr/>
          </p:nvSpPr>
          <p:spPr>
            <a:xfrm>
              <a:off x="128950" y="4620175"/>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393" name="Google Shape;393;p18"/>
            <p:cNvSpPr txBox="1"/>
            <p:nvPr/>
          </p:nvSpPr>
          <p:spPr>
            <a:xfrm>
              <a:off x="128941" y="4956789"/>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394" name="Google Shape;394;p18"/>
            <p:cNvSpPr txBox="1"/>
            <p:nvPr/>
          </p:nvSpPr>
          <p:spPr>
            <a:xfrm>
              <a:off x="932038" y="5154727"/>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395" name="Google Shape;395;p18"/>
            <p:cNvSpPr txBox="1"/>
            <p:nvPr/>
          </p:nvSpPr>
          <p:spPr>
            <a:xfrm>
              <a:off x="2784260" y="5603894"/>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sp>
          <p:nvSpPr>
            <p:cNvPr id="396" name="Google Shape;396;p18"/>
            <p:cNvSpPr txBox="1"/>
            <p:nvPr/>
          </p:nvSpPr>
          <p:spPr>
            <a:xfrm>
              <a:off x="128960" y="5971619"/>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a:t>
              </a:r>
              <a:r>
                <a:rPr b="1" lang="zh-CN" sz="975">
                  <a:solidFill>
                    <a:schemeClr val="accent2"/>
                  </a:solidFill>
                  <a:latin typeface="Calibri"/>
                  <a:ea typeface="Calibri"/>
                  <a:cs typeface="Calibri"/>
                  <a:sym typeface="Calibri"/>
                </a:rPr>
                <a:t>4</a:t>
              </a:r>
              <a:r>
                <a:rPr b="1" i="0" lang="zh-CN" sz="975" u="none" cap="none" strike="noStrike">
                  <a:solidFill>
                    <a:schemeClr val="accent2"/>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9"/>
          <p:cNvSpPr txBox="1"/>
          <p:nvPr>
            <p:ph type="title"/>
          </p:nvPr>
        </p:nvSpPr>
        <p:spPr>
          <a:xfrm>
            <a:off x="522963" y="238780"/>
            <a:ext cx="8239126" cy="30107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图书章节页面 - 概览</a:t>
            </a:r>
            <a:endParaRPr>
              <a:latin typeface="Calibri"/>
              <a:ea typeface="Calibri"/>
              <a:cs typeface="Calibri"/>
              <a:sym typeface="Calibri"/>
            </a:endParaRPr>
          </a:p>
        </p:txBody>
      </p:sp>
      <p:sp>
        <p:nvSpPr>
          <p:cNvPr id="403" name="Google Shape;403;p19"/>
          <p:cNvSpPr/>
          <p:nvPr/>
        </p:nvSpPr>
        <p:spPr>
          <a:xfrm>
            <a:off x="6815750" y="793775"/>
            <a:ext cx="2847300" cy="3184500"/>
          </a:xfrm>
          <a:prstGeom prst="roundRect">
            <a:avLst>
              <a:gd fmla="val 10127" name="adj"/>
            </a:avLst>
          </a:prstGeom>
          <a:noFill/>
          <a:ln cap="flat" cmpd="sng" w="19050">
            <a:solidFill>
              <a:schemeClr val="accent6"/>
            </a:solidFill>
            <a:prstDash val="solid"/>
            <a:round/>
            <a:headEnd len="sm" w="sm" type="none"/>
            <a:tailEnd len="sm" w="sm" type="none"/>
          </a:ln>
        </p:spPr>
        <p:txBody>
          <a:bodyPr anchorCtr="1" anchor="ctr" bIns="14850" lIns="14850" spcFirstLastPara="1" rIns="14850" wrap="square" tIns="14850">
            <a:noAutofit/>
          </a:bodyPr>
          <a:lstStyle/>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题名/书名</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引用本章节</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图书章节名</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作者及所属机构</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章节在线出版时间</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章节访问/下载次数</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章节摘要</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访问权限提示及下载PDF</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章节正文</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以PDF</a:t>
            </a:r>
            <a:r>
              <a:rPr lang="zh-CN">
                <a:solidFill>
                  <a:schemeClr val="dk1"/>
                </a:solidFill>
                <a:latin typeface="Calibri"/>
                <a:ea typeface="Calibri"/>
                <a:cs typeface="Calibri"/>
                <a:sym typeface="Calibri"/>
              </a:rPr>
              <a:t>和</a:t>
            </a:r>
            <a:r>
              <a:rPr lang="zh-CN">
                <a:solidFill>
                  <a:schemeClr val="dk1"/>
                </a:solidFill>
                <a:latin typeface="Calibri"/>
                <a:ea typeface="Calibri"/>
                <a:cs typeface="Calibri"/>
                <a:sym typeface="Calibri"/>
              </a:rPr>
              <a:t>EPUB</a:t>
            </a:r>
            <a:r>
              <a:rPr b="0" i="0" lang="zh-CN" sz="1400" u="none" cap="none" strike="noStrike">
                <a:solidFill>
                  <a:schemeClr val="dk1"/>
                </a:solidFill>
                <a:latin typeface="Calibri"/>
                <a:ea typeface="Calibri"/>
                <a:cs typeface="Calibri"/>
                <a:sym typeface="Calibri"/>
              </a:rPr>
              <a:t>格式下载本书</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章节结构及快速导航</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版权信息</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AutoNum type="arabicParenR"/>
            </a:pPr>
            <a:r>
              <a:rPr b="0" i="0" lang="zh-CN" sz="1400" u="none" cap="none" strike="noStrike">
                <a:solidFill>
                  <a:schemeClr val="dk1"/>
                </a:solidFill>
                <a:latin typeface="Calibri"/>
                <a:ea typeface="Calibri"/>
                <a:cs typeface="Calibri"/>
                <a:sym typeface="Calibri"/>
              </a:rPr>
              <a:t>关于本章节</a:t>
            </a:r>
            <a:endParaRPr b="0" i="0" sz="1400" u="none" cap="none" strike="noStrike">
              <a:solidFill>
                <a:srgbClr val="000000"/>
              </a:solidFill>
              <a:latin typeface="Arial"/>
              <a:ea typeface="Arial"/>
              <a:cs typeface="Arial"/>
              <a:sym typeface="Arial"/>
            </a:endParaRPr>
          </a:p>
        </p:txBody>
      </p:sp>
      <p:grpSp>
        <p:nvGrpSpPr>
          <p:cNvPr id="404" name="Google Shape;404;p19"/>
          <p:cNvGrpSpPr/>
          <p:nvPr/>
        </p:nvGrpSpPr>
        <p:grpSpPr>
          <a:xfrm>
            <a:off x="294677" y="717573"/>
            <a:ext cx="6521061" cy="5978435"/>
            <a:chOff x="418377" y="793773"/>
            <a:chExt cx="6521061" cy="5978435"/>
          </a:xfrm>
        </p:grpSpPr>
        <p:sp>
          <p:nvSpPr>
            <p:cNvPr id="405" name="Google Shape;405;p19"/>
            <p:cNvSpPr txBox="1"/>
            <p:nvPr/>
          </p:nvSpPr>
          <p:spPr>
            <a:xfrm>
              <a:off x="1630363" y="1376169"/>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06" name="Google Shape;406;p19"/>
            <p:cNvSpPr txBox="1"/>
            <p:nvPr/>
          </p:nvSpPr>
          <p:spPr>
            <a:xfrm>
              <a:off x="3288788" y="1353747"/>
              <a:ext cx="3957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07" name="Google Shape;407;p19"/>
            <p:cNvSpPr txBox="1"/>
            <p:nvPr/>
          </p:nvSpPr>
          <p:spPr>
            <a:xfrm>
              <a:off x="3611080" y="1488699"/>
              <a:ext cx="466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08" name="Google Shape;408;p19"/>
            <p:cNvSpPr txBox="1"/>
            <p:nvPr/>
          </p:nvSpPr>
          <p:spPr>
            <a:xfrm>
              <a:off x="2080189" y="1678368"/>
              <a:ext cx="4701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409" name="Google Shape;409;p19"/>
            <p:cNvSpPr txBox="1"/>
            <p:nvPr/>
          </p:nvSpPr>
          <p:spPr>
            <a:xfrm>
              <a:off x="5165280" y="1696256"/>
              <a:ext cx="408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10" name="Google Shape;410;p19"/>
            <p:cNvSpPr txBox="1"/>
            <p:nvPr/>
          </p:nvSpPr>
          <p:spPr>
            <a:xfrm>
              <a:off x="3106847" y="1670473"/>
              <a:ext cx="4680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411" name="Google Shape;411;p19"/>
            <p:cNvSpPr txBox="1"/>
            <p:nvPr/>
          </p:nvSpPr>
          <p:spPr>
            <a:xfrm>
              <a:off x="2080189" y="1985820"/>
              <a:ext cx="3756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412" name="Google Shape;412;p19"/>
            <p:cNvSpPr txBox="1"/>
            <p:nvPr/>
          </p:nvSpPr>
          <p:spPr>
            <a:xfrm>
              <a:off x="2834546" y="1985819"/>
              <a:ext cx="4329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413" name="Google Shape;413;p19"/>
            <p:cNvSpPr txBox="1"/>
            <p:nvPr/>
          </p:nvSpPr>
          <p:spPr>
            <a:xfrm>
              <a:off x="2364989" y="2474350"/>
              <a:ext cx="370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414" name="Google Shape;414;p19"/>
            <p:cNvSpPr txBox="1"/>
            <p:nvPr/>
          </p:nvSpPr>
          <p:spPr>
            <a:xfrm>
              <a:off x="3867128" y="3823268"/>
              <a:ext cx="472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415" name="Google Shape;415;p19"/>
            <p:cNvSpPr txBox="1"/>
            <p:nvPr/>
          </p:nvSpPr>
          <p:spPr>
            <a:xfrm>
              <a:off x="4522699" y="1488698"/>
              <a:ext cx="472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416" name="Google Shape;416;p19"/>
            <p:cNvSpPr txBox="1"/>
            <p:nvPr/>
          </p:nvSpPr>
          <p:spPr>
            <a:xfrm>
              <a:off x="2834546" y="5245568"/>
              <a:ext cx="472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417" name="Google Shape;417;p19"/>
            <p:cNvSpPr txBox="1"/>
            <p:nvPr/>
          </p:nvSpPr>
          <p:spPr>
            <a:xfrm>
              <a:off x="5430978" y="2808722"/>
              <a:ext cx="408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sp>
          <p:nvSpPr>
            <p:cNvPr id="418" name="Google Shape;418;p19"/>
            <p:cNvSpPr txBox="1"/>
            <p:nvPr/>
          </p:nvSpPr>
          <p:spPr>
            <a:xfrm>
              <a:off x="4519603" y="1921318"/>
              <a:ext cx="4722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419" name="Google Shape;419;p19"/>
            <p:cNvSpPr txBox="1"/>
            <p:nvPr/>
          </p:nvSpPr>
          <p:spPr>
            <a:xfrm>
              <a:off x="5430978" y="2932547"/>
              <a:ext cx="408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rgbClr val="C00000"/>
                  </a:solidFill>
                  <a:latin typeface="Calibri"/>
                  <a:ea typeface="Calibri"/>
                  <a:cs typeface="Calibri"/>
                  <a:sym typeface="Calibri"/>
                </a:rPr>
                <a:t>(14)</a:t>
              </a:r>
              <a:endParaRPr b="0" i="0" sz="1400" u="none" cap="none" strike="noStrike">
                <a:solidFill>
                  <a:srgbClr val="000000"/>
                </a:solidFill>
                <a:latin typeface="Arial"/>
                <a:ea typeface="Arial"/>
                <a:cs typeface="Arial"/>
                <a:sym typeface="Arial"/>
              </a:endParaRPr>
            </a:p>
          </p:txBody>
        </p:sp>
        <p:pic>
          <p:nvPicPr>
            <p:cNvPr descr="Graphical user interface, text, application, email&#10;&#10;Description automatically generated" id="420" name="Google Shape;420;p19"/>
            <p:cNvPicPr preferRelativeResize="0"/>
            <p:nvPr/>
          </p:nvPicPr>
          <p:blipFill rotWithShape="1">
            <a:blip r:embed="rId3">
              <a:alphaModFix/>
            </a:blip>
            <a:srcRect b="0" l="0" r="0" t="0"/>
            <a:stretch/>
          </p:blipFill>
          <p:spPr>
            <a:xfrm>
              <a:off x="418377" y="793773"/>
              <a:ext cx="5776825" cy="5825447"/>
            </a:xfrm>
            <a:prstGeom prst="rect">
              <a:avLst/>
            </a:prstGeom>
            <a:noFill/>
            <a:ln>
              <a:noFill/>
            </a:ln>
          </p:spPr>
        </p:pic>
        <p:sp>
          <p:nvSpPr>
            <p:cNvPr id="421" name="Google Shape;421;p19"/>
            <p:cNvSpPr txBox="1"/>
            <p:nvPr/>
          </p:nvSpPr>
          <p:spPr>
            <a:xfrm>
              <a:off x="1153433" y="1203612"/>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22" name="Google Shape;422;p19"/>
            <p:cNvSpPr txBox="1"/>
            <p:nvPr/>
          </p:nvSpPr>
          <p:spPr>
            <a:xfrm>
              <a:off x="3125101" y="1084796"/>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23" name="Google Shape;423;p19"/>
            <p:cNvSpPr txBox="1"/>
            <p:nvPr/>
          </p:nvSpPr>
          <p:spPr>
            <a:xfrm>
              <a:off x="2669935" y="1596121"/>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24" name="Google Shape;424;p19"/>
            <p:cNvSpPr txBox="1"/>
            <p:nvPr/>
          </p:nvSpPr>
          <p:spPr>
            <a:xfrm>
              <a:off x="2043973" y="1854358"/>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425" name="Google Shape;425;p19"/>
            <p:cNvSpPr txBox="1"/>
            <p:nvPr/>
          </p:nvSpPr>
          <p:spPr>
            <a:xfrm>
              <a:off x="1582422" y="2011683"/>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426" name="Google Shape;426;p19"/>
            <p:cNvSpPr txBox="1"/>
            <p:nvPr/>
          </p:nvSpPr>
          <p:spPr>
            <a:xfrm>
              <a:off x="867037" y="2165228"/>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427" name="Google Shape;427;p19"/>
            <p:cNvSpPr txBox="1"/>
            <p:nvPr/>
          </p:nvSpPr>
          <p:spPr>
            <a:xfrm>
              <a:off x="867036" y="2435625"/>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428" name="Google Shape;428;p19"/>
            <p:cNvSpPr txBox="1"/>
            <p:nvPr/>
          </p:nvSpPr>
          <p:spPr>
            <a:xfrm>
              <a:off x="1225063" y="4093598"/>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429" name="Google Shape;429;p19"/>
            <p:cNvSpPr txBox="1"/>
            <p:nvPr/>
          </p:nvSpPr>
          <p:spPr>
            <a:xfrm>
              <a:off x="1427709" y="6023131"/>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430" name="Google Shape;430;p19"/>
            <p:cNvSpPr txBox="1"/>
            <p:nvPr/>
          </p:nvSpPr>
          <p:spPr>
            <a:xfrm>
              <a:off x="4050486" y="1817443"/>
              <a:ext cx="405307" cy="2423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sp>
          <p:nvSpPr>
            <p:cNvPr id="431" name="Google Shape;431;p19"/>
            <p:cNvSpPr txBox="1"/>
            <p:nvPr/>
          </p:nvSpPr>
          <p:spPr>
            <a:xfrm flipH="1">
              <a:off x="4050484" y="2254038"/>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sp>
          <p:nvSpPr>
            <p:cNvPr id="432" name="Google Shape;432;p19"/>
            <p:cNvSpPr txBox="1"/>
            <p:nvPr/>
          </p:nvSpPr>
          <p:spPr>
            <a:xfrm>
              <a:off x="4225675" y="4148325"/>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433" name="Google Shape;433;p19"/>
            <p:cNvSpPr txBox="1"/>
            <p:nvPr/>
          </p:nvSpPr>
          <p:spPr>
            <a:xfrm>
              <a:off x="4225675" y="4577175"/>
              <a:ext cx="4053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(13)</a:t>
              </a:r>
              <a:endParaRPr b="0" i="0" sz="1400" u="none" cap="none" strike="noStrike">
                <a:solidFill>
                  <a:srgbClr val="000000"/>
                </a:solidFill>
                <a:latin typeface="Arial"/>
                <a:ea typeface="Arial"/>
                <a:cs typeface="Arial"/>
                <a:sym typeface="Arial"/>
              </a:endParaRPr>
            </a:p>
          </p:txBody>
        </p:sp>
        <p:pic>
          <p:nvPicPr>
            <p:cNvPr id="434" name="Google Shape;434;p19"/>
            <p:cNvPicPr preferRelativeResize="0"/>
            <p:nvPr/>
          </p:nvPicPr>
          <p:blipFill rotWithShape="1">
            <a:blip r:embed="rId4">
              <a:alphaModFix/>
            </a:blip>
            <a:srcRect b="0" l="0" r="0" t="0"/>
            <a:stretch/>
          </p:blipFill>
          <p:spPr>
            <a:xfrm>
              <a:off x="4630775" y="4232397"/>
              <a:ext cx="2308664" cy="2539811"/>
            </a:xfrm>
            <a:prstGeom prst="rect">
              <a:avLst/>
            </a:prstGeom>
            <a:noFill/>
            <a:ln cap="flat" cmpd="sng" w="9525">
              <a:solidFill>
                <a:schemeClr val="accent2"/>
              </a:solidFill>
              <a:prstDash val="solid"/>
              <a:round/>
              <a:headEnd len="sm" w="sm" type="none"/>
              <a:tailEnd len="sm" w="sm" type="none"/>
            </a:ln>
          </p:spPr>
        </p:pic>
        <p:sp>
          <p:nvSpPr>
            <p:cNvPr id="435" name="Google Shape;435;p19"/>
            <p:cNvSpPr txBox="1"/>
            <p:nvPr/>
          </p:nvSpPr>
          <p:spPr>
            <a:xfrm>
              <a:off x="4631650" y="5204250"/>
              <a:ext cx="328500" cy="24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5"/>
                <a:buFont typeface="Arial"/>
                <a:buNone/>
              </a:pPr>
              <a:r>
                <a:rPr b="1" i="0" lang="zh-CN" sz="975" u="none" cap="none" strike="noStrike">
                  <a:solidFill>
                    <a:schemeClr val="accent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4fe3a2e638_0_2"/>
          <p:cNvSpPr txBox="1"/>
          <p:nvPr>
            <p:ph type="title"/>
          </p:nvPr>
        </p:nvSpPr>
        <p:spPr>
          <a:xfrm>
            <a:off x="717004" y="249296"/>
            <a:ext cx="82392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sz="2200" u="sng">
                <a:solidFill>
                  <a:schemeClr val="hlink"/>
                </a:solidFill>
                <a:hlinkClick r:id="rId3"/>
              </a:rPr>
              <a:t>link.springer.com</a:t>
            </a:r>
            <a:r>
              <a:rPr lang="zh-CN" sz="2200"/>
              <a:t>平台</a:t>
            </a:r>
            <a:endParaRPr sz="2200"/>
          </a:p>
        </p:txBody>
      </p:sp>
      <p:sp>
        <p:nvSpPr>
          <p:cNvPr id="150" name="Google Shape;150;g24fe3a2e638_0_2"/>
          <p:cNvSpPr/>
          <p:nvPr/>
        </p:nvSpPr>
        <p:spPr>
          <a:xfrm>
            <a:off x="591050" y="619800"/>
            <a:ext cx="8888400" cy="102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zh-CN" sz="1600">
                <a:solidFill>
                  <a:schemeClr val="dk1"/>
                </a:solidFill>
                <a:latin typeface="Calibri"/>
                <a:ea typeface="Calibri"/>
                <a:cs typeface="Calibri"/>
                <a:sym typeface="Calibri"/>
              </a:rPr>
              <a:t>提供</a:t>
            </a:r>
            <a:r>
              <a:rPr b="1" lang="zh-CN" sz="1600">
                <a:solidFill>
                  <a:schemeClr val="dk1"/>
                </a:solidFill>
                <a:latin typeface="Calibri"/>
                <a:ea typeface="Calibri"/>
                <a:cs typeface="Calibri"/>
                <a:sym typeface="Calibri"/>
              </a:rPr>
              <a:t>1500</a:t>
            </a:r>
            <a:r>
              <a:rPr b="1" i="0" lang="zh-CN" sz="1600" u="none" cap="none" strike="noStrike">
                <a:solidFill>
                  <a:schemeClr val="dk1"/>
                </a:solidFill>
                <a:latin typeface="Calibri"/>
                <a:ea typeface="Calibri"/>
                <a:cs typeface="Calibri"/>
                <a:sym typeface="Calibri"/>
              </a:rPr>
              <a:t>万+种</a:t>
            </a:r>
            <a:r>
              <a:rPr b="1" lang="zh-CN" sz="1600">
                <a:solidFill>
                  <a:schemeClr val="dk1"/>
                </a:solidFill>
                <a:latin typeface="Calibri"/>
                <a:ea typeface="Calibri"/>
                <a:cs typeface="Calibri"/>
                <a:sym typeface="Calibri"/>
              </a:rPr>
              <a:t>全面丰富的资源</a:t>
            </a:r>
            <a:r>
              <a:rPr lang="zh-CN" sz="1600">
                <a:solidFill>
                  <a:schemeClr val="dk1"/>
                </a:solidFill>
                <a:latin typeface="Calibri"/>
                <a:ea typeface="Calibri"/>
                <a:cs typeface="Calibri"/>
                <a:sym typeface="Calibri"/>
              </a:rPr>
              <a:t>，涵盖科学、技术和医学以及人文和社会科学领域的期刊、图书、 会议论文集、参考工具书和实验室指南、视频等。</a:t>
            </a:r>
            <a:endParaRPr sz="1600">
              <a:solidFill>
                <a:schemeClr val="dk1"/>
              </a:solidFill>
              <a:latin typeface="Calibri"/>
              <a:ea typeface="Calibri"/>
              <a:cs typeface="Calibri"/>
              <a:sym typeface="Calibri"/>
            </a:endParaRPr>
          </a:p>
          <a:p>
            <a:pPr indent="0" lvl="0" marL="0" marR="0" rtl="0" algn="l">
              <a:lnSpc>
                <a:spcPct val="100000"/>
              </a:lnSpc>
              <a:spcBef>
                <a:spcPts val="1000"/>
              </a:spcBef>
              <a:spcAft>
                <a:spcPts val="1000"/>
              </a:spcAft>
              <a:buClr>
                <a:srgbClr val="000000"/>
              </a:buClr>
              <a:buSzPts val="1800"/>
              <a:buFont typeface="Arial"/>
              <a:buNone/>
            </a:pPr>
            <a:r>
              <a:rPr lang="zh-CN" sz="1600">
                <a:solidFill>
                  <a:schemeClr val="dk1"/>
                </a:solidFill>
                <a:latin typeface="Calibri"/>
                <a:ea typeface="Calibri"/>
                <a:cs typeface="Calibri"/>
                <a:sym typeface="Calibri"/>
              </a:rPr>
              <a:t>近期我们对网站进行了改版升级，以期为广大用户提供更好的使用体验。</a:t>
            </a:r>
            <a:endParaRPr sz="1600">
              <a:solidFill>
                <a:schemeClr val="dk1"/>
              </a:solidFill>
              <a:latin typeface="Calibri"/>
              <a:ea typeface="Calibri"/>
              <a:cs typeface="Calibri"/>
              <a:sym typeface="Calibri"/>
            </a:endParaRPr>
          </a:p>
        </p:txBody>
      </p:sp>
      <p:pic>
        <p:nvPicPr>
          <p:cNvPr id="151" name="Google Shape;151;g24fe3a2e638_0_2"/>
          <p:cNvPicPr preferRelativeResize="0"/>
          <p:nvPr/>
        </p:nvPicPr>
        <p:blipFill>
          <a:blip r:embed="rId4">
            <a:alphaModFix/>
          </a:blip>
          <a:stretch>
            <a:fillRect/>
          </a:stretch>
        </p:blipFill>
        <p:spPr>
          <a:xfrm>
            <a:off x="1814460" y="1757875"/>
            <a:ext cx="6147332" cy="4334950"/>
          </a:xfrm>
          <a:prstGeom prst="rect">
            <a:avLst/>
          </a:prstGeom>
          <a:noFill/>
          <a:ln cap="flat" cmpd="sng" w="9525">
            <a:solidFill>
              <a:srgbClr val="000000"/>
            </a:solidFill>
            <a:prstDash val="solid"/>
            <a:round/>
            <a:headEnd len="sm" w="sm" type="none"/>
            <a:tailEnd len="sm" w="sm" type="none"/>
          </a:ln>
        </p:spPr>
      </p:pic>
      <p:cxnSp>
        <p:nvCxnSpPr>
          <p:cNvPr id="152" name="Google Shape;152;g24fe3a2e638_0_2"/>
          <p:cNvCxnSpPr>
            <a:stCxn id="153" idx="1"/>
          </p:cNvCxnSpPr>
          <p:nvPr/>
        </p:nvCxnSpPr>
        <p:spPr>
          <a:xfrm flipH="1">
            <a:off x="7963725" y="1913125"/>
            <a:ext cx="221100" cy="27300"/>
          </a:xfrm>
          <a:prstGeom prst="straightConnector1">
            <a:avLst/>
          </a:prstGeom>
          <a:noFill/>
          <a:ln cap="flat" cmpd="sng" w="19050">
            <a:solidFill>
              <a:schemeClr val="dk1"/>
            </a:solidFill>
            <a:prstDash val="solid"/>
            <a:round/>
            <a:headEnd len="sm" w="sm" type="none"/>
            <a:tailEnd len="med" w="med" type="stealth"/>
          </a:ln>
        </p:spPr>
      </p:cxnSp>
      <p:cxnSp>
        <p:nvCxnSpPr>
          <p:cNvPr id="154" name="Google Shape;154;g24fe3a2e638_0_2"/>
          <p:cNvCxnSpPr>
            <a:stCxn id="155" idx="3"/>
          </p:cNvCxnSpPr>
          <p:nvPr/>
        </p:nvCxnSpPr>
        <p:spPr>
          <a:xfrm>
            <a:off x="1591425" y="2971050"/>
            <a:ext cx="2197800" cy="25500"/>
          </a:xfrm>
          <a:prstGeom prst="straightConnector1">
            <a:avLst/>
          </a:prstGeom>
          <a:noFill/>
          <a:ln cap="flat" cmpd="sng" w="19050">
            <a:solidFill>
              <a:schemeClr val="dk1"/>
            </a:solidFill>
            <a:prstDash val="solid"/>
            <a:round/>
            <a:headEnd len="sm" w="sm" type="none"/>
            <a:tailEnd len="med" w="med" type="stealth"/>
          </a:ln>
        </p:spPr>
      </p:cxnSp>
      <p:cxnSp>
        <p:nvCxnSpPr>
          <p:cNvPr id="156" name="Google Shape;156;g24fe3a2e638_0_2"/>
          <p:cNvCxnSpPr>
            <a:stCxn id="157" idx="3"/>
          </p:cNvCxnSpPr>
          <p:nvPr/>
        </p:nvCxnSpPr>
        <p:spPr>
          <a:xfrm flipH="1" rot="10800000">
            <a:off x="1591400" y="4301050"/>
            <a:ext cx="1974300" cy="9000"/>
          </a:xfrm>
          <a:prstGeom prst="straightConnector1">
            <a:avLst/>
          </a:prstGeom>
          <a:noFill/>
          <a:ln cap="flat" cmpd="sng" w="19050">
            <a:solidFill>
              <a:schemeClr val="dk1"/>
            </a:solidFill>
            <a:prstDash val="solid"/>
            <a:round/>
            <a:headEnd len="sm" w="sm" type="none"/>
            <a:tailEnd len="med" w="med" type="stealth"/>
          </a:ln>
        </p:spPr>
      </p:cxnSp>
      <p:cxnSp>
        <p:nvCxnSpPr>
          <p:cNvPr id="158" name="Google Shape;158;g24fe3a2e638_0_2"/>
          <p:cNvCxnSpPr>
            <a:stCxn id="159" idx="1"/>
          </p:cNvCxnSpPr>
          <p:nvPr/>
        </p:nvCxnSpPr>
        <p:spPr>
          <a:xfrm flipH="1">
            <a:off x="5905425" y="3548400"/>
            <a:ext cx="2279400" cy="1237200"/>
          </a:xfrm>
          <a:prstGeom prst="straightConnector1">
            <a:avLst/>
          </a:prstGeom>
          <a:noFill/>
          <a:ln cap="flat" cmpd="sng" w="19050">
            <a:solidFill>
              <a:schemeClr val="dk1"/>
            </a:solidFill>
            <a:prstDash val="solid"/>
            <a:round/>
            <a:headEnd len="sm" w="sm" type="none"/>
            <a:tailEnd len="med" w="med" type="stealth"/>
          </a:ln>
        </p:spPr>
      </p:cxnSp>
      <p:cxnSp>
        <p:nvCxnSpPr>
          <p:cNvPr id="160" name="Google Shape;160;g24fe3a2e638_0_2"/>
          <p:cNvCxnSpPr>
            <a:stCxn id="161" idx="1"/>
          </p:cNvCxnSpPr>
          <p:nvPr/>
        </p:nvCxnSpPr>
        <p:spPr>
          <a:xfrm rot="10800000">
            <a:off x="6329325" y="5691600"/>
            <a:ext cx="1855500" cy="34500"/>
          </a:xfrm>
          <a:prstGeom prst="straightConnector1">
            <a:avLst/>
          </a:prstGeom>
          <a:noFill/>
          <a:ln cap="flat" cmpd="sng" w="19050">
            <a:solidFill>
              <a:schemeClr val="dk1"/>
            </a:solidFill>
            <a:prstDash val="solid"/>
            <a:round/>
            <a:headEnd len="sm" w="sm" type="none"/>
            <a:tailEnd len="med" w="med" type="stealth"/>
          </a:ln>
        </p:spPr>
      </p:cxnSp>
      <p:cxnSp>
        <p:nvCxnSpPr>
          <p:cNvPr id="162" name="Google Shape;162;g24fe3a2e638_0_2"/>
          <p:cNvCxnSpPr>
            <a:stCxn id="163" idx="3"/>
          </p:cNvCxnSpPr>
          <p:nvPr/>
        </p:nvCxnSpPr>
        <p:spPr>
          <a:xfrm>
            <a:off x="1591225" y="5575350"/>
            <a:ext cx="1949700" cy="8700"/>
          </a:xfrm>
          <a:prstGeom prst="straightConnector1">
            <a:avLst/>
          </a:prstGeom>
          <a:noFill/>
          <a:ln cap="flat" cmpd="sng" w="19050">
            <a:solidFill>
              <a:schemeClr val="dk1"/>
            </a:solidFill>
            <a:prstDash val="solid"/>
            <a:round/>
            <a:headEnd len="sm" w="sm" type="none"/>
            <a:tailEnd len="med" w="med" type="stealth"/>
          </a:ln>
        </p:spPr>
      </p:cxnSp>
      <p:cxnSp>
        <p:nvCxnSpPr>
          <p:cNvPr id="164" name="Google Shape;164;g24fe3a2e638_0_2"/>
          <p:cNvCxnSpPr>
            <a:stCxn id="165" idx="1"/>
          </p:cNvCxnSpPr>
          <p:nvPr/>
        </p:nvCxnSpPr>
        <p:spPr>
          <a:xfrm flipH="1">
            <a:off x="7316925" y="4832800"/>
            <a:ext cx="867900" cy="4500"/>
          </a:xfrm>
          <a:prstGeom prst="straightConnector1">
            <a:avLst/>
          </a:prstGeom>
          <a:noFill/>
          <a:ln cap="flat" cmpd="sng" w="19050">
            <a:solidFill>
              <a:schemeClr val="dk1"/>
            </a:solidFill>
            <a:prstDash val="solid"/>
            <a:round/>
            <a:headEnd len="sm" w="sm" type="none"/>
            <a:tailEnd len="med" w="med" type="stealth"/>
          </a:ln>
        </p:spPr>
      </p:cxnSp>
      <p:sp>
        <p:nvSpPr>
          <p:cNvPr id="155" name="Google Shape;155;g24fe3a2e638_0_2"/>
          <p:cNvSpPr/>
          <p:nvPr/>
        </p:nvSpPr>
        <p:spPr>
          <a:xfrm>
            <a:off x="455025" y="2706300"/>
            <a:ext cx="1136400" cy="5295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400"/>
              <a:buFont typeface="Arial"/>
              <a:buNone/>
            </a:pPr>
            <a:r>
              <a:rPr lang="zh-CN">
                <a:solidFill>
                  <a:schemeClr val="dk1"/>
                </a:solidFill>
                <a:latin typeface="Calibri"/>
                <a:ea typeface="Calibri"/>
                <a:cs typeface="Calibri"/>
                <a:sym typeface="Calibri"/>
              </a:rPr>
              <a:t>响应式搜索功能</a:t>
            </a:r>
            <a:endParaRPr sz="1600">
              <a:solidFill>
                <a:schemeClr val="dk2"/>
              </a:solidFill>
            </a:endParaRPr>
          </a:p>
        </p:txBody>
      </p:sp>
      <p:sp>
        <p:nvSpPr>
          <p:cNvPr id="157" name="Google Shape;157;g24fe3a2e638_0_2"/>
          <p:cNvSpPr/>
          <p:nvPr/>
        </p:nvSpPr>
        <p:spPr>
          <a:xfrm>
            <a:off x="257600" y="3933850"/>
            <a:ext cx="1333800" cy="7524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探索施普林格·自然对OA的支持</a:t>
            </a:r>
            <a:endParaRPr b="0" i="0" sz="1600" u="none" cap="none" strike="noStrike">
              <a:solidFill>
                <a:schemeClr val="dk2"/>
              </a:solidFill>
              <a:latin typeface="Arial"/>
              <a:ea typeface="Arial"/>
              <a:cs typeface="Arial"/>
              <a:sym typeface="Arial"/>
            </a:endParaRPr>
          </a:p>
        </p:txBody>
      </p:sp>
      <p:sp>
        <p:nvSpPr>
          <p:cNvPr id="163" name="Google Shape;163;g24fe3a2e638_0_2"/>
          <p:cNvSpPr/>
          <p:nvPr/>
        </p:nvSpPr>
        <p:spPr>
          <a:xfrm>
            <a:off x="324025" y="5310600"/>
            <a:ext cx="1267200" cy="5295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精选期刊与论文</a:t>
            </a:r>
            <a:endParaRPr b="0" i="0" sz="1600" u="none" cap="none" strike="noStrike">
              <a:solidFill>
                <a:schemeClr val="dk2"/>
              </a:solidFill>
              <a:latin typeface="Arial"/>
              <a:ea typeface="Arial"/>
              <a:cs typeface="Arial"/>
              <a:sym typeface="Arial"/>
            </a:endParaRPr>
          </a:p>
        </p:txBody>
      </p:sp>
      <p:sp>
        <p:nvSpPr>
          <p:cNvPr id="153" name="Google Shape;153;g24fe3a2e638_0_2"/>
          <p:cNvSpPr/>
          <p:nvPr/>
        </p:nvSpPr>
        <p:spPr>
          <a:xfrm>
            <a:off x="8184825" y="1757875"/>
            <a:ext cx="1494900" cy="3105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登录（Sign-in）</a:t>
            </a:r>
            <a:endParaRPr sz="1600">
              <a:solidFill>
                <a:schemeClr val="dk2"/>
              </a:solidFill>
            </a:endParaRPr>
          </a:p>
        </p:txBody>
      </p:sp>
      <p:sp>
        <p:nvSpPr>
          <p:cNvPr id="159" name="Google Shape;159;g24fe3a2e638_0_2"/>
          <p:cNvSpPr/>
          <p:nvPr/>
        </p:nvSpPr>
        <p:spPr>
          <a:xfrm>
            <a:off x="8184825" y="3283650"/>
            <a:ext cx="1547100" cy="5295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在施普林格·自然出版您的成果</a:t>
            </a:r>
            <a:endParaRPr b="0" i="0" sz="1600" u="none" cap="none" strike="noStrike">
              <a:solidFill>
                <a:schemeClr val="dk2"/>
              </a:solidFill>
              <a:latin typeface="Arial"/>
              <a:ea typeface="Arial"/>
              <a:cs typeface="Arial"/>
              <a:sym typeface="Arial"/>
            </a:endParaRPr>
          </a:p>
        </p:txBody>
      </p:sp>
      <p:sp>
        <p:nvSpPr>
          <p:cNvPr id="165" name="Google Shape;165;g24fe3a2e638_0_2"/>
          <p:cNvSpPr/>
          <p:nvPr/>
        </p:nvSpPr>
        <p:spPr>
          <a:xfrm>
            <a:off x="8184825" y="4568050"/>
            <a:ext cx="1444200" cy="5295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追踪您的出版进程</a:t>
            </a:r>
            <a:endParaRPr b="0" i="0" sz="1600" u="none" cap="none" strike="noStrike">
              <a:solidFill>
                <a:schemeClr val="dk2"/>
              </a:solidFill>
              <a:latin typeface="Arial"/>
              <a:ea typeface="Arial"/>
              <a:cs typeface="Arial"/>
              <a:sym typeface="Arial"/>
            </a:endParaRPr>
          </a:p>
        </p:txBody>
      </p:sp>
      <p:sp>
        <p:nvSpPr>
          <p:cNvPr id="161" name="Google Shape;161;g24fe3a2e638_0_2"/>
          <p:cNvSpPr/>
          <p:nvPr/>
        </p:nvSpPr>
        <p:spPr>
          <a:xfrm>
            <a:off x="8184825" y="5540850"/>
            <a:ext cx="1136400" cy="3705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按主题浏览</a:t>
            </a:r>
            <a:endParaRPr b="0" i="0" sz="16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0"/>
          <p:cNvSpPr txBox="1"/>
          <p:nvPr>
            <p:ph type="title"/>
          </p:nvPr>
        </p:nvSpPr>
        <p:spPr>
          <a:xfrm>
            <a:off x="894335" y="2024650"/>
            <a:ext cx="3116625" cy="613223"/>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600"/>
              <a:buFont typeface="Calibri"/>
              <a:buNone/>
            </a:pPr>
            <a:r>
              <a:rPr lang="zh-CN" sz="3600"/>
              <a:t>谢谢！</a:t>
            </a:r>
            <a:endParaRPr sz="3600"/>
          </a:p>
        </p:txBody>
      </p:sp>
      <p:pic>
        <p:nvPicPr>
          <p:cNvPr id="441" name="Google Shape;441;p20"/>
          <p:cNvPicPr preferRelativeResize="0"/>
          <p:nvPr/>
        </p:nvPicPr>
        <p:blipFill rotWithShape="1">
          <a:blip r:embed="rId3">
            <a:alphaModFix/>
          </a:blip>
          <a:srcRect b="0" l="0" r="0" t="0"/>
          <a:stretch/>
        </p:blipFill>
        <p:spPr>
          <a:xfrm>
            <a:off x="5867982" y="1170184"/>
            <a:ext cx="2935379" cy="2935379"/>
          </a:xfrm>
          <a:prstGeom prst="rect">
            <a:avLst/>
          </a:prstGeom>
          <a:noFill/>
          <a:ln>
            <a:noFill/>
          </a:ln>
        </p:spPr>
      </p:pic>
      <p:sp>
        <p:nvSpPr>
          <p:cNvPr id="442" name="Google Shape;442;p20"/>
          <p:cNvSpPr/>
          <p:nvPr/>
        </p:nvSpPr>
        <p:spPr>
          <a:xfrm>
            <a:off x="5776042" y="4317655"/>
            <a:ext cx="3119256"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zh-CN" sz="1600" u="none" cap="none" strike="noStrike">
                <a:solidFill>
                  <a:srgbClr val="224E60"/>
                </a:solidFill>
                <a:latin typeface="Calibri"/>
                <a:ea typeface="Calibri"/>
                <a:cs typeface="Calibri"/>
                <a:sym typeface="Calibri"/>
              </a:rPr>
              <a:t>欢迎关注我们的官方微信服务号 </a:t>
            </a:r>
            <a:r>
              <a:rPr b="1" i="0" lang="zh-CN" sz="1600" u="none" cap="none" strike="noStrike">
                <a:solidFill>
                  <a:srgbClr val="00B0F0"/>
                </a:solidFill>
                <a:latin typeface="Calibri"/>
                <a:ea typeface="Calibri"/>
                <a:cs typeface="Calibri"/>
                <a:sym typeface="Calibri"/>
              </a:rPr>
              <a:t>Springer Nature科研服务</a:t>
            </a:r>
            <a:r>
              <a:rPr b="0" i="0" lang="zh-CN" sz="1600" u="none" cap="none" strike="noStrike">
                <a:solidFill>
                  <a:srgbClr val="68696A"/>
                </a:solidFill>
                <a:latin typeface="Calibri"/>
                <a:ea typeface="Calibri"/>
                <a:cs typeface="Calibri"/>
                <a:sym typeface="Calibri"/>
              </a:rPr>
              <a:t>，</a:t>
            </a:r>
            <a:endParaRPr b="0" i="0" sz="1600" u="none" cap="none" strike="noStrike">
              <a:solidFill>
                <a:srgbClr val="68696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zh-CN" sz="1600" u="none" cap="none" strike="noStrike">
                <a:solidFill>
                  <a:srgbClr val="224E60"/>
                </a:solidFill>
                <a:latin typeface="Calibri"/>
                <a:ea typeface="Calibri"/>
                <a:cs typeface="Calibri"/>
                <a:sym typeface="Calibri"/>
              </a:rPr>
              <a:t>了解更多相关信息！</a:t>
            </a:r>
            <a:endParaRPr b="0" i="0" sz="1600" u="none" cap="none" strike="noStrike">
              <a:solidFill>
                <a:srgbClr val="224E60"/>
              </a:solidFill>
              <a:latin typeface="Calibri"/>
              <a:ea typeface="Calibri"/>
              <a:cs typeface="Calibri"/>
              <a:sym typeface="Calibri"/>
            </a:endParaRPr>
          </a:p>
        </p:txBody>
      </p:sp>
      <p:sp>
        <p:nvSpPr>
          <p:cNvPr id="443" name="Google Shape;443;p20"/>
          <p:cNvSpPr/>
          <p:nvPr/>
        </p:nvSpPr>
        <p:spPr>
          <a:xfrm>
            <a:off x="339047" y="400692"/>
            <a:ext cx="5075434" cy="5342562"/>
          </a:xfrm>
          <a:prstGeom prst="snip2DiagRect">
            <a:avLst>
              <a:gd fmla="val 0" name="adj1"/>
              <a:gd fmla="val 16667" name="adj2"/>
            </a:avLst>
          </a:prstGeom>
          <a:solidFill>
            <a:srgbClr val="2377AB"/>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4" name="Google Shape;444;p20"/>
          <p:cNvSpPr/>
          <p:nvPr/>
        </p:nvSpPr>
        <p:spPr>
          <a:xfrm>
            <a:off x="604463" y="676382"/>
            <a:ext cx="4512067" cy="4779196"/>
          </a:xfrm>
          <a:prstGeom prst="snip2DiagRect">
            <a:avLst>
              <a:gd fmla="val 0" name="adj1"/>
              <a:gd fmla="val 16667" name="adj2"/>
            </a:avLst>
          </a:prstGeom>
          <a:solidFill>
            <a:srgbClr val="364F5E"/>
          </a:solidFill>
          <a:ln>
            <a:noFill/>
          </a:ln>
        </p:spPr>
        <p:txBody>
          <a:bodyPr anchorCtr="1" anchor="ctr" bIns="72000" lIns="72000" spcFirstLastPara="1" rIns="72000" wrap="square" tIns="720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5" name="Google Shape;445;p20"/>
          <p:cNvSpPr txBox="1"/>
          <p:nvPr/>
        </p:nvSpPr>
        <p:spPr>
          <a:xfrm>
            <a:off x="1142863" y="2401232"/>
            <a:ext cx="3094848" cy="760959"/>
          </a:xfrm>
          <a:prstGeom prst="rect">
            <a:avLst/>
          </a:prstGeom>
          <a:noFill/>
          <a:ln>
            <a:noFill/>
          </a:ln>
        </p:spPr>
        <p:txBody>
          <a:bodyPr anchorCtr="0" anchor="t" bIns="72000" lIns="72000" spcFirstLastPara="1" rIns="72000" wrap="square" tIns="72000">
            <a:spAutoFit/>
          </a:bodyPr>
          <a:lstStyle/>
          <a:p>
            <a:pPr indent="0" lvl="0" marL="0" marR="0" rtl="0" algn="l">
              <a:lnSpc>
                <a:spcPct val="100000"/>
              </a:lnSpc>
              <a:spcBef>
                <a:spcPts val="0"/>
              </a:spcBef>
              <a:spcAft>
                <a:spcPts val="0"/>
              </a:spcAft>
              <a:buClr>
                <a:srgbClr val="000000"/>
              </a:buClr>
              <a:buSzPts val="4000"/>
              <a:buFont typeface="Arial"/>
              <a:buNone/>
            </a:pPr>
            <a:r>
              <a:rPr b="1" i="0" lang="zh-CN" sz="4000" u="none" cap="none" strike="noStrike">
                <a:solidFill>
                  <a:schemeClr val="lt1"/>
                </a:solidFill>
                <a:latin typeface="Calibri"/>
                <a:ea typeface="Calibri"/>
                <a:cs typeface="Calibri"/>
                <a:sym typeface="Calibri"/>
              </a:rPr>
              <a:t>谢谢！</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4ffc017898_0_7"/>
          <p:cNvSpPr txBox="1"/>
          <p:nvPr>
            <p:ph type="title"/>
          </p:nvPr>
        </p:nvSpPr>
        <p:spPr>
          <a:xfrm>
            <a:off x="717004" y="249296"/>
            <a:ext cx="8239200" cy="370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sz="2200" u="sng">
                <a:solidFill>
                  <a:schemeClr val="hlink"/>
                </a:solidFill>
                <a:hlinkClick r:id="rId3"/>
              </a:rPr>
              <a:t>link.springer.com</a:t>
            </a:r>
            <a:r>
              <a:rPr lang="zh-CN" sz="2200"/>
              <a:t>平台</a:t>
            </a:r>
            <a:r>
              <a:rPr lang="zh-CN" sz="2200"/>
              <a:t>全新</a:t>
            </a:r>
            <a:r>
              <a:rPr lang="zh-CN" sz="2200"/>
              <a:t>主页</a:t>
            </a:r>
            <a:endParaRPr sz="2200"/>
          </a:p>
        </p:txBody>
      </p:sp>
      <p:sp>
        <p:nvSpPr>
          <p:cNvPr id="172" name="Google Shape;172;g24ffc017898_0_7"/>
          <p:cNvSpPr/>
          <p:nvPr/>
        </p:nvSpPr>
        <p:spPr>
          <a:xfrm>
            <a:off x="5383225" y="908050"/>
            <a:ext cx="1019400" cy="3693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400"/>
              <a:buFont typeface="Arial"/>
              <a:buNone/>
            </a:pPr>
            <a:r>
              <a:rPr b="1" lang="zh-CN">
                <a:solidFill>
                  <a:schemeClr val="dk1"/>
                </a:solidFill>
                <a:latin typeface="Calibri"/>
                <a:ea typeface="Calibri"/>
                <a:cs typeface="Calibri"/>
                <a:sym typeface="Calibri"/>
              </a:rPr>
              <a:t>投稿征集</a:t>
            </a:r>
            <a:endParaRPr b="1" sz="1600">
              <a:solidFill>
                <a:schemeClr val="dk2"/>
              </a:solidFill>
            </a:endParaRPr>
          </a:p>
        </p:txBody>
      </p:sp>
      <p:sp>
        <p:nvSpPr>
          <p:cNvPr id="173" name="Google Shape;173;g24ffc017898_0_7"/>
          <p:cNvSpPr/>
          <p:nvPr/>
        </p:nvSpPr>
        <p:spPr>
          <a:xfrm>
            <a:off x="5383225" y="1986425"/>
            <a:ext cx="3972000" cy="5172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400"/>
              <a:buFont typeface="Arial"/>
              <a:buNone/>
            </a:pPr>
            <a:r>
              <a:rPr b="1" lang="zh-CN">
                <a:solidFill>
                  <a:schemeClr val="dk1"/>
                </a:solidFill>
                <a:latin typeface="Calibri"/>
                <a:ea typeface="Calibri"/>
                <a:cs typeface="Calibri"/>
                <a:sym typeface="Calibri"/>
              </a:rPr>
              <a:t>最新研究</a:t>
            </a:r>
            <a:r>
              <a:rPr lang="zh-CN">
                <a:solidFill>
                  <a:schemeClr val="dk1"/>
                </a:solidFill>
                <a:latin typeface="Calibri"/>
                <a:ea typeface="Calibri"/>
                <a:cs typeface="Calibri"/>
                <a:sym typeface="Calibri"/>
              </a:rPr>
              <a:t>：集合Springer、《自然》系列期刊、BMC等施普林格·自然旗下优质内容</a:t>
            </a:r>
            <a:endParaRPr sz="1600">
              <a:solidFill>
                <a:schemeClr val="dk2"/>
              </a:solidFill>
            </a:endParaRPr>
          </a:p>
        </p:txBody>
      </p:sp>
      <p:grpSp>
        <p:nvGrpSpPr>
          <p:cNvPr id="174" name="Google Shape;174;g24ffc017898_0_7"/>
          <p:cNvGrpSpPr/>
          <p:nvPr/>
        </p:nvGrpSpPr>
        <p:grpSpPr>
          <a:xfrm>
            <a:off x="1411355" y="696032"/>
            <a:ext cx="3822833" cy="6102729"/>
            <a:chOff x="3464875" y="1092711"/>
            <a:chExt cx="3327096" cy="5311340"/>
          </a:xfrm>
        </p:grpSpPr>
        <p:pic>
          <p:nvPicPr>
            <p:cNvPr id="175" name="Google Shape;175;g24ffc017898_0_7"/>
            <p:cNvPicPr preferRelativeResize="0"/>
            <p:nvPr/>
          </p:nvPicPr>
          <p:blipFill>
            <a:blip r:embed="rId4">
              <a:alphaModFix/>
            </a:blip>
            <a:stretch>
              <a:fillRect/>
            </a:stretch>
          </p:blipFill>
          <p:spPr>
            <a:xfrm>
              <a:off x="3464875" y="1092711"/>
              <a:ext cx="3327096" cy="1080000"/>
            </a:xfrm>
            <a:prstGeom prst="rect">
              <a:avLst/>
            </a:prstGeom>
            <a:noFill/>
            <a:ln cap="flat" cmpd="sng" w="9525">
              <a:solidFill>
                <a:schemeClr val="lt1"/>
              </a:solidFill>
              <a:prstDash val="solid"/>
              <a:round/>
              <a:headEnd len="sm" w="sm" type="none"/>
              <a:tailEnd len="sm" w="sm" type="none"/>
            </a:ln>
          </p:spPr>
        </p:pic>
        <p:pic>
          <p:nvPicPr>
            <p:cNvPr id="176" name="Google Shape;176;g24ffc017898_0_7"/>
            <p:cNvPicPr preferRelativeResize="0"/>
            <p:nvPr/>
          </p:nvPicPr>
          <p:blipFill>
            <a:blip r:embed="rId5">
              <a:alphaModFix/>
            </a:blip>
            <a:stretch>
              <a:fillRect/>
            </a:stretch>
          </p:blipFill>
          <p:spPr>
            <a:xfrm>
              <a:off x="3465223" y="2146211"/>
              <a:ext cx="3326399" cy="1377563"/>
            </a:xfrm>
            <a:prstGeom prst="rect">
              <a:avLst/>
            </a:prstGeom>
            <a:noFill/>
            <a:ln cap="flat" cmpd="sng" w="9525">
              <a:solidFill>
                <a:schemeClr val="lt1"/>
              </a:solidFill>
              <a:prstDash val="solid"/>
              <a:round/>
              <a:headEnd len="sm" w="sm" type="none"/>
              <a:tailEnd len="sm" w="sm" type="none"/>
            </a:ln>
          </p:spPr>
        </p:pic>
        <p:pic>
          <p:nvPicPr>
            <p:cNvPr id="177" name="Google Shape;177;g24ffc017898_0_7"/>
            <p:cNvPicPr preferRelativeResize="0"/>
            <p:nvPr/>
          </p:nvPicPr>
          <p:blipFill>
            <a:blip r:embed="rId6">
              <a:alphaModFix/>
            </a:blip>
            <a:stretch>
              <a:fillRect/>
            </a:stretch>
          </p:blipFill>
          <p:spPr>
            <a:xfrm>
              <a:off x="3465223" y="3504732"/>
              <a:ext cx="3326399" cy="1030460"/>
            </a:xfrm>
            <a:prstGeom prst="rect">
              <a:avLst/>
            </a:prstGeom>
            <a:noFill/>
            <a:ln cap="flat" cmpd="sng" w="9525">
              <a:solidFill>
                <a:schemeClr val="lt1"/>
              </a:solidFill>
              <a:prstDash val="solid"/>
              <a:round/>
              <a:headEnd len="sm" w="sm" type="none"/>
              <a:tailEnd len="sm" w="sm" type="none"/>
            </a:ln>
          </p:spPr>
        </p:pic>
        <p:pic>
          <p:nvPicPr>
            <p:cNvPr id="178" name="Google Shape;178;g24ffc017898_0_7"/>
            <p:cNvPicPr preferRelativeResize="0"/>
            <p:nvPr/>
          </p:nvPicPr>
          <p:blipFill>
            <a:blip r:embed="rId7">
              <a:alphaModFix/>
            </a:blip>
            <a:stretch>
              <a:fillRect/>
            </a:stretch>
          </p:blipFill>
          <p:spPr>
            <a:xfrm>
              <a:off x="3465223" y="4514328"/>
              <a:ext cx="3326399" cy="1316098"/>
            </a:xfrm>
            <a:prstGeom prst="rect">
              <a:avLst/>
            </a:prstGeom>
            <a:noFill/>
            <a:ln cap="flat" cmpd="sng" w="9525">
              <a:solidFill>
                <a:schemeClr val="lt1"/>
              </a:solidFill>
              <a:prstDash val="solid"/>
              <a:round/>
              <a:headEnd len="sm" w="sm" type="none"/>
              <a:tailEnd len="sm" w="sm" type="none"/>
            </a:ln>
          </p:spPr>
        </p:pic>
        <p:pic>
          <p:nvPicPr>
            <p:cNvPr id="179" name="Google Shape;179;g24ffc017898_0_7"/>
            <p:cNvPicPr preferRelativeResize="0"/>
            <p:nvPr/>
          </p:nvPicPr>
          <p:blipFill rotWithShape="1">
            <a:blip r:embed="rId8">
              <a:alphaModFix/>
            </a:blip>
            <a:srcRect b="48014" l="0" r="0" t="0"/>
            <a:stretch/>
          </p:blipFill>
          <p:spPr>
            <a:xfrm>
              <a:off x="3465234" y="5453073"/>
              <a:ext cx="3326383" cy="950978"/>
            </a:xfrm>
            <a:prstGeom prst="rect">
              <a:avLst/>
            </a:prstGeom>
            <a:noFill/>
            <a:ln cap="flat" cmpd="sng" w="9525">
              <a:solidFill>
                <a:schemeClr val="lt1"/>
              </a:solidFill>
              <a:prstDash val="solid"/>
              <a:round/>
              <a:headEnd len="sm" w="sm" type="none"/>
              <a:tailEnd len="sm" w="sm" type="none"/>
            </a:ln>
          </p:spPr>
        </p:pic>
      </p:grpSp>
      <p:sp>
        <p:nvSpPr>
          <p:cNvPr id="180" name="Google Shape;180;g24ffc017898_0_7"/>
          <p:cNvSpPr/>
          <p:nvPr/>
        </p:nvSpPr>
        <p:spPr>
          <a:xfrm>
            <a:off x="5383225" y="3406975"/>
            <a:ext cx="1019400" cy="3693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400"/>
              <a:buFont typeface="Arial"/>
              <a:buNone/>
            </a:pPr>
            <a:r>
              <a:rPr b="1" lang="zh-CN">
                <a:solidFill>
                  <a:schemeClr val="dk1"/>
                </a:solidFill>
                <a:latin typeface="Calibri"/>
                <a:ea typeface="Calibri"/>
                <a:cs typeface="Calibri"/>
                <a:sym typeface="Calibri"/>
              </a:rPr>
              <a:t>精选期刊</a:t>
            </a:r>
            <a:endParaRPr b="1" sz="1600">
              <a:solidFill>
                <a:schemeClr val="dk2"/>
              </a:solidFill>
            </a:endParaRPr>
          </a:p>
        </p:txBody>
      </p:sp>
      <p:sp>
        <p:nvSpPr>
          <p:cNvPr id="181" name="Google Shape;181;g24ffc017898_0_7"/>
          <p:cNvSpPr/>
          <p:nvPr/>
        </p:nvSpPr>
        <p:spPr>
          <a:xfrm>
            <a:off x="5383225" y="5795475"/>
            <a:ext cx="1019400" cy="3693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400"/>
              <a:buFont typeface="Arial"/>
              <a:buNone/>
            </a:pPr>
            <a:r>
              <a:rPr b="1" lang="zh-CN">
                <a:solidFill>
                  <a:schemeClr val="dk1"/>
                </a:solidFill>
                <a:latin typeface="Calibri"/>
                <a:ea typeface="Calibri"/>
                <a:cs typeface="Calibri"/>
                <a:sym typeface="Calibri"/>
              </a:rPr>
              <a:t>精选图书</a:t>
            </a:r>
            <a:endParaRPr b="1" sz="1600">
              <a:solidFill>
                <a:schemeClr val="dk2"/>
              </a:solidFill>
            </a:endParaRPr>
          </a:p>
        </p:txBody>
      </p:sp>
      <p:sp>
        <p:nvSpPr>
          <p:cNvPr id="182" name="Google Shape;182;g24ffc017898_0_7"/>
          <p:cNvSpPr/>
          <p:nvPr/>
        </p:nvSpPr>
        <p:spPr>
          <a:xfrm>
            <a:off x="5383225" y="4764450"/>
            <a:ext cx="1611000" cy="3693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400"/>
              <a:buFont typeface="Arial"/>
              <a:buNone/>
            </a:pPr>
            <a:r>
              <a:rPr b="1" lang="zh-CN">
                <a:solidFill>
                  <a:schemeClr val="dk1"/>
                </a:solidFill>
                <a:latin typeface="Calibri"/>
                <a:ea typeface="Calibri"/>
                <a:cs typeface="Calibri"/>
                <a:sym typeface="Calibri"/>
              </a:rPr>
              <a:t>按学科主题浏览</a:t>
            </a:r>
            <a:endParaRPr b="1" sz="1600">
              <a:solidFill>
                <a:schemeClr val="dk2"/>
              </a:solidFill>
            </a:endParaRPr>
          </a:p>
        </p:txBody>
      </p:sp>
      <p:sp>
        <p:nvSpPr>
          <p:cNvPr id="183" name="Google Shape;183;g24ffc017898_0_7"/>
          <p:cNvSpPr/>
          <p:nvPr/>
        </p:nvSpPr>
        <p:spPr>
          <a:xfrm>
            <a:off x="7329500" y="3012125"/>
            <a:ext cx="2142000" cy="1054800"/>
          </a:xfrm>
          <a:prstGeom prst="wedgeRoundRectCallout">
            <a:avLst>
              <a:gd fmla="val -20833" name="adj1"/>
              <a:gd fmla="val 62500" name="adj2"/>
              <a:gd fmla="val 0" name="adj3"/>
            </a:avLst>
          </a:prstGeom>
          <a:noFill/>
          <a:ln cap="flat" cmpd="sng" w="19050">
            <a:solidFill>
              <a:srgbClr val="00B0F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zh-CN" sz="1600">
                <a:solidFill>
                  <a:schemeClr val="accent6"/>
                </a:solidFill>
                <a:latin typeface="Calibri"/>
                <a:ea typeface="Calibri"/>
                <a:cs typeface="Calibri"/>
                <a:sym typeface="Calibri"/>
              </a:rPr>
              <a:t>一网尽享研究发表和内容搜索</a:t>
            </a:r>
            <a:endParaRPr b="1" sz="1600">
              <a:solidFill>
                <a:schemeClr val="accent6"/>
              </a:solidFill>
              <a:latin typeface="Calibri"/>
              <a:ea typeface="Calibri"/>
              <a:cs typeface="Calibri"/>
              <a:sym typeface="Calibri"/>
            </a:endParaRPr>
          </a:p>
          <a:p>
            <a:pPr indent="0" lvl="0" marL="0" rtl="0" algn="l">
              <a:spcBef>
                <a:spcPts val="0"/>
              </a:spcBef>
              <a:spcAft>
                <a:spcPts val="0"/>
              </a:spcAft>
              <a:buNone/>
            </a:pPr>
            <a:r>
              <a:rPr b="1" lang="zh-CN" sz="1600">
                <a:solidFill>
                  <a:schemeClr val="accent6"/>
                </a:solidFill>
                <a:latin typeface="Calibri"/>
                <a:ea typeface="Calibri"/>
                <a:cs typeface="Calibri"/>
                <a:sym typeface="Calibri"/>
              </a:rPr>
              <a:t>获取更好的使用体验</a:t>
            </a:r>
            <a:endParaRPr sz="1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用户登录</a:t>
            </a:r>
            <a:endParaRPr/>
          </a:p>
        </p:txBody>
      </p:sp>
      <p:sp>
        <p:nvSpPr>
          <p:cNvPr id="190" name="Google Shape;190;p3"/>
          <p:cNvSpPr/>
          <p:nvPr/>
        </p:nvSpPr>
        <p:spPr>
          <a:xfrm>
            <a:off x="7185475" y="2217525"/>
            <a:ext cx="2629500" cy="14400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accent4"/>
              </a:buClr>
              <a:buSzPts val="1400"/>
              <a:buFont typeface="Arial"/>
              <a:buNone/>
            </a:pPr>
            <a:r>
              <a:rPr lang="zh-CN">
                <a:solidFill>
                  <a:schemeClr val="dk1"/>
                </a:solidFill>
                <a:latin typeface="Calibri"/>
                <a:ea typeface="Calibri"/>
                <a:cs typeface="Calibri"/>
                <a:sym typeface="Calibri"/>
              </a:rPr>
              <a:t>注册用户可直接登录Springer账号</a:t>
            </a:r>
            <a:endParaRPr>
              <a:solidFill>
                <a:schemeClr val="dk1"/>
              </a:solidFill>
              <a:latin typeface="Calibri"/>
              <a:ea typeface="Calibri"/>
              <a:cs typeface="Calibri"/>
              <a:sym typeface="Calibri"/>
            </a:endParaRPr>
          </a:p>
          <a:p>
            <a:pPr indent="0" lvl="0" marL="0" rtl="0" algn="l">
              <a:spcBef>
                <a:spcPts val="600"/>
              </a:spcBef>
              <a:spcAft>
                <a:spcPts val="0"/>
              </a:spcAft>
              <a:buClr>
                <a:schemeClr val="accent4"/>
              </a:buClr>
              <a:buSzPts val="1400"/>
              <a:buFont typeface="Arial"/>
              <a:buNone/>
            </a:pPr>
            <a:r>
              <a:rPr lang="zh-CN">
                <a:solidFill>
                  <a:schemeClr val="dk1"/>
                </a:solidFill>
                <a:latin typeface="Calibri"/>
                <a:ea typeface="Calibri"/>
                <a:cs typeface="Calibri"/>
                <a:sym typeface="Calibri"/>
              </a:rPr>
              <a:t>或使用企业账号密码登录</a:t>
            </a:r>
            <a:endParaRPr>
              <a:solidFill>
                <a:schemeClr val="dk1"/>
              </a:solidFill>
              <a:latin typeface="Calibri"/>
              <a:ea typeface="Calibri"/>
              <a:cs typeface="Calibri"/>
              <a:sym typeface="Calibri"/>
            </a:endParaRPr>
          </a:p>
          <a:p>
            <a:pPr indent="0" lvl="0" marL="0" rtl="0" algn="l">
              <a:spcBef>
                <a:spcPts val="600"/>
              </a:spcBef>
              <a:spcAft>
                <a:spcPts val="0"/>
              </a:spcAft>
              <a:buClr>
                <a:schemeClr val="accent4"/>
              </a:buClr>
              <a:buSzPts val="1400"/>
              <a:buFont typeface="Arial"/>
              <a:buNone/>
            </a:pPr>
            <a:r>
              <a:rPr lang="zh-CN">
                <a:solidFill>
                  <a:schemeClr val="dk1"/>
                </a:solidFill>
                <a:latin typeface="Calibri"/>
                <a:ea typeface="Calibri"/>
                <a:cs typeface="Calibri"/>
                <a:sym typeface="Calibri"/>
              </a:rPr>
              <a:t>或通过搜索机构名称进行机构访问</a:t>
            </a:r>
            <a:endParaRPr sz="1600">
              <a:solidFill>
                <a:schemeClr val="dk2"/>
              </a:solidFill>
            </a:endParaRPr>
          </a:p>
        </p:txBody>
      </p:sp>
      <p:pic>
        <p:nvPicPr>
          <p:cNvPr id="191" name="Google Shape;191;p3"/>
          <p:cNvPicPr preferRelativeResize="0"/>
          <p:nvPr/>
        </p:nvPicPr>
        <p:blipFill rotWithShape="1">
          <a:blip r:embed="rId3">
            <a:alphaModFix/>
          </a:blip>
          <a:srcRect b="0" l="0" r="0" t="0"/>
          <a:stretch/>
        </p:blipFill>
        <p:spPr>
          <a:xfrm>
            <a:off x="825500" y="1265520"/>
            <a:ext cx="6079997" cy="4801777"/>
          </a:xfrm>
          <a:prstGeom prst="rect">
            <a:avLst/>
          </a:prstGeom>
          <a:noFill/>
          <a:ln>
            <a:noFill/>
          </a:ln>
        </p:spPr>
      </p:pic>
      <p:cxnSp>
        <p:nvCxnSpPr>
          <p:cNvPr id="192" name="Google Shape;192;p3"/>
          <p:cNvCxnSpPr/>
          <p:nvPr/>
        </p:nvCxnSpPr>
        <p:spPr>
          <a:xfrm rot="10800000">
            <a:off x="6318915" y="2265528"/>
            <a:ext cx="866571" cy="163773"/>
          </a:xfrm>
          <a:prstGeom prst="straightConnector1">
            <a:avLst/>
          </a:prstGeom>
          <a:noFill/>
          <a:ln cap="flat" cmpd="sng" w="19050">
            <a:solidFill>
              <a:schemeClr val="dk1"/>
            </a:solidFill>
            <a:prstDash val="solid"/>
            <a:round/>
            <a:headEnd len="sm" w="sm" type="none"/>
            <a:tailEnd len="med" w="med" type="stealth"/>
          </a:ln>
        </p:spPr>
      </p:cxnSp>
      <p:cxnSp>
        <p:nvCxnSpPr>
          <p:cNvPr id="193" name="Google Shape;193;p3"/>
          <p:cNvCxnSpPr/>
          <p:nvPr/>
        </p:nvCxnSpPr>
        <p:spPr>
          <a:xfrm flipH="1">
            <a:off x="3534310" y="2946409"/>
            <a:ext cx="3651174" cy="246867"/>
          </a:xfrm>
          <a:prstGeom prst="straightConnector1">
            <a:avLst/>
          </a:prstGeom>
          <a:noFill/>
          <a:ln cap="flat" cmpd="sng" w="19050">
            <a:solidFill>
              <a:schemeClr val="dk1"/>
            </a:solidFill>
            <a:prstDash val="solid"/>
            <a:round/>
            <a:headEnd len="sm" w="sm" type="none"/>
            <a:tailEnd len="med" w="med" type="stealth"/>
          </a:ln>
        </p:spPr>
      </p:cxnSp>
      <p:cxnSp>
        <p:nvCxnSpPr>
          <p:cNvPr id="194" name="Google Shape;194;p3"/>
          <p:cNvCxnSpPr/>
          <p:nvPr/>
        </p:nvCxnSpPr>
        <p:spPr>
          <a:xfrm flipH="1">
            <a:off x="3607687" y="3406297"/>
            <a:ext cx="3577797" cy="251217"/>
          </a:xfrm>
          <a:prstGeom prst="straightConnector1">
            <a:avLst/>
          </a:prstGeom>
          <a:noFill/>
          <a:ln cap="flat" cmpd="sng" w="19050">
            <a:solidFill>
              <a:schemeClr val="dk1"/>
            </a:solidFill>
            <a:prstDash val="solid"/>
            <a:round/>
            <a:headEnd len="sm" w="sm"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
          <p:cNvSpPr txBox="1"/>
          <p:nvPr>
            <p:ph type="title"/>
          </p:nvPr>
        </p:nvSpPr>
        <p:spPr>
          <a:xfrm>
            <a:off x="825500" y="538163"/>
            <a:ext cx="8239126" cy="37055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获得平台授权的机构用户登录方法</a:t>
            </a:r>
            <a:endParaRPr/>
          </a:p>
        </p:txBody>
      </p:sp>
      <p:sp>
        <p:nvSpPr>
          <p:cNvPr id="200" name="Google Shape;200;p4"/>
          <p:cNvSpPr txBox="1"/>
          <p:nvPr/>
        </p:nvSpPr>
        <p:spPr>
          <a:xfrm>
            <a:off x="724325" y="1336575"/>
            <a:ext cx="8804700" cy="4248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根据用户所在的不同空间位置，SpringerLink平台的登录方法可以划分成以下两大类：</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br>
              <a:rPr b="0" i="0" lang="zh-CN" sz="1800" u="none" cap="none" strike="noStrike">
                <a:solidFill>
                  <a:srgbClr val="222222"/>
                </a:solidFill>
                <a:latin typeface="Arial"/>
                <a:ea typeface="Arial"/>
                <a:cs typeface="Arial"/>
                <a:sym typeface="Arial"/>
              </a:rPr>
            </a:br>
            <a:endParaRPr b="0"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zh-CN" sz="1800" u="none" cap="none" strike="noStrike">
                <a:solidFill>
                  <a:srgbClr val="222222"/>
                </a:solidFill>
                <a:latin typeface="Arial"/>
                <a:ea typeface="Arial"/>
                <a:cs typeface="Arial"/>
                <a:sym typeface="Arial"/>
              </a:rPr>
              <a:t>1）在校或者到馆登录</a:t>
            </a:r>
            <a:endParaRPr b="0"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学校和图书馆的IP范围已得到平台授权，用户通过台式电脑、笔记本电脑或者IPAD、手机等各种移动终端连接到学校或者图书馆的网络，即可自动获得平台访问权限。</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直接输入网址即可登录</a:t>
            </a:r>
            <a:r>
              <a:rPr b="0" i="0" lang="zh-CN" sz="1800" u="sng" cap="none" strike="noStrike">
                <a:solidFill>
                  <a:srgbClr val="576B95"/>
                </a:solidFill>
                <a:latin typeface="Arial"/>
                <a:ea typeface="Arial"/>
                <a:cs typeface="Arial"/>
                <a:sym typeface="Arial"/>
                <a:hlinkClick r:id="rId3">
                  <a:extLst>
                    <a:ext uri="{A12FA001-AC4F-418D-AE19-62706E023703}">
                      <ahyp:hlinkClr val="tx"/>
                    </a:ext>
                  </a:extLst>
                </a:hlinkClick>
              </a:rPr>
              <a:t>https://link.springer.com‍。</a:t>
            </a:r>
            <a:endParaRPr b="0"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br>
              <a:rPr b="0" i="0" lang="zh-CN" sz="1800" u="none" cap="none" strike="noStrike">
                <a:solidFill>
                  <a:srgbClr val="222222"/>
                </a:solidFill>
                <a:latin typeface="Arial"/>
                <a:ea typeface="Arial"/>
                <a:cs typeface="Arial"/>
                <a:sym typeface="Arial"/>
              </a:rPr>
            </a:br>
            <a:endParaRPr b="0"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zh-CN" sz="1800" u="none" cap="none" strike="noStrike">
                <a:solidFill>
                  <a:srgbClr val="222222"/>
                </a:solidFill>
                <a:latin typeface="Arial"/>
                <a:ea typeface="Arial"/>
                <a:cs typeface="Arial"/>
                <a:sym typeface="Arial"/>
              </a:rPr>
              <a:t>2）远程登录</a:t>
            </a:r>
            <a:endParaRPr b="0" i="0"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1" sz="1800" u="none" cap="none" strike="noStrike">
              <a:solidFill>
                <a:srgbClr val="22222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1" lang="zh-CN" sz="1800" u="none" cap="none" strike="noStrike">
                <a:solidFill>
                  <a:srgbClr val="222222"/>
                </a:solidFill>
              </a:rPr>
              <a:t>远程登录方法一：VPN代理登录</a:t>
            </a:r>
            <a:endParaRPr b="1" i="0" sz="1800" u="none" cap="none" strike="noStrike">
              <a:solidFill>
                <a:srgbClr val="222222"/>
              </a:solidFill>
            </a:endParaRPr>
          </a:p>
          <a:p>
            <a:pPr indent="0" lvl="0" marL="0" marR="0" rtl="0" algn="just">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用户在台式电脑、笔记本电脑或者IPAD、手机等各种移动终端上，通过VPN连接到学校或者图书馆的内部网络环境，即可自动获得平台访问权限。</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直接输入网址即可登录</a:t>
            </a:r>
            <a:r>
              <a:rPr b="0" i="0" lang="zh-CN" sz="1800" u="sng" cap="none" strike="noStrike">
                <a:solidFill>
                  <a:srgbClr val="576B95"/>
                </a:solidFill>
                <a:latin typeface="Arial"/>
                <a:ea typeface="Arial"/>
                <a:cs typeface="Arial"/>
                <a:sym typeface="Arial"/>
                <a:hlinkClick r:id="rId4">
                  <a:extLst>
                    <a:ext uri="{A12FA001-AC4F-418D-AE19-62706E023703}">
                      <ahyp:hlinkClr val="tx"/>
                    </a:ext>
                  </a:extLst>
                </a:hlinkClick>
              </a:rPr>
              <a:t>https://link.springer‍.com。</a:t>
            </a:r>
            <a:endParaRPr b="0" i="0" sz="1800" u="none" cap="none" strike="noStrike">
              <a:solidFill>
                <a:srgbClr val="22222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txBox="1"/>
          <p:nvPr>
            <p:ph type="title"/>
          </p:nvPr>
        </p:nvSpPr>
        <p:spPr>
          <a:xfrm>
            <a:off x="833437" y="358365"/>
            <a:ext cx="8239126" cy="37055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获得平台授权的机构用户登录方法</a:t>
            </a:r>
            <a:endParaRPr/>
          </a:p>
        </p:txBody>
      </p:sp>
      <p:sp>
        <p:nvSpPr>
          <p:cNvPr id="206" name="Google Shape;206;p5"/>
          <p:cNvSpPr txBox="1"/>
          <p:nvPr/>
        </p:nvSpPr>
        <p:spPr>
          <a:xfrm>
            <a:off x="702210" y="809341"/>
            <a:ext cx="8645700" cy="120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1" lang="zh-CN" sz="1800" u="none" cap="none" strike="noStrike">
                <a:solidFill>
                  <a:srgbClr val="222222"/>
                </a:solidFill>
              </a:rPr>
              <a:t>远程登录方法二：CARSI（教育网）远程认证登录（教工号、学号认证登录）</a:t>
            </a:r>
            <a:endParaRPr b="1" i="0" sz="1800" u="none" cap="none" strike="noStrike">
              <a:solidFill>
                <a:srgbClr val="222222"/>
              </a:solidFill>
            </a:endParaRPr>
          </a:p>
          <a:p>
            <a:pPr indent="0" lvl="0" marL="0" marR="0" rtl="0" algn="just">
              <a:lnSpc>
                <a:spcPct val="100000"/>
              </a:lnSpc>
              <a:spcBef>
                <a:spcPts val="0"/>
              </a:spcBef>
              <a:spcAft>
                <a:spcPts val="0"/>
              </a:spcAft>
              <a:buClr>
                <a:srgbClr val="000000"/>
              </a:buClr>
              <a:buSzPts val="1800"/>
              <a:buFont typeface="Arial"/>
              <a:buNone/>
            </a:pPr>
            <a:r>
              <a:rPr b="0" i="0" lang="zh-CN" sz="1800" u="none" cap="none" strike="noStrike">
                <a:solidFill>
                  <a:srgbClr val="222222"/>
                </a:solidFill>
                <a:latin typeface="Arial"/>
                <a:ea typeface="Arial"/>
                <a:cs typeface="Arial"/>
                <a:sym typeface="Arial"/>
              </a:rPr>
              <a:t>点击右上角“Sign up/ Log in”后，选择“Access via your institution”，然后在出现的搜索框中输入学校英文名称。完成后，页面将自动跳转至大学统一身份认证系统页面，输入本人账号和密码登录，即可使用SpringerLink平台资源。</a:t>
            </a:r>
            <a:endParaRPr b="0" i="0" sz="1800" u="none" cap="none" strike="noStrike">
              <a:solidFill>
                <a:srgbClr val="222222"/>
              </a:solidFill>
              <a:latin typeface="Arial"/>
              <a:ea typeface="Arial"/>
              <a:cs typeface="Arial"/>
              <a:sym typeface="Arial"/>
            </a:endParaRPr>
          </a:p>
        </p:txBody>
      </p:sp>
      <p:pic>
        <p:nvPicPr>
          <p:cNvPr id="207" name="Google Shape;207;p5"/>
          <p:cNvPicPr preferRelativeResize="0"/>
          <p:nvPr/>
        </p:nvPicPr>
        <p:blipFill rotWithShape="1">
          <a:blip r:embed="rId3">
            <a:alphaModFix/>
          </a:blip>
          <a:srcRect b="0" l="0" r="0" t="0"/>
          <a:stretch/>
        </p:blipFill>
        <p:spPr>
          <a:xfrm>
            <a:off x="175153" y="2209215"/>
            <a:ext cx="5337371" cy="4013018"/>
          </a:xfrm>
          <a:prstGeom prst="rect">
            <a:avLst/>
          </a:prstGeom>
          <a:noFill/>
          <a:ln>
            <a:noFill/>
          </a:ln>
        </p:spPr>
      </p:pic>
      <p:pic>
        <p:nvPicPr>
          <p:cNvPr id="208" name="Google Shape;208;p5"/>
          <p:cNvPicPr preferRelativeResize="0"/>
          <p:nvPr/>
        </p:nvPicPr>
        <p:blipFill rotWithShape="1">
          <a:blip r:embed="rId4">
            <a:alphaModFix/>
          </a:blip>
          <a:srcRect b="0" l="0" r="0" t="0"/>
          <a:stretch/>
        </p:blipFill>
        <p:spPr>
          <a:xfrm>
            <a:off x="5337372" y="3945277"/>
            <a:ext cx="4393475" cy="2198378"/>
          </a:xfrm>
          <a:prstGeom prst="rect">
            <a:avLst/>
          </a:prstGeom>
          <a:noFill/>
          <a:ln>
            <a:noFill/>
          </a:ln>
        </p:spPr>
      </p:pic>
      <p:sp>
        <p:nvSpPr>
          <p:cNvPr id="209" name="Google Shape;209;p5"/>
          <p:cNvSpPr txBox="1"/>
          <p:nvPr/>
        </p:nvSpPr>
        <p:spPr>
          <a:xfrm>
            <a:off x="6801492" y="3429000"/>
            <a:ext cx="1623317" cy="360850"/>
          </a:xfrm>
          <a:prstGeom prst="rect">
            <a:avLst/>
          </a:prstGeom>
          <a:noFill/>
          <a:ln>
            <a:noFill/>
          </a:ln>
        </p:spPr>
        <p:txBody>
          <a:bodyPr anchorCtr="0" anchor="t" bIns="72000" lIns="72000" spcFirstLastPara="1" rIns="72000" wrap="square" tIns="72000">
            <a:spAutoFit/>
          </a:bodyPr>
          <a:lstStyle/>
          <a:p>
            <a:pPr indent="0" lvl="0" marL="0" marR="0" rtl="0" algn="l">
              <a:lnSpc>
                <a:spcPct val="100000"/>
              </a:lnSpc>
              <a:spcBef>
                <a:spcPts val="0"/>
              </a:spcBef>
              <a:spcAft>
                <a:spcPts val="0"/>
              </a:spcAft>
              <a:buClr>
                <a:srgbClr val="000000"/>
              </a:buClr>
              <a:buSzPts val="1400"/>
              <a:buFont typeface="Arial"/>
              <a:buNone/>
            </a:pPr>
            <a:r>
              <a:rPr b="0" i="0" lang="zh-CN" sz="1400" u="none" cap="none" strike="noStrike">
                <a:solidFill>
                  <a:schemeClr val="dk1"/>
                </a:solidFill>
                <a:latin typeface="Calibri"/>
                <a:ea typeface="Calibri"/>
                <a:cs typeface="Calibri"/>
                <a:sym typeface="Calibri"/>
              </a:rPr>
              <a:t>仅作举例：</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3" name="Shape 213"/>
        <p:cNvGrpSpPr/>
        <p:nvPr/>
      </p:nvGrpSpPr>
      <p:grpSpPr>
        <a:xfrm>
          <a:off x="0" y="0"/>
          <a:ext cx="0" cy="0"/>
          <a:chOff x="0" y="0"/>
          <a:chExt cx="0" cy="0"/>
        </a:xfrm>
      </p:grpSpPr>
      <p:sp>
        <p:nvSpPr>
          <p:cNvPr id="214" name="Google Shape;214;p6"/>
          <p:cNvSpPr txBox="1"/>
          <p:nvPr>
            <p:ph type="title"/>
          </p:nvPr>
        </p:nvSpPr>
        <p:spPr>
          <a:xfrm>
            <a:off x="844894" y="1657719"/>
            <a:ext cx="8030552" cy="112779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22222"/>
              </a:buClr>
              <a:buSzPts val="1800"/>
              <a:buFont typeface="Arial"/>
              <a:buNone/>
            </a:pPr>
            <a:r>
              <a:rPr b="0" lang="zh-CN" sz="1800">
                <a:solidFill>
                  <a:srgbClr val="222222"/>
                </a:solidFill>
                <a:latin typeface="Arial"/>
                <a:ea typeface="Arial"/>
                <a:cs typeface="Arial"/>
                <a:sym typeface="Arial"/>
              </a:rPr>
              <a:t>主页上的紫色图标表示用户已经进入授权访问页面，可以全文下载授权文献（在未授权登录状态下，图标呈现桔色）</a:t>
            </a:r>
            <a:endParaRPr b="0" sz="1800">
              <a:solidFill>
                <a:srgbClr val="222222"/>
              </a:solidFill>
              <a:latin typeface="Arial"/>
              <a:ea typeface="Arial"/>
              <a:cs typeface="Arial"/>
              <a:sym typeface="Arial"/>
            </a:endParaRPr>
          </a:p>
        </p:txBody>
      </p:sp>
      <p:pic>
        <p:nvPicPr>
          <p:cNvPr id="215" name="Google Shape;215;p6"/>
          <p:cNvPicPr preferRelativeResize="0"/>
          <p:nvPr/>
        </p:nvPicPr>
        <p:blipFill rotWithShape="1">
          <a:blip r:embed="rId4">
            <a:alphaModFix/>
          </a:blip>
          <a:srcRect b="0" l="0" r="0" t="0"/>
          <a:stretch/>
        </p:blipFill>
        <p:spPr>
          <a:xfrm>
            <a:off x="6132458" y="3749257"/>
            <a:ext cx="3012397" cy="1663143"/>
          </a:xfrm>
          <a:prstGeom prst="rect">
            <a:avLst/>
          </a:prstGeom>
          <a:noFill/>
          <a:ln>
            <a:noFill/>
          </a:ln>
        </p:spPr>
      </p:pic>
      <p:pic>
        <p:nvPicPr>
          <p:cNvPr id="216" name="Google Shape;216;p6"/>
          <p:cNvPicPr preferRelativeResize="0"/>
          <p:nvPr/>
        </p:nvPicPr>
        <p:blipFill rotWithShape="1">
          <a:blip r:embed="rId5">
            <a:alphaModFix/>
          </a:blip>
          <a:srcRect b="0" l="0" r="0" t="0"/>
          <a:stretch/>
        </p:blipFill>
        <p:spPr>
          <a:xfrm>
            <a:off x="894709" y="2785517"/>
            <a:ext cx="4867110" cy="2632743"/>
          </a:xfrm>
          <a:prstGeom prst="rect">
            <a:avLst/>
          </a:prstGeom>
          <a:noFill/>
          <a:ln>
            <a:noFill/>
          </a:ln>
        </p:spPr>
      </p:pic>
      <p:sp>
        <p:nvSpPr>
          <p:cNvPr id="217" name="Google Shape;217;p6"/>
          <p:cNvSpPr/>
          <p:nvPr/>
        </p:nvSpPr>
        <p:spPr>
          <a:xfrm>
            <a:off x="4860170" y="4396146"/>
            <a:ext cx="742950" cy="627665"/>
          </a:xfrm>
          <a:prstGeom prst="downArrow">
            <a:avLst>
              <a:gd fmla="val 50000" name="adj1"/>
              <a:gd fmla="val 50000" name="adj2"/>
            </a:avLst>
          </a:prstGeom>
          <a:solidFill>
            <a:schemeClr val="accent3"/>
          </a:solidFill>
          <a:ln>
            <a:noFill/>
          </a:ln>
        </p:spPr>
        <p:txBody>
          <a:bodyPr anchorCtr="1"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1137"/>
              <a:buFont typeface="Arial"/>
              <a:buNone/>
            </a:pPr>
            <a:r>
              <a:t/>
            </a:r>
            <a:endParaRPr b="0" i="0" sz="1137" u="none" cap="none" strike="noStrike">
              <a:solidFill>
                <a:schemeClr val="lt1"/>
              </a:solidFill>
              <a:latin typeface="Calibri"/>
              <a:ea typeface="Calibri"/>
              <a:cs typeface="Calibri"/>
              <a:sym typeface="Calibri"/>
            </a:endParaRPr>
          </a:p>
        </p:txBody>
      </p:sp>
      <p:sp>
        <p:nvSpPr>
          <p:cNvPr id="218" name="Google Shape;218;p6"/>
          <p:cNvSpPr/>
          <p:nvPr/>
        </p:nvSpPr>
        <p:spPr>
          <a:xfrm>
            <a:off x="8268341" y="4365324"/>
            <a:ext cx="742950" cy="627665"/>
          </a:xfrm>
          <a:prstGeom prst="downArrow">
            <a:avLst>
              <a:gd fmla="val 50000" name="adj1"/>
              <a:gd fmla="val 50000" name="adj2"/>
            </a:avLst>
          </a:prstGeom>
          <a:solidFill>
            <a:schemeClr val="accent3"/>
          </a:solidFill>
          <a:ln>
            <a:noFill/>
          </a:ln>
        </p:spPr>
        <p:txBody>
          <a:bodyPr anchorCtr="1"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1137"/>
              <a:buFont typeface="Arial"/>
              <a:buNone/>
            </a:pPr>
            <a:r>
              <a:t/>
            </a:r>
            <a:endParaRPr b="0" i="0" sz="1137" u="none" cap="none" strike="noStrike">
              <a:solidFill>
                <a:schemeClr val="lt1"/>
              </a:solidFill>
              <a:latin typeface="Calibri"/>
              <a:ea typeface="Calibri"/>
              <a:cs typeface="Calibri"/>
              <a:sym typeface="Calibri"/>
            </a:endParaRPr>
          </a:p>
        </p:txBody>
      </p:sp>
      <p:sp>
        <p:nvSpPr>
          <p:cNvPr id="219" name="Google Shape;219;p6"/>
          <p:cNvSpPr txBox="1"/>
          <p:nvPr/>
        </p:nvSpPr>
        <p:spPr>
          <a:xfrm>
            <a:off x="844900" y="537965"/>
            <a:ext cx="8239200" cy="87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86A7E"/>
              </a:buClr>
              <a:buSzPts val="2600"/>
              <a:buFont typeface="Calibri"/>
              <a:buNone/>
            </a:pPr>
            <a:r>
              <a:rPr b="1" i="0" lang="zh-CN" sz="2600" u="none" cap="none" strike="noStrike">
                <a:solidFill>
                  <a:srgbClr val="486A7E"/>
                </a:solidFill>
                <a:latin typeface="Calibri"/>
                <a:ea typeface="Calibri"/>
                <a:cs typeface="Calibri"/>
                <a:sym typeface="Calibri"/>
              </a:rPr>
              <a:t>登录后，想知道自己所在的机构是否已获得SpringerLink平台的授权访问？</a:t>
            </a:r>
            <a:endParaRPr b="1" i="0" sz="2600" u="none" cap="none" strike="noStrike">
              <a:solidFill>
                <a:srgbClr val="486A7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sp>
        <p:nvSpPr>
          <p:cNvPr id="224" name="Google Shape;224;g2931448e0f1_0_0"/>
          <p:cNvSpPr txBox="1"/>
          <p:nvPr>
            <p:ph type="title"/>
          </p:nvPr>
        </p:nvSpPr>
        <p:spPr>
          <a:xfrm>
            <a:off x="937650" y="1574295"/>
            <a:ext cx="8030700" cy="37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222222"/>
              </a:buClr>
              <a:buSzPts val="1800"/>
              <a:buFont typeface="Arial"/>
              <a:buNone/>
            </a:pPr>
            <a:r>
              <a:rPr b="0" lang="zh-CN" sz="1800">
                <a:solidFill>
                  <a:srgbClr val="222222"/>
                </a:solidFill>
                <a:latin typeface="Arial"/>
                <a:ea typeface="Arial"/>
                <a:cs typeface="Arial"/>
                <a:sym typeface="Arial"/>
              </a:rPr>
              <a:t>您可在主页底部通过查看有无显示所属机构获</a:t>
            </a:r>
            <a:r>
              <a:rPr b="0" lang="zh-CN" sz="1800">
                <a:solidFill>
                  <a:srgbClr val="222222"/>
                </a:solidFill>
                <a:latin typeface="Arial"/>
                <a:ea typeface="Arial"/>
                <a:cs typeface="Arial"/>
                <a:sym typeface="Arial"/>
              </a:rPr>
              <a:t>悉是否拥有</a:t>
            </a:r>
            <a:r>
              <a:rPr b="0" lang="zh-CN" sz="1800">
                <a:solidFill>
                  <a:srgbClr val="222222"/>
                </a:solidFill>
                <a:latin typeface="Arial"/>
                <a:ea typeface="Arial"/>
                <a:cs typeface="Arial"/>
                <a:sym typeface="Arial"/>
              </a:rPr>
              <a:t>访问权限</a:t>
            </a:r>
            <a:endParaRPr b="0" sz="1800">
              <a:solidFill>
                <a:srgbClr val="222222"/>
              </a:solidFill>
              <a:latin typeface="Arial"/>
              <a:ea typeface="Arial"/>
              <a:cs typeface="Arial"/>
              <a:sym typeface="Arial"/>
            </a:endParaRPr>
          </a:p>
        </p:txBody>
      </p:sp>
      <p:sp>
        <p:nvSpPr>
          <p:cNvPr id="225" name="Google Shape;225;g2931448e0f1_0_0"/>
          <p:cNvSpPr txBox="1"/>
          <p:nvPr/>
        </p:nvSpPr>
        <p:spPr>
          <a:xfrm>
            <a:off x="844900" y="537965"/>
            <a:ext cx="8239200" cy="87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486A7E"/>
              </a:buClr>
              <a:buSzPts val="2600"/>
              <a:buFont typeface="Calibri"/>
              <a:buNone/>
            </a:pPr>
            <a:r>
              <a:rPr b="1" i="0" lang="zh-CN" sz="2600" u="none" cap="none" strike="noStrike">
                <a:solidFill>
                  <a:srgbClr val="486A7E"/>
                </a:solidFill>
                <a:latin typeface="Calibri"/>
                <a:ea typeface="Calibri"/>
                <a:cs typeface="Calibri"/>
                <a:sym typeface="Calibri"/>
              </a:rPr>
              <a:t>登录后，想知道自己所在的机构是否已获得SpringerLink平台的授权访问？</a:t>
            </a:r>
            <a:endParaRPr b="1" i="0" sz="2600" u="none" cap="none" strike="noStrike">
              <a:solidFill>
                <a:srgbClr val="486A7E"/>
              </a:solidFill>
              <a:latin typeface="Calibri"/>
              <a:ea typeface="Calibri"/>
              <a:cs typeface="Calibri"/>
              <a:sym typeface="Calibri"/>
            </a:endParaRPr>
          </a:p>
        </p:txBody>
      </p:sp>
      <p:pic>
        <p:nvPicPr>
          <p:cNvPr id="226" name="Google Shape;226;g2931448e0f1_0_0"/>
          <p:cNvPicPr preferRelativeResize="0"/>
          <p:nvPr/>
        </p:nvPicPr>
        <p:blipFill>
          <a:blip r:embed="rId3">
            <a:alphaModFix/>
          </a:blip>
          <a:stretch>
            <a:fillRect/>
          </a:stretch>
        </p:blipFill>
        <p:spPr>
          <a:xfrm>
            <a:off x="349584" y="2018444"/>
            <a:ext cx="9206831" cy="37677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7"/>
          <p:cNvSpPr txBox="1"/>
          <p:nvPr>
            <p:ph idx="1" type="body"/>
          </p:nvPr>
        </p:nvSpPr>
        <p:spPr>
          <a:xfrm>
            <a:off x="832427" y="844200"/>
            <a:ext cx="6597000" cy="277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4"/>
              </a:buClr>
              <a:buSzPts val="1800"/>
              <a:buNone/>
            </a:pPr>
            <a:r>
              <a:rPr b="0" lang="zh-CN">
                <a:latin typeface="Calibri"/>
                <a:ea typeface="Calibri"/>
                <a:cs typeface="Calibri"/>
                <a:sym typeface="Calibri"/>
              </a:rPr>
              <a:t>尚未注册的用户可以轻松注册</a:t>
            </a:r>
            <a:r>
              <a:rPr b="0" lang="zh-CN"/>
              <a:t>，</a:t>
            </a:r>
            <a:r>
              <a:rPr b="0" lang="zh-CN">
                <a:latin typeface="Calibri"/>
                <a:ea typeface="Calibri"/>
                <a:cs typeface="Calibri"/>
                <a:sym typeface="Calibri"/>
              </a:rPr>
              <a:t>帐户</a:t>
            </a:r>
            <a:r>
              <a:rPr b="0" lang="zh-CN"/>
              <a:t>也可用于</a:t>
            </a:r>
            <a:r>
              <a:rPr b="0" lang="zh-CN">
                <a:latin typeface="Calibri"/>
                <a:ea typeface="Calibri"/>
                <a:cs typeface="Calibri"/>
                <a:sym typeface="Calibri"/>
              </a:rPr>
              <a:t>springer.com</a:t>
            </a:r>
            <a:r>
              <a:rPr b="0" lang="zh-CN"/>
              <a:t>。</a:t>
            </a:r>
            <a:endParaRPr b="0">
              <a:latin typeface="Calibri"/>
              <a:ea typeface="Calibri"/>
              <a:cs typeface="Calibri"/>
              <a:sym typeface="Calibri"/>
            </a:endParaRPr>
          </a:p>
        </p:txBody>
      </p:sp>
      <p:sp>
        <p:nvSpPr>
          <p:cNvPr id="233" name="Google Shape;233;p7"/>
          <p:cNvSpPr txBox="1"/>
          <p:nvPr>
            <p:ph type="title"/>
          </p:nvPr>
        </p:nvSpPr>
        <p:spPr>
          <a:xfrm>
            <a:off x="832434" y="381360"/>
            <a:ext cx="8239126" cy="37055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86A7E"/>
              </a:buClr>
              <a:buSzPts val="2600"/>
              <a:buFont typeface="Calibri"/>
              <a:buNone/>
            </a:pPr>
            <a:r>
              <a:rPr lang="zh-CN"/>
              <a:t>创建新账户</a:t>
            </a:r>
            <a:endParaRPr/>
          </a:p>
        </p:txBody>
      </p:sp>
      <p:pic>
        <p:nvPicPr>
          <p:cNvPr id="234" name="Google Shape;234;p7"/>
          <p:cNvPicPr preferRelativeResize="0"/>
          <p:nvPr/>
        </p:nvPicPr>
        <p:blipFill rotWithShape="1">
          <a:blip r:embed="rId3">
            <a:alphaModFix/>
          </a:blip>
          <a:srcRect b="0" l="0" r="0" t="0"/>
          <a:stretch/>
        </p:blipFill>
        <p:spPr>
          <a:xfrm>
            <a:off x="2320346" y="1398196"/>
            <a:ext cx="5263301" cy="49314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ringer_Nature_PPT_advanced_Dec15">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2017-08-01T16:04:09Z</dcterms:created>
  <dc:creator>Fuller, Laura, Springer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a8af9dcf-71b3-4454-b044-5c521851d7a9</vt:lpwstr>
  </property>
  <property fmtid="{D5CDD505-2E9C-101B-9397-08002B2CF9AE}" pid="3" name="Offisync_ServerID">
    <vt:lpwstr>0d673023-5242-4d13-a9d7-ca41728b752d</vt:lpwstr>
  </property>
  <property fmtid="{D5CDD505-2E9C-101B-9397-08002B2CF9AE}" pid="4" name="Offisync_UpdateToken">
    <vt:lpwstr>4</vt:lpwstr>
  </property>
  <property fmtid="{D5CDD505-2E9C-101B-9397-08002B2CF9AE}" pid="5" name="Offisync_UniqueId">
    <vt:lpwstr>182252</vt:lpwstr>
  </property>
  <property fmtid="{D5CDD505-2E9C-101B-9397-08002B2CF9AE}" pid="6" name="Jive_LatestUserAccountName">
    <vt:lpwstr>anthony.king@nature.com</vt:lpwstr>
  </property>
  <property fmtid="{D5CDD505-2E9C-101B-9397-08002B2CF9AE}" pid="7" name="Offisync_ProviderInitializationData">
    <vt:lpwstr>https://hive.springernature.com</vt:lpwstr>
  </property>
</Properties>
</file>