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5.xml" ContentType="application/vnd.openxmlformats-officedocument.presentationml.tags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575" r:id="rId5"/>
    <p:sldId id="577" r:id="rId6"/>
    <p:sldId id="333" r:id="rId7"/>
    <p:sldId id="778" r:id="rId8"/>
    <p:sldId id="334" r:id="rId9"/>
    <p:sldId id="710" r:id="rId10"/>
    <p:sldId id="712" r:id="rId11"/>
    <p:sldId id="711" r:id="rId12"/>
    <p:sldId id="713" r:id="rId13"/>
    <p:sldId id="709" r:id="rId14"/>
    <p:sldId id="842" r:id="rId15"/>
    <p:sldId id="857" r:id="rId16"/>
    <p:sldId id="873" r:id="rId17"/>
    <p:sldId id="341" r:id="rId18"/>
    <p:sldId id="538" r:id="rId19"/>
    <p:sldId id="343" r:id="rId20"/>
    <p:sldId id="736" r:id="rId21"/>
    <p:sldId id="344" r:id="rId22"/>
    <p:sldId id="756" r:id="rId23"/>
    <p:sldId id="759" r:id="rId24"/>
    <p:sldId id="761" r:id="rId25"/>
    <p:sldId id="762" r:id="rId26"/>
    <p:sldId id="763" r:id="rId27"/>
    <p:sldId id="764" r:id="rId28"/>
    <p:sldId id="765" r:id="rId29"/>
    <p:sldId id="766" r:id="rId30"/>
    <p:sldId id="767" r:id="rId31"/>
    <p:sldId id="768" r:id="rId32"/>
    <p:sldId id="769" r:id="rId33"/>
    <p:sldId id="497" r:id="rId34"/>
    <p:sldId id="860" r:id="rId35"/>
    <p:sldId id="770" r:id="rId36"/>
    <p:sldId id="361" r:id="rId37"/>
    <p:sldId id="875" r:id="rId38"/>
    <p:sldId id="869" r:id="rId39"/>
    <p:sldId id="872" r:id="rId40"/>
    <p:sldId id="871" r:id="rId41"/>
    <p:sldId id="707" r:id="rId42"/>
    <p:sldId id="774" r:id="rId43"/>
    <p:sldId id="775" r:id="rId44"/>
    <p:sldId id="367" r:id="rId45"/>
    <p:sldId id="368" r:id="rId46"/>
    <p:sldId id="685" r:id="rId47"/>
  </p:sldIdLst>
  <p:sldSz cx="12192000" cy="6858000"/>
  <p:notesSz cx="7010400" cy="92964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Cubias" initials="LC" lastIdx="0" clrIdx="0">
    <p:extLst>
      <p:ext uri="{19B8F6BF-5375-455C-9EA6-DF929625EA0E}">
        <p15:presenceInfo xmlns:p15="http://schemas.microsoft.com/office/powerpoint/2012/main" userId="S-1-5-21-3681551113-1154639454-2518479793-67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D7"/>
    <a:srgbClr val="52B1DF"/>
    <a:srgbClr val="E16C81"/>
    <a:srgbClr val="6E1014"/>
    <a:srgbClr val="C21C22"/>
    <a:srgbClr val="C0181F"/>
    <a:srgbClr val="96D32E"/>
    <a:srgbClr val="D48311"/>
    <a:srgbClr val="5D5B55"/>
    <a:srgbClr val="F4B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87432" autoAdjust="0"/>
  </p:normalViewPr>
  <p:slideViewPr>
    <p:cSldViewPr snapToGrid="0" snapToObjects="1">
      <p:cViewPr varScale="1">
        <p:scale>
          <a:sx n="86" d="100"/>
          <a:sy n="86" d="100"/>
        </p:scale>
        <p:origin x="557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9" d="100"/>
        <a:sy n="99" d="100"/>
      </p:scale>
      <p:origin x="0" y="-2640"/>
    </p:cViewPr>
  </p:sorterViewPr>
  <p:notesViewPr>
    <p:cSldViewPr snapToGrid="0" snapToObjects="1">
      <p:cViewPr varScale="1">
        <p:scale>
          <a:sx n="51" d="100"/>
          <a:sy n="51" d="100"/>
        </p:scale>
        <p:origin x="266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Cubias" userId="596acf2b-5728-4208-8c4f-f877beda3f02" providerId="ADAL" clId="{D6EF36E0-82D6-4D25-970B-AB31DFDECC4B}"/>
    <pc:docChg chg="undo custSel addSld delSld modSld">
      <pc:chgData name="Linda Cubias" userId="596acf2b-5728-4208-8c4f-f877beda3f02" providerId="ADAL" clId="{D6EF36E0-82D6-4D25-970B-AB31DFDECC4B}" dt="2018-12-18T14:35:06.554" v="5928" actId="14100"/>
      <pc:docMkLst>
        <pc:docMk/>
      </pc:docMkLst>
      <pc:sldChg chg="modSp">
        <pc:chgData name="Linda Cubias" userId="596acf2b-5728-4208-8c4f-f877beda3f02" providerId="ADAL" clId="{D6EF36E0-82D6-4D25-970B-AB31DFDECC4B}" dt="2018-12-18T14:20:23.565" v="5201" actId="14100"/>
        <pc:sldMkLst>
          <pc:docMk/>
          <pc:sldMk cId="3849247606" sldId="442"/>
        </pc:sldMkLst>
        <pc:spChg chg="mod">
          <ac:chgData name="Linda Cubias" userId="596acf2b-5728-4208-8c4f-f877beda3f02" providerId="ADAL" clId="{D6EF36E0-82D6-4D25-970B-AB31DFDECC4B}" dt="2018-12-18T14:20:23.565" v="5201" actId="14100"/>
          <ac:spMkLst>
            <pc:docMk/>
            <pc:sldMk cId="3849247606" sldId="442"/>
            <ac:spMk id="30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8T14:20:38.936" v="5209" actId="20577"/>
        <pc:sldMkLst>
          <pc:docMk/>
          <pc:sldMk cId="3130288169" sldId="443"/>
        </pc:sldMkLst>
        <pc:spChg chg="mod">
          <ac:chgData name="Linda Cubias" userId="596acf2b-5728-4208-8c4f-f877beda3f02" providerId="ADAL" clId="{D6EF36E0-82D6-4D25-970B-AB31DFDECC4B}" dt="2018-12-18T14:20:38.936" v="5209" actId="20577"/>
          <ac:spMkLst>
            <pc:docMk/>
            <pc:sldMk cId="3130288169" sldId="443"/>
            <ac:spMk id="30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8T14:24:49.259" v="5436" actId="20577"/>
        <pc:sldMkLst>
          <pc:docMk/>
          <pc:sldMk cId="3266950330" sldId="452"/>
        </pc:sldMkLst>
        <pc:spChg chg="mod">
          <ac:chgData name="Linda Cubias" userId="596acf2b-5728-4208-8c4f-f877beda3f02" providerId="ADAL" clId="{D6EF36E0-82D6-4D25-970B-AB31DFDECC4B}" dt="2018-12-18T14:23:49.039" v="5393" actId="14100"/>
          <ac:spMkLst>
            <pc:docMk/>
            <pc:sldMk cId="3266950330" sldId="452"/>
            <ac:spMk id="2" creationId="{F6B6319D-603D-4A83-BEC4-B6E73EE2DAF8}"/>
          </ac:spMkLst>
        </pc:spChg>
        <pc:spChg chg="mod">
          <ac:chgData name="Linda Cubias" userId="596acf2b-5728-4208-8c4f-f877beda3f02" providerId="ADAL" clId="{D6EF36E0-82D6-4D25-970B-AB31DFDECC4B}" dt="2018-12-18T14:24:49.259" v="5436" actId="20577"/>
          <ac:spMkLst>
            <pc:docMk/>
            <pc:sldMk cId="3266950330" sldId="452"/>
            <ac:spMk id="13" creationId="{D6C3D024-8732-4EAD-B8B0-DCAA6BE68BD4}"/>
          </ac:spMkLst>
        </pc:spChg>
      </pc:sldChg>
      <pc:sldChg chg="modNotesTx">
        <pc:chgData name="Linda Cubias" userId="596acf2b-5728-4208-8c4f-f877beda3f02" providerId="ADAL" clId="{D6EF36E0-82D6-4D25-970B-AB31DFDECC4B}" dt="2018-12-17T19:44:39.496" v="821" actId="20577"/>
        <pc:sldMkLst>
          <pc:docMk/>
          <pc:sldMk cId="2116261606" sldId="476"/>
        </pc:sldMkLst>
      </pc:sldChg>
      <pc:sldChg chg="modSp">
        <pc:chgData name="Linda Cubias" userId="596acf2b-5728-4208-8c4f-f877beda3f02" providerId="ADAL" clId="{D6EF36E0-82D6-4D25-970B-AB31DFDECC4B}" dt="2018-12-18T14:25:45.595" v="5453" actId="255"/>
        <pc:sldMkLst>
          <pc:docMk/>
          <pc:sldMk cId="2244556242" sldId="479"/>
        </pc:sldMkLst>
        <pc:spChg chg="mod">
          <ac:chgData name="Linda Cubias" userId="596acf2b-5728-4208-8c4f-f877beda3f02" providerId="ADAL" clId="{D6EF36E0-82D6-4D25-970B-AB31DFDECC4B}" dt="2018-12-18T14:25:45.595" v="5453" actId="255"/>
          <ac:spMkLst>
            <pc:docMk/>
            <pc:sldMk cId="2244556242" sldId="479"/>
            <ac:spMk id="30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8T14:26:07.136" v="5461" actId="20577"/>
        <pc:sldMkLst>
          <pc:docMk/>
          <pc:sldMk cId="378050301" sldId="482"/>
        </pc:sldMkLst>
        <pc:spChg chg="mod">
          <ac:chgData name="Linda Cubias" userId="596acf2b-5728-4208-8c4f-f877beda3f02" providerId="ADAL" clId="{D6EF36E0-82D6-4D25-970B-AB31DFDECC4B}" dt="2018-12-18T14:26:07.136" v="5461" actId="20577"/>
          <ac:spMkLst>
            <pc:docMk/>
            <pc:sldMk cId="378050301" sldId="482"/>
            <ac:spMk id="30" creationId="{00000000-0000-0000-0000-000000000000}"/>
          </ac:spMkLst>
        </pc:spChg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1135479118" sldId="502"/>
        </pc:sldMkLst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412279101" sldId="519"/>
        </pc:sldMkLst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910345171" sldId="520"/>
        </pc:sldMkLst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2975791648" sldId="521"/>
        </pc:sldMkLst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2182236498" sldId="576"/>
        </pc:sldMkLst>
      </pc:sldChg>
      <pc:sldChg chg="modSp">
        <pc:chgData name="Linda Cubias" userId="596acf2b-5728-4208-8c4f-f877beda3f02" providerId="ADAL" clId="{D6EF36E0-82D6-4D25-970B-AB31DFDECC4B}" dt="2018-12-17T21:18:49.463" v="4625" actId="20577"/>
        <pc:sldMkLst>
          <pc:docMk/>
          <pc:sldMk cId="2241787136" sldId="585"/>
        </pc:sldMkLst>
        <pc:spChg chg="mod">
          <ac:chgData name="Linda Cubias" userId="596acf2b-5728-4208-8c4f-f877beda3f02" providerId="ADAL" clId="{D6EF36E0-82D6-4D25-970B-AB31DFDECC4B}" dt="2018-12-17T21:18:06.718" v="4543" actId="20577"/>
          <ac:spMkLst>
            <pc:docMk/>
            <pc:sldMk cId="2241787136" sldId="585"/>
            <ac:spMk id="7" creationId="{CCF17E7B-4F7F-7645-8E38-96392CCCDFF8}"/>
          </ac:spMkLst>
        </pc:spChg>
        <pc:spChg chg="mod">
          <ac:chgData name="Linda Cubias" userId="596acf2b-5728-4208-8c4f-f877beda3f02" providerId="ADAL" clId="{D6EF36E0-82D6-4D25-970B-AB31DFDECC4B}" dt="2018-12-17T21:18:49.463" v="4625" actId="20577"/>
          <ac:spMkLst>
            <pc:docMk/>
            <pc:sldMk cId="2241787136" sldId="585"/>
            <ac:spMk id="8" creationId="{5DBF4C4B-0D39-ED41-8191-3998FAD8D819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8:41.206" v="5061" actId="20577"/>
        <pc:sldMkLst>
          <pc:docMk/>
          <pc:sldMk cId="330064575" sldId="586"/>
        </pc:sldMkLst>
        <pc:spChg chg="mod">
          <ac:chgData name="Linda Cubias" userId="596acf2b-5728-4208-8c4f-f877beda3f02" providerId="ADAL" clId="{D6EF36E0-82D6-4D25-970B-AB31DFDECC4B}" dt="2018-12-18T14:08:41.206" v="5061" actId="20577"/>
          <ac:spMkLst>
            <pc:docMk/>
            <pc:sldMk cId="330064575" sldId="586"/>
            <ac:spMk id="2" creationId="{00000000-0000-0000-0000-000000000000}"/>
          </ac:spMkLst>
        </pc:spChg>
        <pc:graphicFrameChg chg="mod">
          <ac:chgData name="Linda Cubias" userId="596acf2b-5728-4208-8c4f-f877beda3f02" providerId="ADAL" clId="{D6EF36E0-82D6-4D25-970B-AB31DFDECC4B}" dt="2018-12-18T14:08:36.188" v="5057" actId="14100"/>
          <ac:graphicFrameMkLst>
            <pc:docMk/>
            <pc:sldMk cId="330064575" sldId="586"/>
            <ac:graphicFrameMk id="3" creationId="{00000000-0000-0000-0000-000000000000}"/>
          </ac:graphicFrameMkLst>
        </pc:graphicFrameChg>
      </pc:sldChg>
      <pc:sldChg chg="modSp">
        <pc:chgData name="Linda Cubias" userId="596acf2b-5728-4208-8c4f-f877beda3f02" providerId="ADAL" clId="{D6EF36E0-82D6-4D25-970B-AB31DFDECC4B}" dt="2018-12-18T14:26:21.484" v="5465" actId="20577"/>
        <pc:sldMkLst>
          <pc:docMk/>
          <pc:sldMk cId="1972729333" sldId="589"/>
        </pc:sldMkLst>
        <pc:spChg chg="mod">
          <ac:chgData name="Linda Cubias" userId="596acf2b-5728-4208-8c4f-f877beda3f02" providerId="ADAL" clId="{D6EF36E0-82D6-4D25-970B-AB31DFDECC4B}" dt="2018-12-18T14:26:21.484" v="5465" actId="20577"/>
          <ac:spMkLst>
            <pc:docMk/>
            <pc:sldMk cId="1972729333" sldId="589"/>
            <ac:spMk id="2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7T19:47:48.554" v="837" actId="255"/>
          <ac:spMkLst>
            <pc:docMk/>
            <pc:sldMk cId="1972729333" sldId="589"/>
            <ac:spMk id="3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10:49.580" v="5105" actId="20577"/>
        <pc:sldMkLst>
          <pc:docMk/>
          <pc:sldMk cId="2762628822" sldId="590"/>
        </pc:sldMkLst>
        <pc:spChg chg="mod">
          <ac:chgData name="Linda Cubias" userId="596acf2b-5728-4208-8c4f-f877beda3f02" providerId="ADAL" clId="{D6EF36E0-82D6-4D25-970B-AB31DFDECC4B}" dt="2018-12-18T14:10:49.580" v="5105" actId="20577"/>
          <ac:spMkLst>
            <pc:docMk/>
            <pc:sldMk cId="2762628822" sldId="590"/>
            <ac:spMk id="2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10:54.222" v="5107" actId="20577"/>
        <pc:sldMkLst>
          <pc:docMk/>
          <pc:sldMk cId="682301172" sldId="591"/>
        </pc:sldMkLst>
        <pc:spChg chg="mod">
          <ac:chgData name="Linda Cubias" userId="596acf2b-5728-4208-8c4f-f877beda3f02" providerId="ADAL" clId="{D6EF36E0-82D6-4D25-970B-AB31DFDECC4B}" dt="2018-12-18T14:10:54.222" v="5107" actId="20577"/>
          <ac:spMkLst>
            <pc:docMk/>
            <pc:sldMk cId="682301172" sldId="591"/>
            <ac:spMk id="2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8T14:28:31.861" v="5487" actId="1076"/>
        <pc:sldMkLst>
          <pc:docMk/>
          <pc:sldMk cId="1245830660" sldId="593"/>
        </pc:sldMkLst>
        <pc:spChg chg="mod">
          <ac:chgData name="Linda Cubias" userId="596acf2b-5728-4208-8c4f-f877beda3f02" providerId="ADAL" clId="{D6EF36E0-82D6-4D25-970B-AB31DFDECC4B}" dt="2018-12-18T14:28:11.006" v="5484" actId="14100"/>
          <ac:spMkLst>
            <pc:docMk/>
            <pc:sldMk cId="1245830660" sldId="593"/>
            <ac:spMk id="2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8T14:26:43.760" v="5468" actId="255"/>
          <ac:spMkLst>
            <pc:docMk/>
            <pc:sldMk cId="1245830660" sldId="593"/>
            <ac:spMk id="3" creationId="{00000000-0000-0000-0000-000000000000}"/>
          </ac:spMkLst>
        </pc:spChg>
        <pc:grpChg chg="mod">
          <ac:chgData name="Linda Cubias" userId="596acf2b-5728-4208-8c4f-f877beda3f02" providerId="ADAL" clId="{D6EF36E0-82D6-4D25-970B-AB31DFDECC4B}" dt="2018-12-18T14:27:51.332" v="5480" actId="1076"/>
          <ac:grpSpMkLst>
            <pc:docMk/>
            <pc:sldMk cId="1245830660" sldId="593"/>
            <ac:grpSpMk id="4" creationId="{01F9121A-B315-4C13-8D1F-46F109CBA817}"/>
          </ac:grpSpMkLst>
        </pc:grpChg>
        <pc:grpChg chg="mod">
          <ac:chgData name="Linda Cubias" userId="596acf2b-5728-4208-8c4f-f877beda3f02" providerId="ADAL" clId="{D6EF36E0-82D6-4D25-970B-AB31DFDECC4B}" dt="2018-12-18T14:28:31.861" v="5487" actId="1076"/>
          <ac:grpSpMkLst>
            <pc:docMk/>
            <pc:sldMk cId="1245830660" sldId="593"/>
            <ac:grpSpMk id="7" creationId="{E3FF3805-9D78-40D6-A471-1216FBD698CD}"/>
          </ac:grpSpMkLst>
        </pc:grpChg>
        <pc:grpChg chg="mod">
          <ac:chgData name="Linda Cubias" userId="596acf2b-5728-4208-8c4f-f877beda3f02" providerId="ADAL" clId="{D6EF36E0-82D6-4D25-970B-AB31DFDECC4B}" dt="2018-12-18T14:28:23.173" v="5485" actId="1076"/>
          <ac:grpSpMkLst>
            <pc:docMk/>
            <pc:sldMk cId="1245830660" sldId="593"/>
            <ac:grpSpMk id="10" creationId="{05EE1A48-E863-4807-9A49-8E3E806ABB6A}"/>
          </ac:grpSpMkLst>
        </pc:grpChg>
      </pc:sldChg>
      <pc:sldChg chg="modSp modNotesTx">
        <pc:chgData name="Linda Cubias" userId="596acf2b-5728-4208-8c4f-f877beda3f02" providerId="ADAL" clId="{D6EF36E0-82D6-4D25-970B-AB31DFDECC4B}" dt="2018-12-18T14:21:34.468" v="5337" actId="20577"/>
        <pc:sldMkLst>
          <pc:docMk/>
          <pc:sldMk cId="4290352075" sldId="598"/>
        </pc:sldMkLst>
        <pc:spChg chg="mod">
          <ac:chgData name="Linda Cubias" userId="596acf2b-5728-4208-8c4f-f877beda3f02" providerId="ADAL" clId="{D6EF36E0-82D6-4D25-970B-AB31DFDECC4B}" dt="2018-12-18T14:21:04.925" v="5225" actId="20577"/>
          <ac:spMkLst>
            <pc:docMk/>
            <pc:sldMk cId="4290352075" sldId="598"/>
            <ac:spMk id="2" creationId="{526A5AE4-1D62-4B03-ABF7-49DAE93A2979}"/>
          </ac:spMkLst>
        </pc:spChg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3714706120" sldId="607"/>
        </pc:sldMkLst>
      </pc:sldChg>
      <pc:sldChg chg="modSp add modTransition">
        <pc:chgData name="Linda Cubias" userId="596acf2b-5728-4208-8c4f-f877beda3f02" providerId="ADAL" clId="{D6EF36E0-82D6-4D25-970B-AB31DFDECC4B}" dt="2018-12-18T14:05:56.847" v="4991" actId="207"/>
        <pc:sldMkLst>
          <pc:docMk/>
          <pc:sldMk cId="1279062884" sldId="610"/>
        </pc:sldMkLst>
        <pc:spChg chg="mod">
          <ac:chgData name="Linda Cubias" userId="596acf2b-5728-4208-8c4f-f877beda3f02" providerId="ADAL" clId="{D6EF36E0-82D6-4D25-970B-AB31DFDECC4B}" dt="2018-12-18T14:05:56.847" v="4991" actId="207"/>
          <ac:spMkLst>
            <pc:docMk/>
            <pc:sldMk cId="1279062884" sldId="610"/>
            <ac:spMk id="2" creationId="{F48BC638-1C9F-4D6A-9E27-2EC34E229A48}"/>
          </ac:spMkLst>
        </pc:spChg>
        <pc:spChg chg="mod">
          <ac:chgData name="Linda Cubias" userId="596acf2b-5728-4208-8c4f-f877beda3f02" providerId="ADAL" clId="{D6EF36E0-82D6-4D25-970B-AB31DFDECC4B}" dt="2018-12-14T19:26:09.954" v="766" actId="20577"/>
          <ac:spMkLst>
            <pc:docMk/>
            <pc:sldMk cId="1279062884" sldId="610"/>
            <ac:spMk id="20" creationId="{6B449C1A-0774-48FA-9AB5-E636A2B14CD5}"/>
          </ac:spMkLst>
        </pc:spChg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2991242514" sldId="611"/>
        </pc:sldMkLst>
      </pc:sldChg>
      <pc:sldChg chg="modSp add modTransition">
        <pc:chgData name="Linda Cubias" userId="596acf2b-5728-4208-8c4f-f877beda3f02" providerId="ADAL" clId="{D6EF36E0-82D6-4D25-970B-AB31DFDECC4B}" dt="2018-12-18T14:06:20.695" v="4993" actId="113"/>
        <pc:sldMkLst>
          <pc:docMk/>
          <pc:sldMk cId="4046698774" sldId="612"/>
        </pc:sldMkLst>
        <pc:spChg chg="mod">
          <ac:chgData name="Linda Cubias" userId="596acf2b-5728-4208-8c4f-f877beda3f02" providerId="ADAL" clId="{D6EF36E0-82D6-4D25-970B-AB31DFDECC4B}" dt="2018-12-18T14:06:20.695" v="4993" actId="113"/>
          <ac:spMkLst>
            <pc:docMk/>
            <pc:sldMk cId="4046698774" sldId="612"/>
            <ac:spMk id="2" creationId="{483425BE-D006-4960-AAE5-A233F05236BE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7:39.867" v="5036" actId="255"/>
        <pc:sldMkLst>
          <pc:docMk/>
          <pc:sldMk cId="2265258549" sldId="616"/>
        </pc:sldMkLst>
        <pc:spChg chg="mod">
          <ac:chgData name="Linda Cubias" userId="596acf2b-5728-4208-8c4f-f877beda3f02" providerId="ADAL" clId="{D6EF36E0-82D6-4D25-970B-AB31DFDECC4B}" dt="2018-12-18T14:07:39.867" v="5036" actId="255"/>
          <ac:spMkLst>
            <pc:docMk/>
            <pc:sldMk cId="2265258549" sldId="616"/>
            <ac:spMk id="3" creationId="{BA1B0FEC-287B-48A1-A3FF-74DEDF96CD22}"/>
          </ac:spMkLst>
        </pc:spChg>
        <pc:spChg chg="mod">
          <ac:chgData name="Linda Cubias" userId="596acf2b-5728-4208-8c4f-f877beda3f02" providerId="ADAL" clId="{D6EF36E0-82D6-4D25-970B-AB31DFDECC4B}" dt="2018-12-14T19:27:34.603" v="767" actId="20577"/>
          <ac:spMkLst>
            <pc:docMk/>
            <pc:sldMk cId="2265258549" sldId="616"/>
            <ac:spMk id="4" creationId="{F955FFFE-2A54-496B-82D7-AFAE7A045FB7}"/>
          </ac:spMkLst>
        </pc:spChg>
      </pc:sldChg>
      <pc:sldChg chg="delSp modSp add modTransition">
        <pc:chgData name="Linda Cubias" userId="596acf2b-5728-4208-8c4f-f877beda3f02" providerId="ADAL" clId="{D6EF36E0-82D6-4D25-970B-AB31DFDECC4B}" dt="2018-12-18T14:07:53.734" v="5040" actId="20577"/>
        <pc:sldMkLst>
          <pc:docMk/>
          <pc:sldMk cId="2467776219" sldId="617"/>
        </pc:sldMkLst>
        <pc:spChg chg="mod">
          <ac:chgData name="Linda Cubias" userId="596acf2b-5728-4208-8c4f-f877beda3f02" providerId="ADAL" clId="{D6EF36E0-82D6-4D25-970B-AB31DFDECC4B}" dt="2018-12-18T14:07:53.734" v="5040" actId="20577"/>
          <ac:spMkLst>
            <pc:docMk/>
            <pc:sldMk cId="2467776219" sldId="617"/>
            <ac:spMk id="4" creationId="{00000000-0000-0000-0000-000000000000}"/>
          </ac:spMkLst>
        </pc:spChg>
        <pc:spChg chg="del mod">
          <ac:chgData name="Linda Cubias" userId="596acf2b-5728-4208-8c4f-f877beda3f02" providerId="ADAL" clId="{D6EF36E0-82D6-4D25-970B-AB31DFDECC4B}" dt="2018-12-14T19:28:52.464" v="772" actId="478"/>
          <ac:spMkLst>
            <pc:docMk/>
            <pc:sldMk cId="2467776219" sldId="617"/>
            <ac:spMk id="8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8:04.104" v="5044" actId="20577"/>
        <pc:sldMkLst>
          <pc:docMk/>
          <pc:sldMk cId="2307809811" sldId="618"/>
        </pc:sldMkLst>
        <pc:spChg chg="mod">
          <ac:chgData name="Linda Cubias" userId="596acf2b-5728-4208-8c4f-f877beda3f02" providerId="ADAL" clId="{D6EF36E0-82D6-4D25-970B-AB31DFDECC4B}" dt="2018-12-18T14:08:04.104" v="5044" actId="20577"/>
          <ac:spMkLst>
            <pc:docMk/>
            <pc:sldMk cId="2307809811" sldId="618"/>
            <ac:spMk id="30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9:12.165" v="5069" actId="20577"/>
        <pc:sldMkLst>
          <pc:docMk/>
          <pc:sldMk cId="3843688266" sldId="621"/>
        </pc:sldMkLst>
        <pc:spChg chg="mod">
          <ac:chgData name="Linda Cubias" userId="596acf2b-5728-4208-8c4f-f877beda3f02" providerId="ADAL" clId="{D6EF36E0-82D6-4D25-970B-AB31DFDECC4B}" dt="2018-12-18T14:09:12.165" v="5069" actId="20577"/>
          <ac:spMkLst>
            <pc:docMk/>
            <pc:sldMk cId="3843688266" sldId="621"/>
            <ac:spMk id="2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9:41.004" v="5078" actId="14100"/>
        <pc:sldMkLst>
          <pc:docMk/>
          <pc:sldMk cId="1897735631" sldId="639"/>
        </pc:sldMkLst>
        <pc:spChg chg="mod">
          <ac:chgData name="Linda Cubias" userId="596acf2b-5728-4208-8c4f-f877beda3f02" providerId="ADAL" clId="{D6EF36E0-82D6-4D25-970B-AB31DFDECC4B}" dt="2018-12-18T14:09:41.004" v="5078" actId="14100"/>
          <ac:spMkLst>
            <pc:docMk/>
            <pc:sldMk cId="1897735631" sldId="639"/>
            <ac:spMk id="11" creationId="{83B99A3C-0800-4E31-B807-B3BDD2207B85}"/>
          </ac:spMkLst>
        </pc:spChg>
      </pc:sldChg>
      <pc:sldChg chg="delSp modSp add modTransition">
        <pc:chgData name="Linda Cubias" userId="596acf2b-5728-4208-8c4f-f877beda3f02" providerId="ADAL" clId="{D6EF36E0-82D6-4D25-970B-AB31DFDECC4B}" dt="2018-12-14T19:34:30.858" v="800" actId="478"/>
        <pc:sldMkLst>
          <pc:docMk/>
          <pc:sldMk cId="3198092344" sldId="640"/>
        </pc:sldMkLst>
        <pc:spChg chg="mod">
          <ac:chgData name="Linda Cubias" userId="596acf2b-5728-4208-8c4f-f877beda3f02" providerId="ADAL" clId="{D6EF36E0-82D6-4D25-970B-AB31DFDECC4B}" dt="2018-12-14T19:33:24.773" v="795" actId="207"/>
          <ac:spMkLst>
            <pc:docMk/>
            <pc:sldMk cId="3198092344" sldId="640"/>
            <ac:spMk id="2" creationId="{9A3F4BAB-44C0-6743-BA6B-649EC7D198CA}"/>
          </ac:spMkLst>
        </pc:spChg>
        <pc:spChg chg="del mod">
          <ac:chgData name="Linda Cubias" userId="596acf2b-5728-4208-8c4f-f877beda3f02" providerId="ADAL" clId="{D6EF36E0-82D6-4D25-970B-AB31DFDECC4B}" dt="2018-12-14T19:34:30.858" v="800" actId="478"/>
          <ac:spMkLst>
            <pc:docMk/>
            <pc:sldMk cId="3198092344" sldId="640"/>
            <ac:spMk id="4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4T19:33:40.071" v="796" actId="1076"/>
          <ac:spMkLst>
            <pc:docMk/>
            <pc:sldMk cId="3198092344" sldId="640"/>
            <ac:spMk id="5" creationId="{84483D34-49B1-4DFE-B5AF-F9BAEA50A768}"/>
          </ac:spMkLst>
        </pc:spChg>
        <pc:spChg chg="mod">
          <ac:chgData name="Linda Cubias" userId="596acf2b-5728-4208-8c4f-f877beda3f02" providerId="ADAL" clId="{D6EF36E0-82D6-4D25-970B-AB31DFDECC4B}" dt="2018-12-14T19:33:15.924" v="794" actId="207"/>
          <ac:spMkLst>
            <pc:docMk/>
            <pc:sldMk cId="3198092344" sldId="640"/>
            <ac:spMk id="11" creationId="{25CC477D-75B3-46AF-AE01-F4B739134B47}"/>
          </ac:spMkLst>
        </pc:spChg>
        <pc:spChg chg="mod">
          <ac:chgData name="Linda Cubias" userId="596acf2b-5728-4208-8c4f-f877beda3f02" providerId="ADAL" clId="{D6EF36E0-82D6-4D25-970B-AB31DFDECC4B}" dt="2018-12-14T19:33:45.459" v="797" actId="1076"/>
          <ac:spMkLst>
            <pc:docMk/>
            <pc:sldMk cId="3198092344" sldId="640"/>
            <ac:spMk id="13" creationId="{627572CB-F3CF-4C88-9E9A-85693AA61CD0}"/>
          </ac:spMkLst>
        </pc:spChg>
        <pc:spChg chg="mod">
          <ac:chgData name="Linda Cubias" userId="596acf2b-5728-4208-8c4f-f877beda3f02" providerId="ADAL" clId="{D6EF36E0-82D6-4D25-970B-AB31DFDECC4B}" dt="2018-12-14T19:32:03.079" v="789" actId="1076"/>
          <ac:spMkLst>
            <pc:docMk/>
            <pc:sldMk cId="3198092344" sldId="640"/>
            <ac:spMk id="15" creationId="{0ED712F6-7A9E-418A-BF68-1751D506D9D3}"/>
          </ac:spMkLst>
        </pc:spChg>
        <pc:picChg chg="mod">
          <ac:chgData name="Linda Cubias" userId="596acf2b-5728-4208-8c4f-f877beda3f02" providerId="ADAL" clId="{D6EF36E0-82D6-4D25-970B-AB31DFDECC4B}" dt="2018-12-14T19:30:53.228" v="781" actId="1076"/>
          <ac:picMkLst>
            <pc:docMk/>
            <pc:sldMk cId="3198092344" sldId="640"/>
            <ac:picMk id="6" creationId="{41D1EC40-3DAF-9B48-8D5C-29DD2E7B61B4}"/>
          </ac:picMkLst>
        </pc:picChg>
        <pc:picChg chg="mod">
          <ac:chgData name="Linda Cubias" userId="596acf2b-5728-4208-8c4f-f877beda3f02" providerId="ADAL" clId="{D6EF36E0-82D6-4D25-970B-AB31DFDECC4B}" dt="2018-12-14T19:30:56.557" v="782" actId="1076"/>
          <ac:picMkLst>
            <pc:docMk/>
            <pc:sldMk cId="3198092344" sldId="640"/>
            <ac:picMk id="7" creationId="{B726B8EA-0E2D-5D47-B92D-F55BBA5D020F}"/>
          </ac:picMkLst>
        </pc:picChg>
        <pc:picChg chg="del">
          <ac:chgData name="Linda Cubias" userId="596acf2b-5728-4208-8c4f-f877beda3f02" providerId="ADAL" clId="{D6EF36E0-82D6-4D25-970B-AB31DFDECC4B}" dt="2018-12-14T19:33:53.115" v="798" actId="478"/>
          <ac:picMkLst>
            <pc:docMk/>
            <pc:sldMk cId="3198092344" sldId="640"/>
            <ac:picMk id="8" creationId="{1E2C0E07-A62D-4C71-9CB0-5C997862E530}"/>
          </ac:picMkLst>
        </pc:picChg>
        <pc:picChg chg="mod">
          <ac:chgData name="Linda Cubias" userId="596acf2b-5728-4208-8c4f-f877beda3f02" providerId="ADAL" clId="{D6EF36E0-82D6-4D25-970B-AB31DFDECC4B}" dt="2018-12-14T19:30:58.665" v="783" actId="1076"/>
          <ac:picMkLst>
            <pc:docMk/>
            <pc:sldMk cId="3198092344" sldId="640"/>
            <ac:picMk id="12" creationId="{6A600994-1B51-454E-AB0A-6D6E9A17A88D}"/>
          </ac:picMkLst>
        </pc:picChg>
        <pc:picChg chg="mod">
          <ac:chgData name="Linda Cubias" userId="596acf2b-5728-4208-8c4f-f877beda3f02" providerId="ADAL" clId="{D6EF36E0-82D6-4D25-970B-AB31DFDECC4B}" dt="2018-12-14T19:31:05.009" v="785" actId="1076"/>
          <ac:picMkLst>
            <pc:docMk/>
            <pc:sldMk cId="3198092344" sldId="640"/>
            <ac:picMk id="14" creationId="{FE875D63-087A-4722-9123-476A7FF2D354}"/>
          </ac:picMkLst>
        </pc:picChg>
        <pc:picChg chg="mod">
          <ac:chgData name="Linda Cubias" userId="596acf2b-5728-4208-8c4f-f877beda3f02" providerId="ADAL" clId="{D6EF36E0-82D6-4D25-970B-AB31DFDECC4B}" dt="2018-12-14T19:30:45.899" v="779" actId="1076"/>
          <ac:picMkLst>
            <pc:docMk/>
            <pc:sldMk cId="3198092344" sldId="640"/>
            <ac:picMk id="16" creationId="{29BAC0AC-73F8-425C-A4C9-DADA0D532901}"/>
          </ac:picMkLst>
        </pc:picChg>
        <pc:picChg chg="mod">
          <ac:chgData name="Linda Cubias" userId="596acf2b-5728-4208-8c4f-f877beda3f02" providerId="ADAL" clId="{D6EF36E0-82D6-4D25-970B-AB31DFDECC4B}" dt="2018-12-14T19:31:01.415" v="784" actId="1076"/>
          <ac:picMkLst>
            <pc:docMk/>
            <pc:sldMk cId="3198092344" sldId="640"/>
            <ac:picMk id="17" creationId="{A8FDD74A-9DF1-BE44-8799-AC834C00FEA0}"/>
          </ac:picMkLst>
        </pc:picChg>
        <pc:picChg chg="mod">
          <ac:chgData name="Linda Cubias" userId="596acf2b-5728-4208-8c4f-f877beda3f02" providerId="ADAL" clId="{D6EF36E0-82D6-4D25-970B-AB31DFDECC4B}" dt="2018-12-14T19:30:33.319" v="774" actId="1076"/>
          <ac:picMkLst>
            <pc:docMk/>
            <pc:sldMk cId="3198092344" sldId="640"/>
            <ac:picMk id="18" creationId="{B9A15B33-D941-401F-B3CA-5E9B2EB8ACDE}"/>
          </ac:picMkLst>
        </pc:picChg>
        <pc:picChg chg="mod">
          <ac:chgData name="Linda Cubias" userId="596acf2b-5728-4208-8c4f-f877beda3f02" providerId="ADAL" clId="{D6EF36E0-82D6-4D25-970B-AB31DFDECC4B}" dt="2018-12-14T19:30:37.541" v="775" actId="1076"/>
          <ac:picMkLst>
            <pc:docMk/>
            <pc:sldMk cId="3198092344" sldId="640"/>
            <ac:picMk id="19" creationId="{76C4C189-6036-4095-8F6D-EB67B90B3331}"/>
          </ac:picMkLst>
        </pc:picChg>
      </pc:sldChg>
      <pc:sldChg chg="modSp add modTransition">
        <pc:chgData name="Linda Cubias" userId="596acf2b-5728-4208-8c4f-f877beda3f02" providerId="ADAL" clId="{D6EF36E0-82D6-4D25-970B-AB31DFDECC4B}" dt="2018-12-18T14:10:27.834" v="5101" actId="20577"/>
        <pc:sldMkLst>
          <pc:docMk/>
          <pc:sldMk cId="3499466443" sldId="641"/>
        </pc:sldMkLst>
        <pc:spChg chg="mod">
          <ac:chgData name="Linda Cubias" userId="596acf2b-5728-4208-8c4f-f877beda3f02" providerId="ADAL" clId="{D6EF36E0-82D6-4D25-970B-AB31DFDECC4B}" dt="2018-12-18T14:10:27.834" v="5101" actId="20577"/>
          <ac:spMkLst>
            <pc:docMk/>
            <pc:sldMk cId="3499466443" sldId="641"/>
            <ac:spMk id="7" creationId="{5ECCFED9-79CF-45A2-85DC-5651579AC5C5}"/>
          </ac:spMkLst>
        </pc:spChg>
      </pc:sldChg>
      <pc:sldChg chg="modSp add modTransition">
        <pc:chgData name="Linda Cubias" userId="596acf2b-5728-4208-8c4f-f877beda3f02" providerId="ADAL" clId="{D6EF36E0-82D6-4D25-970B-AB31DFDECC4B}" dt="2018-12-14T19:37:25.844" v="802" actId="20577"/>
        <pc:sldMkLst>
          <pc:docMk/>
          <pc:sldMk cId="2706511062" sldId="642"/>
        </pc:sldMkLst>
        <pc:spChg chg="mod">
          <ac:chgData name="Linda Cubias" userId="596acf2b-5728-4208-8c4f-f877beda3f02" providerId="ADAL" clId="{D6EF36E0-82D6-4D25-970B-AB31DFDECC4B}" dt="2018-12-14T19:37:25.844" v="802" actId="20577"/>
          <ac:spMkLst>
            <pc:docMk/>
            <pc:sldMk cId="2706511062" sldId="642"/>
            <ac:spMk id="4" creationId="{0D50850E-8F33-4D26-A336-D591CB5D2AA1}"/>
          </ac:spMkLst>
        </pc:spChg>
      </pc:sldChg>
      <pc:sldChg chg="modSp add modTransition">
        <pc:chgData name="Linda Cubias" userId="596acf2b-5728-4208-8c4f-f877beda3f02" providerId="ADAL" clId="{D6EF36E0-82D6-4D25-970B-AB31DFDECC4B}" dt="2018-12-14T19:40:26.426" v="815" actId="20577"/>
        <pc:sldMkLst>
          <pc:docMk/>
          <pc:sldMk cId="3731429543" sldId="643"/>
        </pc:sldMkLst>
        <pc:spChg chg="mod">
          <ac:chgData name="Linda Cubias" userId="596acf2b-5728-4208-8c4f-f877beda3f02" providerId="ADAL" clId="{D6EF36E0-82D6-4D25-970B-AB31DFDECC4B}" dt="2018-12-14T19:40:26.426" v="815" actId="20577"/>
          <ac:spMkLst>
            <pc:docMk/>
            <pc:sldMk cId="3731429543" sldId="643"/>
            <ac:spMk id="4" creationId="{09145F6E-70E1-483E-80A1-187034BBD042}"/>
          </ac:spMkLst>
        </pc:spChg>
      </pc:sldChg>
      <pc:sldChg chg="addSp modSp add modTransition">
        <pc:chgData name="Linda Cubias" userId="596acf2b-5728-4208-8c4f-f877beda3f02" providerId="ADAL" clId="{D6EF36E0-82D6-4D25-970B-AB31DFDECC4B}" dt="2018-12-18T14:16:44.930" v="5182" actId="20577"/>
        <pc:sldMkLst>
          <pc:docMk/>
          <pc:sldMk cId="2138750798" sldId="645"/>
        </pc:sldMkLst>
        <pc:spChg chg="mod">
          <ac:chgData name="Linda Cubias" userId="596acf2b-5728-4208-8c4f-f877beda3f02" providerId="ADAL" clId="{D6EF36E0-82D6-4D25-970B-AB31DFDECC4B}" dt="2018-12-18T14:14:52.170" v="5164" actId="14100"/>
          <ac:spMkLst>
            <pc:docMk/>
            <pc:sldMk cId="2138750798" sldId="645"/>
            <ac:spMk id="2" creationId="{D4CB10C3-A905-44F3-94EE-8131BEDD7851}"/>
          </ac:spMkLst>
        </pc:spChg>
        <pc:spChg chg="mod">
          <ac:chgData name="Linda Cubias" userId="596acf2b-5728-4208-8c4f-f877beda3f02" providerId="ADAL" clId="{D6EF36E0-82D6-4D25-970B-AB31DFDECC4B}" dt="2018-12-18T14:16:44.930" v="5182" actId="20577"/>
          <ac:spMkLst>
            <pc:docMk/>
            <pc:sldMk cId="2138750798" sldId="645"/>
            <ac:spMk id="3" creationId="{41D67D60-2B7A-44C2-AE60-95BA8C00F94E}"/>
          </ac:spMkLst>
        </pc:spChg>
        <pc:spChg chg="mod">
          <ac:chgData name="Linda Cubias" userId="596acf2b-5728-4208-8c4f-f877beda3f02" providerId="ADAL" clId="{D6EF36E0-82D6-4D25-970B-AB31DFDECC4B}" dt="2018-12-18T14:14:45.878" v="5163" actId="14100"/>
          <ac:spMkLst>
            <pc:docMk/>
            <pc:sldMk cId="2138750798" sldId="645"/>
            <ac:spMk id="8" creationId="{DAED4549-1581-497C-9D37-C0C2E24A4DA2}"/>
          </ac:spMkLst>
        </pc:spChg>
        <pc:spChg chg="mod">
          <ac:chgData name="Linda Cubias" userId="596acf2b-5728-4208-8c4f-f877beda3f02" providerId="ADAL" clId="{D6EF36E0-82D6-4D25-970B-AB31DFDECC4B}" dt="2018-12-18T14:15:11.019" v="5167" actId="14100"/>
          <ac:spMkLst>
            <pc:docMk/>
            <pc:sldMk cId="2138750798" sldId="645"/>
            <ac:spMk id="9" creationId="{E4209E31-336E-46FF-BBD3-323167849865}"/>
          </ac:spMkLst>
        </pc:spChg>
        <pc:spChg chg="mod">
          <ac:chgData name="Linda Cubias" userId="596acf2b-5728-4208-8c4f-f877beda3f02" providerId="ADAL" clId="{D6EF36E0-82D6-4D25-970B-AB31DFDECC4B}" dt="2018-12-18T14:15:25.399" v="5169" actId="14100"/>
          <ac:spMkLst>
            <pc:docMk/>
            <pc:sldMk cId="2138750798" sldId="645"/>
            <ac:spMk id="13" creationId="{441242B8-FCF1-4377-9BC1-10789AD64362}"/>
          </ac:spMkLst>
        </pc:spChg>
        <pc:spChg chg="mod">
          <ac:chgData name="Linda Cubias" userId="596acf2b-5728-4208-8c4f-f877beda3f02" providerId="ADAL" clId="{D6EF36E0-82D6-4D25-970B-AB31DFDECC4B}" dt="2018-12-18T14:15:33.651" v="5170" actId="14100"/>
          <ac:spMkLst>
            <pc:docMk/>
            <pc:sldMk cId="2138750798" sldId="645"/>
            <ac:spMk id="14" creationId="{7823E3DF-F1CD-425D-BE05-EB973D056ADD}"/>
          </ac:spMkLst>
        </pc:spChg>
        <pc:spChg chg="mod">
          <ac:chgData name="Linda Cubias" userId="596acf2b-5728-4208-8c4f-f877beda3f02" providerId="ADAL" clId="{D6EF36E0-82D6-4D25-970B-AB31DFDECC4B}" dt="2018-12-18T14:16:26.506" v="5176" actId="14100"/>
          <ac:spMkLst>
            <pc:docMk/>
            <pc:sldMk cId="2138750798" sldId="645"/>
            <ac:spMk id="15" creationId="{6CF62756-B359-4118-9139-EFF723F587F9}"/>
          </ac:spMkLst>
        </pc:spChg>
        <pc:spChg chg="mod">
          <ac:chgData name="Linda Cubias" userId="596acf2b-5728-4208-8c4f-f877beda3f02" providerId="ADAL" clId="{D6EF36E0-82D6-4D25-970B-AB31DFDECC4B}" dt="2018-12-18T14:15:51.225" v="5172" actId="14100"/>
          <ac:spMkLst>
            <pc:docMk/>
            <pc:sldMk cId="2138750798" sldId="645"/>
            <ac:spMk id="16" creationId="{4CBAB454-0FCD-41F6-AFE3-63C19B3565E3}"/>
          </ac:spMkLst>
        </pc:spChg>
        <pc:spChg chg="add mod">
          <ac:chgData name="Linda Cubias" userId="596acf2b-5728-4208-8c4f-f877beda3f02" providerId="ADAL" clId="{D6EF36E0-82D6-4D25-970B-AB31DFDECC4B}" dt="2018-12-18T14:15:00.694" v="5165" actId="14100"/>
          <ac:spMkLst>
            <pc:docMk/>
            <pc:sldMk cId="2138750798" sldId="645"/>
            <ac:spMk id="17" creationId="{9CF20CAA-86BA-442A-9464-93E174F96080}"/>
          </ac:spMkLst>
        </pc:spChg>
        <pc:grpChg chg="mod">
          <ac:chgData name="Linda Cubias" userId="596acf2b-5728-4208-8c4f-f877beda3f02" providerId="ADAL" clId="{D6EF36E0-82D6-4D25-970B-AB31DFDECC4B}" dt="2018-12-18T14:12:35.161" v="5141" actId="1076"/>
          <ac:grpSpMkLst>
            <pc:docMk/>
            <pc:sldMk cId="2138750798" sldId="645"/>
            <ac:grpSpMk id="11" creationId="{6893BC80-10D3-4ADB-98CC-7AFF12B7A8F8}"/>
          </ac:grpSpMkLst>
        </pc:grpChg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1346692906" sldId="646"/>
        </pc:sldMkLst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53847373" sldId="650"/>
        </pc:sldMkLst>
      </pc:sldChg>
      <pc:sldChg chg="modSp add modTransition">
        <pc:chgData name="Linda Cubias" userId="596acf2b-5728-4208-8c4f-f877beda3f02" providerId="ADAL" clId="{D6EF36E0-82D6-4D25-970B-AB31DFDECC4B}" dt="2018-12-14T19:35:45.145" v="801" actId="20577"/>
        <pc:sldMkLst>
          <pc:docMk/>
          <pc:sldMk cId="3386560971" sldId="651"/>
        </pc:sldMkLst>
        <pc:spChg chg="mod">
          <ac:chgData name="Linda Cubias" userId="596acf2b-5728-4208-8c4f-f877beda3f02" providerId="ADAL" clId="{D6EF36E0-82D6-4D25-970B-AB31DFDECC4B}" dt="2018-12-14T19:35:45.145" v="801" actId="20577"/>
          <ac:spMkLst>
            <pc:docMk/>
            <pc:sldMk cId="3386560971" sldId="651"/>
            <ac:spMk id="4" creationId="{0D50850E-8F33-4D26-A336-D591CB5D2AA1}"/>
          </ac:spMkLst>
        </pc:spChg>
      </pc:sldChg>
      <pc:sldChg chg="modSp">
        <pc:chgData name="Linda Cubias" userId="596acf2b-5728-4208-8c4f-f877beda3f02" providerId="ADAL" clId="{D6EF36E0-82D6-4D25-970B-AB31DFDECC4B}" dt="2018-12-18T14:25:18.672" v="5446" actId="20577"/>
        <pc:sldMkLst>
          <pc:docMk/>
          <pc:sldMk cId="2833413013" sldId="653"/>
        </pc:sldMkLst>
        <pc:spChg chg="mod">
          <ac:chgData name="Linda Cubias" userId="596acf2b-5728-4208-8c4f-f877beda3f02" providerId="ADAL" clId="{D6EF36E0-82D6-4D25-970B-AB31DFDECC4B}" dt="2018-12-18T14:25:18.672" v="5446" actId="20577"/>
          <ac:spMkLst>
            <pc:docMk/>
            <pc:sldMk cId="2833413013" sldId="653"/>
            <ac:spMk id="8" creationId="{42377F25-AF39-45FD-ACB4-00FB44F7877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10:08.256" v="5091" actId="14100"/>
        <pc:sldMkLst>
          <pc:docMk/>
          <pc:sldMk cId="1984766991" sldId="655"/>
        </pc:sldMkLst>
        <pc:spChg chg="mod">
          <ac:chgData name="Linda Cubias" userId="596acf2b-5728-4208-8c4f-f877beda3f02" providerId="ADAL" clId="{D6EF36E0-82D6-4D25-970B-AB31DFDECC4B}" dt="2018-12-18T14:10:08.256" v="5091" actId="14100"/>
          <ac:spMkLst>
            <pc:docMk/>
            <pc:sldMk cId="1984766991" sldId="655"/>
            <ac:spMk id="4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7T19:52:56.311" v="870" actId="14100"/>
        <pc:sldMkLst>
          <pc:docMk/>
          <pc:sldMk cId="1834235231" sldId="657"/>
        </pc:sldMkLst>
        <pc:spChg chg="mod">
          <ac:chgData name="Linda Cubias" userId="596acf2b-5728-4208-8c4f-f877beda3f02" providerId="ADAL" clId="{D6EF36E0-82D6-4D25-970B-AB31DFDECC4B}" dt="2018-12-17T19:52:56.311" v="870" actId="14100"/>
          <ac:spMkLst>
            <pc:docMk/>
            <pc:sldMk cId="1834235231" sldId="657"/>
            <ac:spMk id="5" creationId="{9CFC6085-28B7-4AD4-980F-D05A10934FB5}"/>
          </ac:spMkLst>
        </pc:spChg>
      </pc:sldChg>
      <pc:sldChg chg="modSp">
        <pc:chgData name="Linda Cubias" userId="596acf2b-5728-4208-8c4f-f877beda3f02" providerId="ADAL" clId="{D6EF36E0-82D6-4D25-970B-AB31DFDECC4B}" dt="2018-12-17T19:49:03.124" v="852" actId="20577"/>
        <pc:sldMkLst>
          <pc:docMk/>
          <pc:sldMk cId="33898956" sldId="658"/>
        </pc:sldMkLst>
        <pc:spChg chg="mod">
          <ac:chgData name="Linda Cubias" userId="596acf2b-5728-4208-8c4f-f877beda3f02" providerId="ADAL" clId="{D6EF36E0-82D6-4D25-970B-AB31DFDECC4B}" dt="2018-12-17T19:49:03.124" v="852" actId="20577"/>
          <ac:spMkLst>
            <pc:docMk/>
            <pc:sldMk cId="33898956" sldId="658"/>
            <ac:spMk id="4" creationId="{A587353F-69B6-476A-91C5-7538FFB877E5}"/>
          </ac:spMkLst>
        </pc:spChg>
      </pc:sldChg>
      <pc:sldChg chg="modSp">
        <pc:chgData name="Linda Cubias" userId="596acf2b-5728-4208-8c4f-f877beda3f02" providerId="ADAL" clId="{D6EF36E0-82D6-4D25-970B-AB31DFDECC4B}" dt="2018-12-18T14:05:10.692" v="4984" actId="20577"/>
        <pc:sldMkLst>
          <pc:docMk/>
          <pc:sldMk cId="2717925326" sldId="660"/>
        </pc:sldMkLst>
        <pc:spChg chg="mod">
          <ac:chgData name="Linda Cubias" userId="596acf2b-5728-4208-8c4f-f877beda3f02" providerId="ADAL" clId="{D6EF36E0-82D6-4D25-970B-AB31DFDECC4B}" dt="2018-12-18T14:05:10.692" v="4984" actId="20577"/>
          <ac:spMkLst>
            <pc:docMk/>
            <pc:sldMk cId="2717925326" sldId="660"/>
            <ac:spMk id="2" creationId="{F53CFC06-5F63-4376-9FD1-A8B294C7BC6E}"/>
          </ac:spMkLst>
        </pc:spChg>
        <pc:spChg chg="mod">
          <ac:chgData name="Linda Cubias" userId="596acf2b-5728-4208-8c4f-f877beda3f02" providerId="ADAL" clId="{D6EF36E0-82D6-4D25-970B-AB31DFDECC4B}" dt="2018-12-17T19:53:56.740" v="875" actId="255"/>
          <ac:spMkLst>
            <pc:docMk/>
            <pc:sldMk cId="2717925326" sldId="660"/>
            <ac:spMk id="3" creationId="{A722DD68-A34C-4D58-B161-260C3DAC9FF8}"/>
          </ac:spMkLst>
        </pc:spChg>
        <pc:spChg chg="mod">
          <ac:chgData name="Linda Cubias" userId="596acf2b-5728-4208-8c4f-f877beda3f02" providerId="ADAL" clId="{D6EF36E0-82D6-4D25-970B-AB31DFDECC4B}" dt="2018-12-17T19:54:06.967" v="876" actId="255"/>
          <ac:spMkLst>
            <pc:docMk/>
            <pc:sldMk cId="2717925326" sldId="660"/>
            <ac:spMk id="5" creationId="{9CFC6085-28B7-4AD4-980F-D05A10934FB5}"/>
          </ac:spMkLst>
        </pc:spChg>
      </pc:sldChg>
      <pc:sldChg chg="modSp">
        <pc:chgData name="Linda Cubias" userId="596acf2b-5728-4208-8c4f-f877beda3f02" providerId="ADAL" clId="{D6EF36E0-82D6-4D25-970B-AB31DFDECC4B}" dt="2018-12-17T19:52:38.518" v="869" actId="255"/>
        <pc:sldMkLst>
          <pc:docMk/>
          <pc:sldMk cId="4287761143" sldId="661"/>
        </pc:sldMkLst>
        <pc:spChg chg="mod">
          <ac:chgData name="Linda Cubias" userId="596acf2b-5728-4208-8c4f-f877beda3f02" providerId="ADAL" clId="{D6EF36E0-82D6-4D25-970B-AB31DFDECC4B}" dt="2018-12-17T19:52:38.518" v="869" actId="255"/>
          <ac:spMkLst>
            <pc:docMk/>
            <pc:sldMk cId="4287761143" sldId="661"/>
            <ac:spMk id="3" creationId="{A722DD68-A34C-4D58-B161-260C3DAC9FF8}"/>
          </ac:spMkLst>
        </pc:spChg>
      </pc:sldChg>
      <pc:sldChg chg="modSp">
        <pc:chgData name="Linda Cubias" userId="596acf2b-5728-4208-8c4f-f877beda3f02" providerId="ADAL" clId="{D6EF36E0-82D6-4D25-970B-AB31DFDECC4B}" dt="2018-12-17T19:53:31.169" v="873" actId="14100"/>
        <pc:sldMkLst>
          <pc:docMk/>
          <pc:sldMk cId="3466855331" sldId="662"/>
        </pc:sldMkLst>
        <pc:spChg chg="mod">
          <ac:chgData name="Linda Cubias" userId="596acf2b-5728-4208-8c4f-f877beda3f02" providerId="ADAL" clId="{D6EF36E0-82D6-4D25-970B-AB31DFDECC4B}" dt="2018-12-17T19:53:31.169" v="873" actId="14100"/>
          <ac:spMkLst>
            <pc:docMk/>
            <pc:sldMk cId="3466855331" sldId="662"/>
            <ac:spMk id="5" creationId="{9CFC6085-28B7-4AD4-980F-D05A10934FB5}"/>
          </ac:spMkLst>
        </pc:spChg>
      </pc:sldChg>
      <pc:sldChg chg="modSp">
        <pc:chgData name="Linda Cubias" userId="596acf2b-5728-4208-8c4f-f877beda3f02" providerId="ADAL" clId="{D6EF36E0-82D6-4D25-970B-AB31DFDECC4B}" dt="2018-12-18T14:05:20.788" v="4988" actId="20577"/>
        <pc:sldMkLst>
          <pc:docMk/>
          <pc:sldMk cId="2993247033" sldId="664"/>
        </pc:sldMkLst>
        <pc:spChg chg="mod">
          <ac:chgData name="Linda Cubias" userId="596acf2b-5728-4208-8c4f-f877beda3f02" providerId="ADAL" clId="{D6EF36E0-82D6-4D25-970B-AB31DFDECC4B}" dt="2018-12-18T14:05:20.788" v="4988" actId="20577"/>
          <ac:spMkLst>
            <pc:docMk/>
            <pc:sldMk cId="2993247033" sldId="664"/>
            <ac:spMk id="2" creationId="{F53CFC06-5F63-4376-9FD1-A8B294C7BC6E}"/>
          </ac:spMkLst>
        </pc:spChg>
        <pc:spChg chg="mod">
          <ac:chgData name="Linda Cubias" userId="596acf2b-5728-4208-8c4f-f877beda3f02" providerId="ADAL" clId="{D6EF36E0-82D6-4D25-970B-AB31DFDECC4B}" dt="2018-12-17T19:55:24.251" v="878" actId="14100"/>
          <ac:spMkLst>
            <pc:docMk/>
            <pc:sldMk cId="2993247033" sldId="664"/>
            <ac:spMk id="14" creationId="{9DFF15ED-8FA2-443F-AD1D-E98AA2347001}"/>
          </ac:spMkLst>
        </pc:spChg>
      </pc:sldChg>
      <pc:sldChg chg="add">
        <pc:chgData name="Linda Cubias" userId="596acf2b-5728-4208-8c4f-f877beda3f02" providerId="ADAL" clId="{D6EF36E0-82D6-4D25-970B-AB31DFDECC4B}" dt="2018-12-14T18:26:37.198" v="14" actId="1036"/>
        <pc:sldMkLst>
          <pc:docMk/>
          <pc:sldMk cId="479737155" sldId="668"/>
        </pc:sldMkLst>
      </pc:sldChg>
      <pc:sldChg chg="modSp add">
        <pc:chgData name="Linda Cubias" userId="596acf2b-5728-4208-8c4f-f877beda3f02" providerId="ADAL" clId="{D6EF36E0-82D6-4D25-970B-AB31DFDECC4B}" dt="2018-12-18T14:35:06.554" v="5928" actId="14100"/>
        <pc:sldMkLst>
          <pc:docMk/>
          <pc:sldMk cId="2788055660" sldId="669"/>
        </pc:sldMkLst>
        <pc:spChg chg="mod">
          <ac:chgData name="Linda Cubias" userId="596acf2b-5728-4208-8c4f-f877beda3f02" providerId="ADAL" clId="{D6EF36E0-82D6-4D25-970B-AB31DFDECC4B}" dt="2018-12-18T14:35:06.554" v="5928" actId="14100"/>
          <ac:spMkLst>
            <pc:docMk/>
            <pc:sldMk cId="2788055660" sldId="669"/>
            <ac:spMk id="3" creationId="{6C8E68FF-64AC-49F2-9551-0A9AED3CF58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17:24.731" v="5187" actId="14100"/>
        <pc:sldMkLst>
          <pc:docMk/>
          <pc:sldMk cId="337527641" sldId="671"/>
        </pc:sldMkLst>
        <pc:spChg chg="mod">
          <ac:chgData name="Linda Cubias" userId="596acf2b-5728-4208-8c4f-f877beda3f02" providerId="ADAL" clId="{D6EF36E0-82D6-4D25-970B-AB31DFDECC4B}" dt="2018-12-18T14:17:06.420" v="5183" actId="255"/>
          <ac:spMkLst>
            <pc:docMk/>
            <pc:sldMk cId="337527641" sldId="671"/>
            <ac:spMk id="3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7T19:56:38.832" v="879" actId="255"/>
          <ac:spMkLst>
            <pc:docMk/>
            <pc:sldMk cId="337527641" sldId="671"/>
            <ac:spMk id="4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8T14:17:24.731" v="5187" actId="14100"/>
          <ac:spMkLst>
            <pc:docMk/>
            <pc:sldMk cId="337527641" sldId="671"/>
            <ac:spMk id="6" creationId="{8A13F4B4-37E9-4BDD-B060-68D47200902B}"/>
          </ac:spMkLst>
        </pc:spChg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3391683930" sldId="672"/>
        </pc:sldMkLst>
      </pc:sldChg>
      <pc:sldChg chg="add">
        <pc:chgData name="Linda Cubias" userId="596acf2b-5728-4208-8c4f-f877beda3f02" providerId="ADAL" clId="{D6EF36E0-82D6-4D25-970B-AB31DFDECC4B}" dt="2018-12-18T13:57:33.376" v="4638"/>
        <pc:sldMkLst>
          <pc:docMk/>
          <pc:sldMk cId="4270196854" sldId="678"/>
        </pc:sldMkLst>
      </pc:sldChg>
      <pc:sldChg chg="add">
        <pc:chgData name="Linda Cubias" userId="596acf2b-5728-4208-8c4f-f877beda3f02" providerId="ADAL" clId="{D6EF36E0-82D6-4D25-970B-AB31DFDECC4B}" dt="2018-12-18T13:57:33.376" v="4638"/>
        <pc:sldMkLst>
          <pc:docMk/>
          <pc:sldMk cId="1599473329" sldId="679"/>
        </pc:sldMkLst>
      </pc:sldChg>
      <pc:sldChg chg="add">
        <pc:chgData name="Linda Cubias" userId="596acf2b-5728-4208-8c4f-f877beda3f02" providerId="ADAL" clId="{D6EF36E0-82D6-4D25-970B-AB31DFDECC4B}" dt="2018-12-18T13:57:33.376" v="4638"/>
        <pc:sldMkLst>
          <pc:docMk/>
          <pc:sldMk cId="2308437241" sldId="680"/>
        </pc:sldMkLst>
      </pc:sldChg>
      <pc:sldChg chg="add">
        <pc:chgData name="Linda Cubias" userId="596acf2b-5728-4208-8c4f-f877beda3f02" providerId="ADAL" clId="{D6EF36E0-82D6-4D25-970B-AB31DFDECC4B}" dt="2018-12-18T13:57:33.376" v="4638"/>
        <pc:sldMkLst>
          <pc:docMk/>
          <pc:sldMk cId="2091623575" sldId="681"/>
        </pc:sldMkLst>
      </pc:sldChg>
      <pc:sldChg chg="add">
        <pc:chgData name="Linda Cubias" userId="596acf2b-5728-4208-8c4f-f877beda3f02" providerId="ADAL" clId="{D6EF36E0-82D6-4D25-970B-AB31DFDECC4B}" dt="2018-12-18T13:58:38.456" v="4641"/>
        <pc:sldMkLst>
          <pc:docMk/>
          <pc:sldMk cId="3590218130" sldId="683"/>
        </pc:sldMkLst>
      </pc:sldChg>
      <pc:sldChg chg="add">
        <pc:chgData name="Linda Cubias" userId="596acf2b-5728-4208-8c4f-f877beda3f02" providerId="ADAL" clId="{D6EF36E0-82D6-4D25-970B-AB31DFDECC4B}" dt="2018-12-18T13:58:38.456" v="4641"/>
        <pc:sldMkLst>
          <pc:docMk/>
          <pc:sldMk cId="1512817783" sldId="684"/>
        </pc:sldMkLst>
      </pc:sldChg>
      <pc:sldChg chg="add">
        <pc:chgData name="Linda Cubias" userId="596acf2b-5728-4208-8c4f-f877beda3f02" providerId="ADAL" clId="{D6EF36E0-82D6-4D25-970B-AB31DFDECC4B}" dt="2018-12-18T13:58:38.456" v="4641"/>
        <pc:sldMkLst>
          <pc:docMk/>
          <pc:sldMk cId="2187114587" sldId="685"/>
        </pc:sldMkLst>
      </pc:sldChg>
      <pc:sldChg chg="add">
        <pc:chgData name="Linda Cubias" userId="596acf2b-5728-4208-8c4f-f877beda3f02" providerId="ADAL" clId="{D6EF36E0-82D6-4D25-970B-AB31DFDECC4B}" dt="2018-12-18T13:58:38.456" v="4641"/>
        <pc:sldMkLst>
          <pc:docMk/>
          <pc:sldMk cId="2262874375" sldId="686"/>
        </pc:sldMkLst>
      </pc:sldChg>
    </pc:docChg>
  </pc:docChgLst>
  <pc:docChgLst>
    <pc:chgData name="Linda Cubias" userId="596acf2b-5728-4208-8c4f-f877beda3f02" providerId="ADAL" clId="{63FA95EB-FC55-4A4F-9D2E-8E190556CC73}"/>
    <pc:docChg chg="custSel modSld">
      <pc:chgData name="Linda Cubias" userId="596acf2b-5728-4208-8c4f-f877beda3f02" providerId="ADAL" clId="{63FA95EB-FC55-4A4F-9D2E-8E190556CC73}" dt="2019-02-12T14:00:54.067" v="1" actId="313"/>
      <pc:docMkLst>
        <pc:docMk/>
      </pc:docMkLst>
      <pc:sldChg chg="modNotesTx">
        <pc:chgData name="Linda Cubias" userId="596acf2b-5728-4208-8c4f-f877beda3f02" providerId="ADAL" clId="{63FA95EB-FC55-4A4F-9D2E-8E190556CC73}" dt="2019-02-12T13:51:37.394" v="0" actId="20577"/>
        <pc:sldMkLst>
          <pc:docMk/>
          <pc:sldMk cId="3386560971" sldId="651"/>
        </pc:sldMkLst>
      </pc:sldChg>
      <pc:sldChg chg="modNotesTx">
        <pc:chgData name="Linda Cubias" userId="596acf2b-5728-4208-8c4f-f877beda3f02" providerId="ADAL" clId="{63FA95EB-FC55-4A4F-9D2E-8E190556CC73}" dt="2019-02-12T14:00:54.067" v="1" actId="313"/>
        <pc:sldMkLst>
          <pc:docMk/>
          <pc:sldMk cId="4270196854" sldId="678"/>
        </pc:sldMkLst>
      </pc:sldChg>
    </pc:docChg>
  </pc:docChgLst>
  <pc:docChgLst>
    <pc:chgData name="Linda Cubias" userId="S::linda.cubias@proquest.com::596acf2b-5728-4208-8c4f-f877beda3f02" providerId="AD" clId="Web-{52A5D258-92A0-203D-8370-50EF1D34CCD8}"/>
    <pc:docChg chg="modSld">
      <pc:chgData name="Linda Cubias" userId="S::linda.cubias@proquest.com::596acf2b-5728-4208-8c4f-f877beda3f02" providerId="AD" clId="Web-{52A5D258-92A0-203D-8370-50EF1D34CCD8}" dt="2018-12-17T19:43:22.213" v="7" actId="20577"/>
      <pc:docMkLst>
        <pc:docMk/>
      </pc:docMkLst>
      <pc:sldChg chg="modSp">
        <pc:chgData name="Linda Cubias" userId="S::linda.cubias@proquest.com::596acf2b-5728-4208-8c4f-f877beda3f02" providerId="AD" clId="Web-{52A5D258-92A0-203D-8370-50EF1D34CCD8}" dt="2018-12-17T19:43:22.197" v="6" actId="20577"/>
        <pc:sldMkLst>
          <pc:docMk/>
          <pc:sldMk cId="2788055660" sldId="669"/>
        </pc:sldMkLst>
        <pc:spChg chg="mod">
          <ac:chgData name="Linda Cubias" userId="S::linda.cubias@proquest.com::596acf2b-5728-4208-8c4f-f877beda3f02" providerId="AD" clId="Web-{52A5D258-92A0-203D-8370-50EF1D34CCD8}" dt="2018-12-17T19:43:22.197" v="6" actId="20577"/>
          <ac:spMkLst>
            <pc:docMk/>
            <pc:sldMk cId="2788055660" sldId="669"/>
            <ac:spMk id="3" creationId="{6C8E68FF-64AC-49F2-9551-0A9AED3CF580}"/>
          </ac:spMkLst>
        </pc:spChg>
      </pc:sldChg>
    </pc:docChg>
  </pc:docChgLst>
  <pc:docChgLst>
    <pc:chgData name="Linda Cubias" userId="S::linda.cubias@proquest.com::596acf2b-5728-4208-8c4f-f877beda3f02" providerId="AD" clId="Web-{12D9E425-43F9-A14F-C21C-BDDEED04373A}"/>
    <pc:docChg chg="modSld">
      <pc:chgData name="Linda Cubias" userId="S::linda.cubias@proquest.com::596acf2b-5728-4208-8c4f-f877beda3f02" providerId="AD" clId="Web-{12D9E425-43F9-A14F-C21C-BDDEED04373A}" dt="2018-12-19T18:19:45.635" v="0" actId="1076"/>
      <pc:docMkLst>
        <pc:docMk/>
      </pc:docMkLst>
      <pc:sldChg chg="modSp">
        <pc:chgData name="Linda Cubias" userId="S::linda.cubias@proquest.com::596acf2b-5728-4208-8c4f-f877beda3f02" providerId="AD" clId="Web-{12D9E425-43F9-A14F-C21C-BDDEED04373A}" dt="2018-12-19T18:19:45.635" v="0" actId="1076"/>
        <pc:sldMkLst>
          <pc:docMk/>
          <pc:sldMk cId="1245830660" sldId="593"/>
        </pc:sldMkLst>
        <pc:grpChg chg="mod">
          <ac:chgData name="Linda Cubias" userId="S::linda.cubias@proquest.com::596acf2b-5728-4208-8c4f-f877beda3f02" providerId="AD" clId="Web-{12D9E425-43F9-A14F-C21C-BDDEED04373A}" dt="2018-12-19T18:19:45.635" v="0" actId="1076"/>
          <ac:grpSpMkLst>
            <pc:docMk/>
            <pc:sldMk cId="1245830660" sldId="593"/>
            <ac:grpSpMk id="10" creationId="{05EE1A48-E863-4807-9A49-8E3E806ABB6A}"/>
          </ac:grpSpMkLst>
        </pc:grp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jwang\Desktop\Huazhong%20Univ%20Title%20List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Sheet3!$A$2:$A$348</cx:f>
        <cx:lvl ptCount="347">
          <cx:pt idx="0">BUSINESS AND ECONOMICS</cx:pt>
          <cx:pt idx="1">LAW</cx:pt>
          <cx:pt idx="2">EDUCATION</cx:pt>
          <cx:pt idx="3">LITERATURE</cx:pt>
          <cx:pt idx="4">MEDICAL SCIENCES</cx:pt>
          <cx:pt idx="5">POLITICAL SCIENCE</cx:pt>
          <cx:pt idx="6">PSYCHOLOGY</cx:pt>
          <cx:pt idx="7">LINGUISTICS</cx:pt>
          <cx:pt idx="8">GENERAL INTEREST PERIODICALS--UNITED STATES</cx:pt>
          <cx:pt idx="9">SOCIAL SCIENCES:COMPREHENSIVE WORKS</cx:pt>
          <cx:pt idx="10">LIBRARY AND INFORMATION SCIENCES</cx:pt>
          <cx:pt idx="11">SOCIOLOGY</cx:pt>
          <cx:pt idx="12">MATHEMATICS</cx:pt>
          <cx:pt idx="13">MUSIC</cx:pt>
          <cx:pt idx="14">BUSINESS AND ECONOMICS--MANAGEMENT</cx:pt>
          <cx:pt idx="15">POLITICAL SCIENCE--INTERNATIONAL RELATIONS</cx:pt>
          <cx:pt idx="16">HISTORY</cx:pt>
          <cx:pt idx="17">LITERARY AND POLITICAL REVIEWS</cx:pt>
          <cx:pt idx="18">PHILOSOPHY</cx:pt>
          <cx:pt idx="19">SCIENCES:COMPREHENSIVE WORKS</cx:pt>
          <cx:pt idx="20">MEDICAL SCIENCES--PSYCHIATRY AND NEUROLOGY</cx:pt>
          <cx:pt idx="21">ENVIRONMENTAL STUDIES</cx:pt>
          <cx:pt idx="22">PUBLIC HEALTH AND SAFETY</cx:pt>
          <cx:pt idx="23">RELIGIONS AND THEOLOGY</cx:pt>
          <cx:pt idx="24">HUMANITIES:COMPREHENSIVE WORKS</cx:pt>
          <cx:pt idx="25">BUSINESS AND ECONOMICS--BANKING AND FINANCE</cx:pt>
          <cx:pt idx="26">MILITARY</cx:pt>
          <cx:pt idx="27">BUSINESS AND ECONOMICS--ECONOMIC SITUATION AND CONDITIONS</cx:pt>
          <cx:pt idx="28">EDUCATION--HIGHER EDUCATION</cx:pt>
          <cx:pt idx="29">EDUCATION--TEACHING METHODS AND CURRICULUM</cx:pt>
          <cx:pt idx="30">HISTORY--HISTORY OF NORTH AND SOUTH AMERICA</cx:pt>
          <cx:pt idx="31">BUSINESS AND ECONOMICS--MARKETING AND PURCHASING</cx:pt>
          <cx:pt idx="32">ART</cx:pt>
          <cx:pt idx="33">BIOLOGY</cx:pt>
          <cx:pt idx="34">AGRICULTURE</cx:pt>
          <cx:pt idx="35">COMMUNICATIONS</cx:pt>
          <cx:pt idx="36">CRIMINOLOGY AND LAW ENFORCEMENT</cx:pt>
          <cx:pt idx="37">PUBLIC ADMINISTRATION</cx:pt>
          <cx:pt idx="38">ANTHROPOLOGY</cx:pt>
          <cx:pt idx="39">HISTORY--HISTORY OF EUROPE</cx:pt>
          <cx:pt idx="40">MEDICAL SCIENCES--NURSES AND NURSING</cx:pt>
          <cx:pt idx="41">PHARMACY AND PHARMACOLOGY</cx:pt>
          <cx:pt idx="42">SOCIAL SERVICES AND WELFARE</cx:pt>
          <cx:pt idx="43">BUSINESS AND ECONOMICS--INVESTMENTS</cx:pt>
          <cx:pt idx="44">ETHNIC INTERESTS</cx:pt>
          <cx:pt idx="45">LAW--INTERNATIONAL LAW</cx:pt>
          <cx:pt idx="46">OCCUPATIONS AND CAREERS</cx:pt>
          <cx:pt idx="47">WOMEN'S INTEREST</cx:pt>
          <cx:pt idx="48">AERONAUTICS AND SPACE FLIGHT</cx:pt>
          <cx:pt idx="49">COMPUTERS</cx:pt>
          <cx:pt idx="50">NUTRITION AND DIETETICS</cx:pt>
          <cx:pt idx="51">CHILDREN AND YOUTH--FOR</cx:pt>
          <cx:pt idx="52">SPORTS AND GAMES</cx:pt>
          <cx:pt idx="53">ARCHAEOLOGY</cx:pt>
          <cx:pt idx="54">ENGINEERING</cx:pt>
          <cx:pt idx="55">GEOGRAPHY</cx:pt>
          <cx:pt idx="56">MOTION PICTURES</cx:pt>
          <cx:pt idx="57">PHYSICAL FITNESS AND HYGIENE</cx:pt>
          <cx:pt idx="58">ASIAN STUDIES</cx:pt>
          <cx:pt idx="59">BUSINESS AND ECONOMICS--LABOR AND INDUSTRIAL RELATIONS</cx:pt>
          <cx:pt idx="60">CHILDREN AND YOUTH--ABOUT</cx:pt>
          <cx:pt idx="61">HOSPITALS</cx:pt>
          <cx:pt idx="62">THEATER</cx:pt>
          <cx:pt idx="63">BUSINESS AND ECONOMICS--ECONOMIC SYSTEMS AND THEORIES, ECON. HISTORY</cx:pt>
          <cx:pt idx="64">HOUSING AND URBAN PLANNING</cx:pt>
          <cx:pt idx="65">ADVERTISING AND PUBLIC RELATIONS</cx:pt>
          <cx:pt idx="66">BUSINESS AND ECONOMICS--ACCOUNTING</cx:pt>
          <cx:pt idx="67">CLASSICAL STUDIES</cx:pt>
          <cx:pt idx="68">EARTH SCIENCES</cx:pt>
          <cx:pt idx="69">JOURNALISM</cx:pt>
          <cx:pt idx="70">EDUCATION--SPECIAL EDUCATION AND REHABILITATION</cx:pt>
          <cx:pt idx="71">MEDICAL SCIENCES--CARDIOVASCULAR DISEASES</cx:pt>
          <cx:pt idx="72">MEDICAL SCIENCES--DENTISTRY</cx:pt>
          <cx:pt idx="73">ARCHITECTURE</cx:pt>
          <cx:pt idx="74">BIOLOGY--ZOOLOGY</cx:pt>
          <cx:pt idx="75">BUILDING AND CONSTRUCTION</cx:pt>
          <cx:pt idx="76">MEDICAL SCIENCES--ONCOLOGY</cx:pt>
          <cx:pt idx="77">TRAVEL AND TOURISM</cx:pt>
          <cx:pt idx="78">BIOLOGY--BOTANY</cx:pt>
          <cx:pt idx="79">BIOLOGY--GENETICS</cx:pt>
          <cx:pt idx="80">CONSERVATION</cx:pt>
          <cx:pt idx="81">INSURANCE</cx:pt>
          <cx:pt idx="82">POPULATION STUDIES</cx:pt>
          <cx:pt idx="83">TECHNOLOGY:COMPREHENSIVE WORKS</cx:pt>
          <cx:pt idx="84">ENERGY</cx:pt>
          <cx:pt idx="85">FOOD AND FOOD INDUSTRIES</cx:pt>
          <cx:pt idx="86">MEDICAL SCIENCES--OBSTETRICS AND GYNECOLOGY</cx:pt>
          <cx:pt idx="87">VETERINARY SCIENCES</cx:pt>
          <cx:pt idx="88">AGRICULTURE--CROP PRODUCTION AND SOIL</cx:pt>
          <cx:pt idx="89">BUSINESS AND ECONOMICS--INTERNATIONAL COMMERCE</cx:pt>
          <cx:pt idx="90">CHEMISTRY</cx:pt>
          <cx:pt idx="91">METEOROLOGY</cx:pt>
          <cx:pt idx="92">BUSINESS AND ECONOMICS--SMALL BUSINESS</cx:pt>
          <cx:pt idx="93">ENGINEERING--ELECTRICAL ENGINEERING</cx:pt>
          <cx:pt idx="94">GERONTOLOGY AND GERIATRICS</cx:pt>
          <cx:pt idx="95">MEDICAL SCIENCES--PEDIATRICS</cx:pt>
          <cx:pt idx="96">MEDICAL SCIENCES--SURGERY</cx:pt>
          <cx:pt idx="97">ENGINEERING--MECHANICAL ENGINEERING</cx:pt>
          <cx:pt idx="98">HOME ECONOMICS</cx:pt>
          <cx:pt idx="99">MEDICAL SCIENCES--COMMUNICABLE DISEASES</cx:pt>
          <cx:pt idx="100">SPORTS AND GAMES--OUTDOOR LIFE</cx:pt>
          <cx:pt idx="101">TRANSPORTATION--AUTOMOBILES</cx:pt>
          <cx:pt idx="102">BUSINESS AND ECONOMICS--INTERNATIONAL DEVELOPMENT AND ASSISTANCE</cx:pt>
          <cx:pt idx="103">BUSINESS AND ECONOMICS--PUBLIC FINANCE AND TAXATION</cx:pt>
          <cx:pt idx="104">COMPUTERS--COMPUTER NETWORKS</cx:pt>
          <cx:pt idx="105">ENGINEERING--CIVIL ENGINEERING</cx:pt>
          <cx:pt idx="106">FORESTS AND FORESTRY</cx:pt>
          <cx:pt idx="107">RELIGIONS AND THEOLOGY--ISLAMIC</cx:pt>
          <cx:pt idx="108">TRANSPORTATION</cx:pt>
          <cx:pt idx="109">BUSINESS AND ECONOMICS--PRODUCTION OF GOODS AND SERVICES</cx:pt>
          <cx:pt idx="110">CONSUMER EDUCATION AND PROTECTION</cx:pt>
          <cx:pt idx="111">DRUG ABUSE AND ALCOHOLISM</cx:pt>
          <cx:pt idx="112">EARTH SCIENCES--GEOLOGY</cx:pt>
          <cx:pt idx="113">EARTH SCIENCES--GEOPHYSICS</cx:pt>
          <cx:pt idx="114">FOLKLORE</cx:pt>
          <cx:pt idx="115">HISTORY--HISTORY OF ASIA</cx:pt>
          <cx:pt idx="116">INTERIOR DESIGN AND DECORATION</cx:pt>
          <cx:pt idx="117">BUSINESS AND ECONOMICS--ABSTRACTING, BIBLIOGRAPHIES, STATISTICS</cx:pt>
          <cx:pt idx="118">COMMUNICATIONS--TELEPHONE AND TELEGRAPH</cx:pt>
          <cx:pt idx="119">COMPUTERS--MICROCOMPUTERS</cx:pt>
          <cx:pt idx="120">GARDENING AND HORTICULTURE</cx:pt>
          <cx:pt idx="121">HISTORY--HISTORY OF THE NEAR EAST</cx:pt>
          <cx:pt idx="122">MEDICAL SCIENCES--ALLERGOLOGY AND IMMUNOLOGY</cx:pt>
          <cx:pt idx="123">RELIGIONS AND THEOLOGY--ROMAN CATHOLIC</cx:pt>
          <cx:pt idx="124">STATISTICS</cx:pt>
          <cx:pt idx="125">AGRICULTURE--AGRICULTURAL ECONOMICS</cx:pt>
          <cx:pt idx="126">BIOLOGY--MICROBIOLOGY</cx:pt>
          <cx:pt idx="127">COMPUTERS--ARTIFICIAL INTELLIGENCE</cx:pt>
          <cx:pt idx="128">LAW--CORPORATE LAW</cx:pt>
          <cx:pt idx="129">LIBRARY AND INFORMATION SCIENCES--COMPUTER APPLICATIONS</cx:pt>
          <cx:pt idx="130">MEDICAL SCIENCES--ORTHOPEDICS AND TRAUMATOLOGY</cx:pt>
          <cx:pt idx="131">PHYSICS</cx:pt>
          <cx:pt idx="132">PUBLISHING AND BOOK TRADE</cx:pt>
          <cx:pt idx="133">REAL ESTATE</cx:pt>
          <cx:pt idx="134">ALTERNATIVE MEDICINE</cx:pt>
          <cx:pt idx="135">ASTRONOMY</cx:pt>
          <cx:pt idx="136">COMMUNICATIONS--TELEVISION AND CABLE</cx:pt>
          <cx:pt idx="137">COMPUTERS--INFORMATION SCIENCE AND INFORMATION THEORY</cx:pt>
          <cx:pt idx="138">COMPUTERS--SOFTWARE</cx:pt>
          <cx:pt idx="139">EDUCATION--ADULT EDUCATION</cx:pt>
          <cx:pt idx="140">EDUCATION--COMPUTER APPLICATIONS</cx:pt>
          <cx:pt idx="141">HOBBIES</cx:pt>
          <cx:pt idx="142">INDUSTRIAL HEALTH AND SAFETY</cx:pt>
          <cx:pt idx="143">MEDICAL SCIENCES--ENDOCRINOLOGY</cx:pt>
          <cx:pt idx="144">MINES AND MINING INDUSTRY</cx:pt>
          <cx:pt idx="145">PLASTICS</cx:pt>
          <cx:pt idx="146">SPORTS AND GAMES--BOATS AND BOATING</cx:pt>
          <cx:pt idx="147">TRANSPORTATION--AIR TRANSPORT</cx:pt>
          <cx:pt idx="148">TRANSPORTATION--SHIPS AND SHIPPING</cx:pt>
          <cx:pt idx="149">AGRICULTURE--POULTRY AND LIVESTOCK</cx:pt>
          <cx:pt idx="150">BIOLOGY--BIOTECHNOLOGY</cx:pt>
          <cx:pt idx="151">BUSINESS AND ECONOMICS--OFFICE EQUIPMENT AND SERVICES</cx:pt>
          <cx:pt idx="152">CERAMICS, GLASS AND POTTERY</cx:pt>
          <cx:pt idx="153">CLOTHING TRADE--FASHIONS</cx:pt>
          <cx:pt idx="154">COMPUTERS--COMPUTER SYSTEMS</cx:pt>
          <cx:pt idx="155">COMPUTERS--PERSONAL COMPUTERS</cx:pt>
          <cx:pt idx="156">DANCE</cx:pt>
          <cx:pt idx="157">EARTH SCIENCES--OCEANOGRAPHY</cx:pt>
          <cx:pt idx="158">EDUCATION--ABSTRACTING, BIBLIOGRAPHIES, STATISTICS</cx:pt>
          <cx:pt idx="159">EDUCATION--SCHOOL ORGANIZATION AND ADMINISTRATION</cx:pt>
          <cx:pt idx="160">HISTORY--HISTORY OF AFRICA</cx:pt>
          <cx:pt idx="161">MEDICAL SCIENCES--OPHTHALMOLOGY AND OPTOMETRY</cx:pt>
          <cx:pt idx="162">MEDICAL SCIENCES--OTORHINOLARYNGOLOGY</cx:pt>
          <cx:pt idx="163">MEDICAL SCIENCES--RADIOLOGY AND NUCLEAR MEDICINE</cx:pt>
          <cx:pt idx="164">PHOTOGRAPHY</cx:pt>
          <cx:pt idx="165">RELIGIONS AND THEOLOGY--JUDAIC</cx:pt>
          <cx:pt idx="166">BIOLOGY--BIOCHEMISTRY</cx:pt>
          <cx:pt idx="167">BIOLOGY--CYTOLOGY AND HISTOLOGY</cx:pt>
          <cx:pt idx="168">BIOLOGY--ENTOMOLOGY</cx:pt>
          <cx:pt idx="169">BIOLOGY--ORNITHOLOGY</cx:pt>
          <cx:pt idx="170">BUSINESS AND ECONOMICS--DOMESTIC COMMERCE</cx:pt>
          <cx:pt idx="171">COMPUTERS--COMPUTER SECURITY</cx:pt>
          <cx:pt idx="172">COMPUTERS--INTERNET</cx:pt>
          <cx:pt idx="173">DEAF</cx:pt>
          <cx:pt idx="174">ENGINEERING--ENGINEERING MECHANICS AND MATERIALS</cx:pt>
          <cx:pt idx="175">LITERATURE--POETRY</cx:pt>
          <cx:pt idx="176">MEDICAL SCIENCES--GASTROENTEROLOGY</cx:pt>
          <cx:pt idx="177">MEDICAL SCIENCES--UROLOGY AND NEPHROLOGY</cx:pt>
          <cx:pt idx="178">POLITICAL SCIENCE--CIVIL RIGHTS</cx:pt>
          <cx:pt idx="179">WOMEN'S STUDIES</cx:pt>
          <cx:pt idx="180">BUSINESS AND ECONOMICS--CHAMBER OF COMMERCE PUBLICATIONS</cx:pt>
          <cx:pt idx="181">BUSINESS AND ECONOMICS--MACROECONOMICS</cx:pt>
          <cx:pt idx="182">CHEMISTRY--ORGANIC CHEMISTRY</cx:pt>
          <cx:pt idx="183">CIVIL DEFENSE</cx:pt>
          <cx:pt idx="184">COMPUTERS--DATA BASE MANAGEMENT</cx:pt>
          <cx:pt idx="185">EDUCATION--INTERNATIONAL EDUCATION PROGRAM</cx:pt>
          <cx:pt idx="186">FISH AND FISHERIES</cx:pt>
          <cx:pt idx="187">HOMOSEXUALITY</cx:pt>
          <cx:pt idx="188">MEDICAL SCIENCES--DERMATOLOGY AND VENEROLOGY</cx:pt>
          <cx:pt idx="189">MEDICAL SCIENCES--EXPERIMENTAL MEDICINE, LABORATORY TECHNIQUE</cx:pt>
          <cx:pt idx="190">MEDICAL SCIENCES--RESPIRATORY DISEASES</cx:pt>
          <cx:pt idx="191">MEDICAL SCIENCES--SPORTS MEDICINE</cx:pt>
          <cx:pt idx="192">PATENTS, TRADEMARKS AND COPYRIGHTS</cx:pt>
          <cx:pt idx="193">PETS</cx:pt>
          <cx:pt idx="194">PHYSICS--OPTICS</cx:pt>
          <cx:pt idx="195">PRINTING</cx:pt>
          <cx:pt idx="196">SOUND RECORDING AND REPRODUCTION</cx:pt>
          <cx:pt idx="197">(blank)</cx:pt>
          <cx:pt idx="198">BEAUTY CULTURE--PERFUMES AND COSMETICS</cx:pt>
          <cx:pt idx="199">BIBLIOGRAPHIES</cx:pt>
          <cx:pt idx="200">BIOLOGY--BIOPHYSICS</cx:pt>
          <cx:pt idx="201">BUSINESS AND ECONOMICS--BANKING AND FINANCE--COMPUTER APPLICATIONS</cx:pt>
          <cx:pt idx="202">BUSINESS AND ECONOMICS--COMPUTER APPLICATIONS</cx:pt>
          <cx:pt idx="203">COMPUTERS--COMPUTER GAMES</cx:pt>
          <cx:pt idx="204">COMPUTERS--COMPUTER GRAPHICS</cx:pt>
          <cx:pt idx="205">ELECTRONICS</cx:pt>
          <cx:pt idx="206">ENVIRONMENTAL STUDIES--POLLUTION</cx:pt>
          <cx:pt idx="207">GENERAL INTEREST PERIODICALS--CHINA</cx:pt>
          <cx:pt idx="208">LABOR UNIONS</cx:pt>
          <cx:pt idx="209">LAW--CONSTITUTIONAL LAW</cx:pt>
          <cx:pt idx="210">LAW--CRIMINAL LAW</cx:pt>
          <cx:pt idx="211">MATHEMATICS--COMPUTER APPLICATIONS</cx:pt>
          <cx:pt idx="212">MEDICAL SCIENCES--ABSTRACTING, BIBLIOGRAPHIES, STATISTICS</cx:pt>
          <cx:pt idx="213">MEDICAL SCIENCES--ANESTHESIOLOGY</cx:pt>
          <cx:pt idx="214">MEDICAL SCIENCES--COMPUTER APPLICATIONS</cx:pt>
          <cx:pt idx="215">MEDICAL SCIENCES--FORENSIC SCIENCES</cx:pt>
          <cx:pt idx="216">MEDICAL SCIENCES--PHYSICAL MEDICINE AND REHABILITATION</cx:pt>
          <cx:pt idx="217">MUSEUMS AND ART GALLERIES</cx:pt>
          <cx:pt idx="218">PETROLEUM AND GAS</cx:pt>
          <cx:pt idx="219">PUBLIC ADMINISTRATION--MUNICIPAL GOVERNMENT</cx:pt>
          <cx:pt idx="220">SPORTS AND GAMES--BALL GAMES</cx:pt>
          <cx:pt idx="221">SPORTS AND GAMES--BICYCLES AND MOTORCYCLES</cx:pt>
          <cx:pt idx="222">WATER RESOURCES</cx:pt>
          <cx:pt idx="223">AGRICULTURE--DAIRYING AND DAIRY PRODUCTS</cx:pt>
          <cx:pt idx="224">BIOGRAPHY</cx:pt>
          <cx:pt idx="225">BIOLOGY--PHYSIOLOGY</cx:pt>
          <cx:pt idx="226">BLIND</cx:pt>
          <cx:pt idx="227">BUSINESS AND ECONOMICS--COOPERATIVES</cx:pt>
          <cx:pt idx="228">BUSINESS AND ECONOMICS--PERSONNEL MANAGEMENT</cx:pt>
          <cx:pt idx="229">CHEMISTRY--ANALYTICAL CHEMISTRY</cx:pt>
          <cx:pt idx="230">CHEMISTRY--INORGANIC CHEMISTRY</cx:pt>
          <cx:pt idx="231">COLLEGE AND ALUMNI</cx:pt>
          <cx:pt idx="232">COMMUNICATIONS--COMPUTER APPLICATIONS</cx:pt>
          <cx:pt idx="233">COMPUTERS--CYBERNETICS</cx:pt>
          <cx:pt idx="234">COMPUTERS--ELECTRONIC DATA PROCESSING</cx:pt>
          <cx:pt idx="235">ENERGY--NUCLEAR ENERGY</cx:pt>
          <cx:pt idx="236">ENGINEERING--CHEMICAL ENGINEERING</cx:pt>
          <cx:pt idx="237">ENGINEERING--INDUSTRIAL ENGINEERING</cx:pt>
          <cx:pt idx="238">ENVIRONMENTAL STUDIES--TOXICOLOGY AND ENVIRONMENTAL SAFETY</cx:pt>
          <cx:pt idx="239">FIRE PREVENTION</cx:pt>
          <cx:pt idx="240">FORESTS AND FORESTRY--LUMBER AND WOOD</cx:pt>
          <cx:pt idx="241">GENERAL INTEREST PERIODICALS--CANADA</cx:pt>
          <cx:pt idx="242">GENERAL INTEREST PERIODICALS--INDIA</cx:pt>
          <cx:pt idx="243">GENERAL INTEREST PERIODICALS--MALAYSIA</cx:pt>
          <cx:pt idx="244">HEATING, PLUMBING AND REFRIGERATION</cx:pt>
          <cx:pt idx="245">HOTELS AND RESTAURANTS</cx:pt>
          <cx:pt idx="246">INTERIOR DESIGN AND DECORATION--FURNITURE AND HOUSE FURNISHINGS</cx:pt>
          <cx:pt idx="247">LIFESTYLE</cx:pt>
          <cx:pt idx="248">LITERATURE--ADVENTURE AND ROMANCE</cx:pt>
          <cx:pt idx="249">MEDICAL SCIENCES--CHIROPRACTIC, HOMEOPATHY, OSTEOPATHY</cx:pt>
          <cx:pt idx="250">MEDICAL SCIENCES--HEMATOLOGY</cx:pt>
          <cx:pt idx="251">MEDICAL SCIENCES--INTERNAL MEDICINE</cx:pt>
          <cx:pt idx="252">MEDICAL SCIENCES--RHEUMATOLOGY</cx:pt>
          <cx:pt idx="253">MEN'S INTERESTS</cx:pt>
          <cx:pt idx="254">METALLURGY</cx:pt>
          <cx:pt idx="255">PALEONTOLOGY</cx:pt>
          <cx:pt idx="256">PARAPSYCHOLOGY AND OCCULTISM</cx:pt>
          <cx:pt idx="257">PHYSICS--HEAT</cx:pt>
          <cx:pt idx="258">RELIGIONS AND THEOLOGY--OTHER SECTS</cx:pt>
          <cx:pt idx="259">RELIGIONS AND THEOLOGY--PROTESTANT</cx:pt>
          <cx:pt idx="260">SOCIOLOGY--ABSTRACTING, BIBLIOGRAPHIES, STATISTICS</cx:pt>
          <cx:pt idx="261">SPORTS AND GAMES--HORSES AND HORSEMANSHIP</cx:pt>
          <cx:pt idx="262">TRANSPORTATION--RAILROADS</cx:pt>
          <cx:pt idx="263">TRANSPORTATION--ROADS AND TRAFFIC</cx:pt>
          <cx:pt idx="264">TRANSPORTATION--TRUCKS AND TRUCKING</cx:pt>
          <cx:pt idx="265">ABSTRACTING AND INDEXING SERVICES</cx:pt>
          <cx:pt idx="266">AGRICULTURE--FEED, FLOUR AND GRAIN</cx:pt>
          <cx:pt idx="267">ANIMAL WELFARE</cx:pt>
          <cx:pt idx="268">ANTIQUES</cx:pt>
          <cx:pt idx="269">BEAUTY CULTURE</cx:pt>
          <cx:pt idx="270">BIRTH CONTROL</cx:pt>
          <cx:pt idx="271">BUSINESS AND ECONOMICS--TRADE AND INDUSTRIAL DIRECTORIES</cx:pt>
          <cx:pt idx="272">CHEMISTRY--CRYSTALLOGRAPHY</cx:pt>
          <cx:pt idx="273">CHILDREN AND YOUTH--ABSTRACTING, BIBLIOGRAPHIES, STATISTICS</cx:pt>
          <cx:pt idx="274">COMMUNICATIONS-POSTAL AFFAIRS</cx:pt>
          <cx:pt idx="275">COMMUNICATIONS--RADIO</cx:pt>
          <cx:pt idx="276">COMMUNICATIONS--VIDEO</cx:pt>
          <cx:pt idx="277">COMPUTERS--AUTOMATION</cx:pt>
          <cx:pt idx="278">COMPUTERS--COMPUTER ASSISTED INSTRUCTION</cx:pt>
          <cx:pt idx="279">COMPUTERS--COMPUTER INDUSTRY</cx:pt>
          <cx:pt idx="280">COMPUTERS--COMPUTER SALES</cx:pt>
          <cx:pt idx="281">COMPUTERS--COMPUTER SIMULATION</cx:pt>
          <cx:pt idx="282">COMPUTERS--DATA COMMUNICATIONS AND DATA TRANSMISSION SYSTEMS</cx:pt>
          <cx:pt idx="283">DRUG ABUSE AND ALCOHOLISM--ABSTRACTING, BIBLIOGRAPHIES, STATISTICS</cx:pt>
          <cx:pt idx="284">EARTH SCIENCES--HYDROLOGY</cx:pt>
          <cx:pt idx="285">EDUCATION--GUIDES TO SCHOOLS AND COLLEGES</cx:pt>
          <cx:pt idx="286">ENERGY--ELECTRICAL ENERGY</cx:pt>
          <cx:pt idx="287">ENGINEERING--COMPUTER APPLICATIONS</cx:pt>
          <cx:pt idx="288">ENVIRONMENTAL STUDIES--ABSTRACTING, BIBLIOGRAPHIES, STATISTICS</cx:pt>
          <cx:pt idx="289">GENEALOGY AND HERALDRY</cx:pt>
          <cx:pt idx="290">GENERAL INTEREST PERIODICALS--AFRICA</cx:pt>
          <cx:pt idx="291">GENERAL INTEREST PERIODICALS--ISRAEL</cx:pt>
          <cx:pt idx="292">GENERAL INTEREST PERIODICALS--JAPAN</cx:pt>
          <cx:pt idx="293">GENERAL INTEREST PERIODICALS--USSR</cx:pt>
          <cx:pt idx="294">HISTORY--HISTORY OF AUSTRALASIA AND OTHER AREAS</cx:pt>
          <cx:pt idx="295">HOW-TO AND DO-IT-YOURSELF</cx:pt>
          <cx:pt idx="296">HUMANITIES:COMPREHENSIVE WORKS--COMPUTER APPLICATIONS</cx:pt>
          <cx:pt idx="297">INSTRUMENTS</cx:pt>
          <cx:pt idx="298">INSURANCE--ABSTRACTING, BIBLIOGRAPHIES, STATISTICS</cx:pt>
          <cx:pt idx="299">JEWELRY, CLOCKS AND WATCHES</cx:pt>
          <cx:pt idx="300">LAW--CIVIL LAW</cx:pt>
          <cx:pt idx="301">LAW--COMPUTER APPLICATIONS</cx:pt>
          <cx:pt idx="302">LAW--ESTATE PLANNING</cx:pt>
          <cx:pt idx="303">LAW--JUDICIAL SYSTEMS</cx:pt>
          <cx:pt idx="304">MACHINERY</cx:pt>
          <cx:pt idx="305">MEN'S HEALTH</cx:pt>
          <cx:pt idx="306">MEN'S STUDIES</cx:pt>
          <cx:pt idx="307">MUSIC--ABSTRACTING, BIBLIOGRAPHIES, STATISTICS</cx:pt>
          <cx:pt idx="308">PAINTS AND PROTECTIVE COATINGS</cx:pt>
          <cx:pt idx="309">PAPER AND PULP</cx:pt>
          <cx:pt idx="310">PHILATELY</cx:pt>
          <cx:pt idx="311">PHYSICS--MECHANICS</cx:pt>
          <cx:pt idx="312">PRINTING--ABSTRACTING, BIBLIOGRAPHIES, STATISTICS</cx:pt>
          <cx:pt idx="313">PUBLIC ADMINISTRATION--ABSTRACTING, BIBLIOGRAPHIES, STATISTICS</cx:pt>
          <cx:pt idx="314">PUBLIC HEALTH AND SAFETY--ABSTRACTING, BIBLIOGRAPHIES, STATISTICS</cx:pt>
          <cx:pt idx="315">PUBLISHING AND BOOK TRADE--COMPUTER APPLICATIONS</cx:pt>
          <cx:pt idx="316">RELIGIONS AND THEOLOGY--HINDU</cx:pt>
          <cx:pt idx="317">SOCIAL SCIENCES:COMPREHENSIVE WORKS--ABSTRACTING, BIBL., STATISTICS</cx:pt>
          <cx:pt idx="318">WOMEN'S STUDIES--ABSTRACTING, BIBLIOGRAPHIES, STATISTICS</cx:pt>
        </cx:lvl>
      </cx:strDim>
      <cx:numDim type="size">
        <cx:f>Sheet3!$B$2:$B$348</cx:f>
        <cx:lvl ptCount="347" formatCode="General">
          <cx:pt idx="0">235</cx:pt>
          <cx:pt idx="1">209</cx:pt>
          <cx:pt idx="2">169</cx:pt>
          <cx:pt idx="3">156</cx:pt>
          <cx:pt idx="4">142</cx:pt>
          <cx:pt idx="5">142</cx:pt>
          <cx:pt idx="6">108</cx:pt>
          <cx:pt idx="7">101</cx:pt>
          <cx:pt idx="8">100</cx:pt>
          <cx:pt idx="9">84</cx:pt>
          <cx:pt idx="10">77</cx:pt>
          <cx:pt idx="11">73</cx:pt>
          <cx:pt idx="12">71</cx:pt>
          <cx:pt idx="13">70</cx:pt>
          <cx:pt idx="14">69</cx:pt>
          <cx:pt idx="15">64</cx:pt>
          <cx:pt idx="16">61</cx:pt>
          <cx:pt idx="17">59</cx:pt>
          <cx:pt idx="18">59</cx:pt>
          <cx:pt idx="19">58</cx:pt>
          <cx:pt idx="20">57</cx:pt>
          <cx:pt idx="21">56</cx:pt>
          <cx:pt idx="22">49</cx:pt>
          <cx:pt idx="23">49</cx:pt>
          <cx:pt idx="24">48</cx:pt>
          <cx:pt idx="25">47</cx:pt>
          <cx:pt idx="26">46</cx:pt>
          <cx:pt idx="27">42</cx:pt>
          <cx:pt idx="28">42</cx:pt>
          <cx:pt idx="29">39</cx:pt>
          <cx:pt idx="30">39</cx:pt>
          <cx:pt idx="31">38</cx:pt>
          <cx:pt idx="32">36</cx:pt>
          <cx:pt idx="33">36</cx:pt>
          <cx:pt idx="34">35</cx:pt>
          <cx:pt idx="35">35</cx:pt>
          <cx:pt idx="36">35</cx:pt>
          <cx:pt idx="37">35</cx:pt>
          <cx:pt idx="38">34</cx:pt>
          <cx:pt idx="39">34</cx:pt>
          <cx:pt idx="40">34</cx:pt>
          <cx:pt idx="41">34</cx:pt>
          <cx:pt idx="42">34</cx:pt>
          <cx:pt idx="43">33</cx:pt>
          <cx:pt idx="44">33</cx:pt>
          <cx:pt idx="45">33</cx:pt>
          <cx:pt idx="46">32</cx:pt>
          <cx:pt idx="47">32</cx:pt>
          <cx:pt idx="48">31</cx:pt>
          <cx:pt idx="49">30</cx:pt>
          <cx:pt idx="50">30</cx:pt>
          <cx:pt idx="51">29</cx:pt>
          <cx:pt idx="52">29</cx:pt>
          <cx:pt idx="53">28</cx:pt>
          <cx:pt idx="54">26</cx:pt>
          <cx:pt idx="55">25</cx:pt>
          <cx:pt idx="56">25</cx:pt>
          <cx:pt idx="57">24</cx:pt>
          <cx:pt idx="58">23</cx:pt>
          <cx:pt idx="59">23</cx:pt>
          <cx:pt idx="60">22</cx:pt>
          <cx:pt idx="61">22</cx:pt>
          <cx:pt idx="62">22</cx:pt>
          <cx:pt idx="63">21</cx:pt>
          <cx:pt idx="64">21</cx:pt>
          <cx:pt idx="65">20</cx:pt>
          <cx:pt idx="66">20</cx:pt>
          <cx:pt idx="67">20</cx:pt>
          <cx:pt idx="68">20</cx:pt>
          <cx:pt idx="69">20</cx:pt>
          <cx:pt idx="70">19</cx:pt>
          <cx:pt idx="71">18</cx:pt>
          <cx:pt idx="72">18</cx:pt>
          <cx:pt idx="73">17</cx:pt>
          <cx:pt idx="74">17</cx:pt>
          <cx:pt idx="75">17</cx:pt>
          <cx:pt idx="76">17</cx:pt>
          <cx:pt idx="77">17</cx:pt>
          <cx:pt idx="78">16</cx:pt>
          <cx:pt idx="79">16</cx:pt>
          <cx:pt idx="80">16</cx:pt>
          <cx:pt idx="81">16</cx:pt>
          <cx:pt idx="82">16</cx:pt>
          <cx:pt idx="83">16</cx:pt>
          <cx:pt idx="84">15</cx:pt>
          <cx:pt idx="85">15</cx:pt>
          <cx:pt idx="86">15</cx:pt>
          <cx:pt idx="87">15</cx:pt>
          <cx:pt idx="88">14</cx:pt>
          <cx:pt idx="89">14</cx:pt>
          <cx:pt idx="90">14</cx:pt>
          <cx:pt idx="91">14</cx:pt>
          <cx:pt idx="92">13</cx:pt>
          <cx:pt idx="93">13</cx:pt>
          <cx:pt idx="94">13</cx:pt>
          <cx:pt idx="95">13</cx:pt>
          <cx:pt idx="96">13</cx:pt>
          <cx:pt idx="97">12</cx:pt>
          <cx:pt idx="98">12</cx:pt>
          <cx:pt idx="99">12</cx:pt>
          <cx:pt idx="100">12</cx:pt>
          <cx:pt idx="101">12</cx:pt>
          <cx:pt idx="102">11</cx:pt>
          <cx:pt idx="103">11</cx:pt>
          <cx:pt idx="104">11</cx:pt>
          <cx:pt idx="105">11</cx:pt>
          <cx:pt idx="106">11</cx:pt>
          <cx:pt idx="107">11</cx:pt>
          <cx:pt idx="108">11</cx:pt>
          <cx:pt idx="109">10</cx:pt>
          <cx:pt idx="110">10</cx:pt>
          <cx:pt idx="111">10</cx:pt>
          <cx:pt idx="112">10</cx:pt>
          <cx:pt idx="113">10</cx:pt>
          <cx:pt idx="114">10</cx:pt>
          <cx:pt idx="115">10</cx:pt>
          <cx:pt idx="116">10</cx:pt>
          <cx:pt idx="117">9</cx:pt>
          <cx:pt idx="118">9</cx:pt>
          <cx:pt idx="119">9</cx:pt>
          <cx:pt idx="120">9</cx:pt>
          <cx:pt idx="121">9</cx:pt>
          <cx:pt idx="122">9</cx:pt>
          <cx:pt idx="123">9</cx:pt>
          <cx:pt idx="124">9</cx:pt>
          <cx:pt idx="125">8</cx:pt>
          <cx:pt idx="126">8</cx:pt>
          <cx:pt idx="127">8</cx:pt>
          <cx:pt idx="128">8</cx:pt>
          <cx:pt idx="129">8</cx:pt>
          <cx:pt idx="130">8</cx:pt>
          <cx:pt idx="131">8</cx:pt>
          <cx:pt idx="132">8</cx:pt>
          <cx:pt idx="133">8</cx:pt>
          <cx:pt idx="134">7</cx:pt>
          <cx:pt idx="135">7</cx:pt>
          <cx:pt idx="136">7</cx:pt>
          <cx:pt idx="137">7</cx:pt>
          <cx:pt idx="138">7</cx:pt>
          <cx:pt idx="139">7</cx:pt>
          <cx:pt idx="140">7</cx:pt>
          <cx:pt idx="141">7</cx:pt>
          <cx:pt idx="142">7</cx:pt>
          <cx:pt idx="143">7</cx:pt>
          <cx:pt idx="144">7</cx:pt>
          <cx:pt idx="145">7</cx:pt>
          <cx:pt idx="146">7</cx:pt>
          <cx:pt idx="147">7</cx:pt>
          <cx:pt idx="148">7</cx:pt>
          <cx:pt idx="149">6</cx:pt>
          <cx:pt idx="150">6</cx:pt>
          <cx:pt idx="151">6</cx:pt>
          <cx:pt idx="152">6</cx:pt>
          <cx:pt idx="153">6</cx:pt>
          <cx:pt idx="154">6</cx:pt>
          <cx:pt idx="155">6</cx:pt>
          <cx:pt idx="156">6</cx:pt>
          <cx:pt idx="157">6</cx:pt>
          <cx:pt idx="158">6</cx:pt>
          <cx:pt idx="159">6</cx:pt>
          <cx:pt idx="160">6</cx:pt>
          <cx:pt idx="161">6</cx:pt>
          <cx:pt idx="162">6</cx:pt>
          <cx:pt idx="163">6</cx:pt>
          <cx:pt idx="164">6</cx:pt>
          <cx:pt idx="165">6</cx:pt>
          <cx:pt idx="166">5</cx:pt>
          <cx:pt idx="167">5</cx:pt>
          <cx:pt idx="168">5</cx:pt>
          <cx:pt idx="169">5</cx:pt>
          <cx:pt idx="170">5</cx:pt>
          <cx:pt idx="171">5</cx:pt>
          <cx:pt idx="172">5</cx:pt>
          <cx:pt idx="173">5</cx:pt>
          <cx:pt idx="174">5</cx:pt>
          <cx:pt idx="175">5</cx:pt>
          <cx:pt idx="176">5</cx:pt>
          <cx:pt idx="177">5</cx:pt>
          <cx:pt idx="178">5</cx:pt>
          <cx:pt idx="179">5</cx:pt>
          <cx:pt idx="180">4</cx:pt>
          <cx:pt idx="181">4</cx:pt>
          <cx:pt idx="182">4</cx:pt>
          <cx:pt idx="183">4</cx:pt>
          <cx:pt idx="184">4</cx:pt>
          <cx:pt idx="185">4</cx:pt>
          <cx:pt idx="186">4</cx:pt>
          <cx:pt idx="187">4</cx:pt>
          <cx:pt idx="188">4</cx:pt>
          <cx:pt idx="189">4</cx:pt>
          <cx:pt idx="190">4</cx:pt>
          <cx:pt idx="191">4</cx:pt>
          <cx:pt idx="192">4</cx:pt>
          <cx:pt idx="193">4</cx:pt>
          <cx:pt idx="194">4</cx:pt>
          <cx:pt idx="195">4</cx:pt>
          <cx:pt idx="196">4</cx:pt>
          <cx:pt idx="197">4</cx:pt>
          <cx:pt idx="198">3</cx:pt>
          <cx:pt idx="199">3</cx:pt>
          <cx:pt idx="200">3</cx:pt>
          <cx:pt idx="201">3</cx:pt>
          <cx:pt idx="202">3</cx:pt>
          <cx:pt idx="203">3</cx:pt>
          <cx:pt idx="204">3</cx:pt>
          <cx:pt idx="205">3</cx:pt>
          <cx:pt idx="206">3</cx:pt>
          <cx:pt idx="207">3</cx:pt>
          <cx:pt idx="208">3</cx:pt>
          <cx:pt idx="209">3</cx:pt>
          <cx:pt idx="210">3</cx:pt>
          <cx:pt idx="211">3</cx:pt>
          <cx:pt idx="212">3</cx:pt>
          <cx:pt idx="213">3</cx:pt>
          <cx:pt idx="214">3</cx:pt>
          <cx:pt idx="215">3</cx:pt>
          <cx:pt idx="216">3</cx:pt>
          <cx:pt idx="217">3</cx:pt>
          <cx:pt idx="218">3</cx:pt>
          <cx:pt idx="219">3</cx:pt>
          <cx:pt idx="220">3</cx:pt>
          <cx:pt idx="221">3</cx:pt>
          <cx:pt idx="222">3</cx:pt>
          <cx:pt idx="223">2</cx:pt>
          <cx:pt idx="224">2</cx:pt>
          <cx:pt idx="225">2</cx:pt>
          <cx:pt idx="226">2</cx:pt>
          <cx:pt idx="227">2</cx:pt>
          <cx:pt idx="228">2</cx:pt>
          <cx:pt idx="229">2</cx:pt>
          <cx:pt idx="230">2</cx:pt>
          <cx:pt idx="231">2</cx:pt>
          <cx:pt idx="232">2</cx:pt>
          <cx:pt idx="233">2</cx:pt>
          <cx:pt idx="234">2</cx:pt>
          <cx:pt idx="235">2</cx:pt>
          <cx:pt idx="236">2</cx:pt>
          <cx:pt idx="237">2</cx:pt>
          <cx:pt idx="238">2</cx:pt>
          <cx:pt idx="239">2</cx:pt>
          <cx:pt idx="240">2</cx:pt>
          <cx:pt idx="241">2</cx:pt>
          <cx:pt idx="242">2</cx:pt>
          <cx:pt idx="243">2</cx:pt>
          <cx:pt idx="244">2</cx:pt>
          <cx:pt idx="245">2</cx:pt>
          <cx:pt idx="246">2</cx:pt>
          <cx:pt idx="247">2</cx:pt>
          <cx:pt idx="248">2</cx:pt>
          <cx:pt idx="249">2</cx:pt>
          <cx:pt idx="250">2</cx:pt>
          <cx:pt idx="251">2</cx:pt>
          <cx:pt idx="252">2</cx:pt>
          <cx:pt idx="253">2</cx:pt>
          <cx:pt idx="254">2</cx:pt>
          <cx:pt idx="255">2</cx:pt>
          <cx:pt idx="256">2</cx:pt>
          <cx:pt idx="257">2</cx:pt>
          <cx:pt idx="258">2</cx:pt>
          <cx:pt idx="259">2</cx:pt>
          <cx:pt idx="260">2</cx:pt>
          <cx:pt idx="261">2</cx:pt>
          <cx:pt idx="262">2</cx:pt>
          <cx:pt idx="263">2</cx:pt>
          <cx:pt idx="264">2</cx:pt>
          <cx:pt idx="265">1</cx:pt>
          <cx:pt idx="266">1</cx:pt>
          <cx:pt idx="267">1</cx:pt>
          <cx:pt idx="268">1</cx:pt>
          <cx:pt idx="269">1</cx:pt>
          <cx:pt idx="270">1</cx:pt>
          <cx:pt idx="271">1</cx:pt>
          <cx:pt idx="272">1</cx:pt>
          <cx:pt idx="273">1</cx:pt>
          <cx:pt idx="274">1</cx:pt>
          <cx:pt idx="275">1</cx:pt>
          <cx:pt idx="276">1</cx:pt>
          <cx:pt idx="277">1</cx:pt>
          <cx:pt idx="278">1</cx:pt>
          <cx:pt idx="279">1</cx:pt>
          <cx:pt idx="280">1</cx:pt>
          <cx:pt idx="281">1</cx:pt>
          <cx:pt idx="282">1</cx:pt>
          <cx:pt idx="283">1</cx:pt>
          <cx:pt idx="284">1</cx:pt>
          <cx:pt idx="285">1</cx:pt>
          <cx:pt idx="286">1</cx:pt>
          <cx:pt idx="287">1</cx:pt>
          <cx:pt idx="288">1</cx:pt>
          <cx:pt idx="289">1</cx:pt>
          <cx:pt idx="290">1</cx:pt>
          <cx:pt idx="291">1</cx:pt>
          <cx:pt idx="292">1</cx:pt>
          <cx:pt idx="293">1</cx:pt>
          <cx:pt idx="294">1</cx:pt>
          <cx:pt idx="295">1</cx:pt>
          <cx:pt idx="296">1</cx:pt>
          <cx:pt idx="297">1</cx:pt>
          <cx:pt idx="298">1</cx:pt>
          <cx:pt idx="299">1</cx:pt>
          <cx:pt idx="300">1</cx:pt>
          <cx:pt idx="301">1</cx:pt>
          <cx:pt idx="302">1</cx:pt>
          <cx:pt idx="303">1</cx:pt>
          <cx:pt idx="304">1</cx:pt>
          <cx:pt idx="305">1</cx:pt>
          <cx:pt idx="306">1</cx:pt>
          <cx:pt idx="307">1</cx:pt>
          <cx:pt idx="308">1</cx:pt>
          <cx:pt idx="309">1</cx:pt>
          <cx:pt idx="310">1</cx:pt>
          <cx:pt idx="311">1</cx:pt>
          <cx:pt idx="312">1</cx:pt>
          <cx:pt idx="313">1</cx:pt>
          <cx:pt idx="314">1</cx:pt>
          <cx:pt idx="315">1</cx:pt>
          <cx:pt idx="316">1</cx:pt>
          <cx:pt idx="317">1</cx:pt>
          <cx:pt idx="318">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zh-CN" altLang="en-US" sz="1400" b="0" i="0" u="none" strike="noStrike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学科图</a:t>
            </a:r>
            <a:endParaRPr lang="en-US" sz="1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rich>
      </cx:tx>
    </cx:title>
    <cx:plotArea>
      <cx:plotAreaRegion>
        <cx:series layoutId="treemap" uniqueId="{87705917-ACA8-4E66-B973-3E9E81CA75DE}">
          <cx:tx>
            <cx:txData>
              <cx:f>Sheet3!$B$1</cx:f>
              <cx:v>全文刊数</cx:v>
            </cx:txData>
          </cx:tx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  <cx:legend pos="t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A08E9-317C-4A32-AA8A-6AB77AE85E73}" type="doc">
      <dgm:prSet loTypeId="urn:microsoft.com/office/officeart/2009/layout/CircleArrowProcess" loCatId="cycl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989C5F-281A-4EB3-9DCD-56B1A663B389}">
      <dgm:prSet phldrT="[Text]"/>
      <dgm:spPr/>
      <dgm:t>
        <a:bodyPr/>
        <a:lstStyle/>
        <a:p>
          <a:r>
            <a:rPr lang="zh-CN" altLang="en-US" dirty="0"/>
            <a:t>检索词</a:t>
          </a:r>
          <a:endParaRPr lang="en-US" dirty="0"/>
        </a:p>
      </dgm:t>
    </dgm:pt>
    <dgm:pt modelId="{EBFAE550-C278-4419-9D2B-FB4ABA106487}" type="parTrans" cxnId="{71FE4183-96CE-41AB-8235-0F15A7D127A8}">
      <dgm:prSet/>
      <dgm:spPr/>
      <dgm:t>
        <a:bodyPr/>
        <a:lstStyle/>
        <a:p>
          <a:endParaRPr lang="en-US"/>
        </a:p>
      </dgm:t>
    </dgm:pt>
    <dgm:pt modelId="{D1EBE43D-BC43-43F1-B411-77AD3E6F56E9}" type="sibTrans" cxnId="{71FE4183-96CE-41AB-8235-0F15A7D127A8}">
      <dgm:prSet/>
      <dgm:spPr/>
      <dgm:t>
        <a:bodyPr/>
        <a:lstStyle/>
        <a:p>
          <a:endParaRPr lang="en-US"/>
        </a:p>
      </dgm:t>
    </dgm:pt>
    <dgm:pt modelId="{9F298733-CB98-41D7-9DD5-CC466CA5F818}">
      <dgm:prSet phldrT="[Text]"/>
      <dgm:spPr/>
      <dgm:t>
        <a:bodyPr/>
        <a:lstStyle/>
        <a:p>
          <a:r>
            <a:rPr lang="zh-CN" altLang="en-US" dirty="0"/>
            <a:t>算符</a:t>
          </a:r>
          <a:endParaRPr lang="en-US" dirty="0"/>
        </a:p>
      </dgm:t>
    </dgm:pt>
    <dgm:pt modelId="{A4C6B721-7582-4754-B7A9-AD435ABF2B53}" type="parTrans" cxnId="{F2CB87A5-DF4B-4EFD-8CA1-00E4CEC882BD}">
      <dgm:prSet/>
      <dgm:spPr/>
      <dgm:t>
        <a:bodyPr/>
        <a:lstStyle/>
        <a:p>
          <a:endParaRPr lang="en-US"/>
        </a:p>
      </dgm:t>
    </dgm:pt>
    <dgm:pt modelId="{F6E52431-6A86-4343-8316-BD5B0E789330}" type="sibTrans" cxnId="{F2CB87A5-DF4B-4EFD-8CA1-00E4CEC882BD}">
      <dgm:prSet/>
      <dgm:spPr/>
      <dgm:t>
        <a:bodyPr/>
        <a:lstStyle/>
        <a:p>
          <a:endParaRPr lang="en-US"/>
        </a:p>
      </dgm:t>
    </dgm:pt>
    <dgm:pt modelId="{159D376B-5961-4C41-A6C7-F98951CD5AAF}">
      <dgm:prSet phldrT="[Text]"/>
      <dgm:spPr/>
      <dgm:t>
        <a:bodyPr/>
        <a:lstStyle/>
        <a:p>
          <a:r>
            <a:rPr lang="zh-CN" altLang="en-US" dirty="0"/>
            <a:t>字段</a:t>
          </a:r>
          <a:endParaRPr lang="en-US" dirty="0"/>
        </a:p>
      </dgm:t>
    </dgm:pt>
    <dgm:pt modelId="{1FF3E709-3B29-4170-8B6A-7B7787D2713E}" type="parTrans" cxnId="{B9A293F9-8A70-448C-962D-0366F3EE1FE7}">
      <dgm:prSet/>
      <dgm:spPr/>
      <dgm:t>
        <a:bodyPr/>
        <a:lstStyle/>
        <a:p>
          <a:endParaRPr lang="en-US"/>
        </a:p>
      </dgm:t>
    </dgm:pt>
    <dgm:pt modelId="{F01B139B-E4AA-4057-BA9B-C3108C508CFC}" type="sibTrans" cxnId="{B9A293F9-8A70-448C-962D-0366F3EE1FE7}">
      <dgm:prSet/>
      <dgm:spPr/>
      <dgm:t>
        <a:bodyPr/>
        <a:lstStyle/>
        <a:p>
          <a:endParaRPr lang="en-US"/>
        </a:p>
      </dgm:t>
    </dgm:pt>
    <dgm:pt modelId="{BD01B7D4-A65D-425F-91D7-2F481B2273FF}" type="pres">
      <dgm:prSet presAssocID="{E5BA08E9-317C-4A32-AA8A-6AB77AE85E7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670B623-B7C7-403F-BE28-B23BA65C5FE5}" type="pres">
      <dgm:prSet presAssocID="{89989C5F-281A-4EB3-9DCD-56B1A663B389}" presName="Accent1" presStyleCnt="0"/>
      <dgm:spPr/>
    </dgm:pt>
    <dgm:pt modelId="{8E4271CC-DB8A-4838-BE27-926931F76D3C}" type="pres">
      <dgm:prSet presAssocID="{89989C5F-281A-4EB3-9DCD-56B1A663B389}" presName="Accent" presStyleLbl="node1" presStyleIdx="0" presStyleCnt="3"/>
      <dgm:spPr>
        <a:solidFill>
          <a:schemeClr val="accent1">
            <a:lumMod val="40000"/>
            <a:lumOff val="60000"/>
          </a:schemeClr>
        </a:solidFill>
      </dgm:spPr>
    </dgm:pt>
    <dgm:pt modelId="{D38C23FE-AAFF-4DA7-8002-E808DCF326C5}" type="pres">
      <dgm:prSet presAssocID="{89989C5F-281A-4EB3-9DCD-56B1A663B38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2FB46837-D1D8-4D99-995D-FAFA0B765649}" type="pres">
      <dgm:prSet presAssocID="{9F298733-CB98-41D7-9DD5-CC466CA5F818}" presName="Accent2" presStyleCnt="0"/>
      <dgm:spPr/>
    </dgm:pt>
    <dgm:pt modelId="{4A51C1BA-AF5A-4919-BF34-06EBA7DD3714}" type="pres">
      <dgm:prSet presAssocID="{9F298733-CB98-41D7-9DD5-CC466CA5F818}" presName="Accent" presStyleLbl="node1" presStyleIdx="1" presStyleCnt="3"/>
      <dgm:spPr/>
    </dgm:pt>
    <dgm:pt modelId="{8AB9B7FE-E265-4972-8FA2-265613009653}" type="pres">
      <dgm:prSet presAssocID="{9F298733-CB98-41D7-9DD5-CC466CA5F81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A28CA45E-1EBD-4EBF-941B-3F188AB43874}" type="pres">
      <dgm:prSet presAssocID="{159D376B-5961-4C41-A6C7-F98951CD5AAF}" presName="Accent3" presStyleCnt="0"/>
      <dgm:spPr/>
    </dgm:pt>
    <dgm:pt modelId="{1E192157-DE31-4206-8200-EB94E7C162FD}" type="pres">
      <dgm:prSet presAssocID="{159D376B-5961-4C41-A6C7-F98951CD5AAF}" presName="Accent" presStyleLbl="node1" presStyleIdx="2" presStyleCnt="3"/>
      <dgm:spPr/>
    </dgm:pt>
    <dgm:pt modelId="{939F2031-B5D2-4F93-B555-754CD1CAB7D8}" type="pres">
      <dgm:prSet presAssocID="{159D376B-5961-4C41-A6C7-F98951CD5AAF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8A0B9E29-9373-4AC2-A843-CADBC92F9126}" type="presOf" srcId="{89989C5F-281A-4EB3-9DCD-56B1A663B389}" destId="{D38C23FE-AAFF-4DA7-8002-E808DCF326C5}" srcOrd="0" destOrd="0" presId="urn:microsoft.com/office/officeart/2009/layout/CircleArrowProcess"/>
    <dgm:cxn modelId="{71FE4183-96CE-41AB-8235-0F15A7D127A8}" srcId="{E5BA08E9-317C-4A32-AA8A-6AB77AE85E73}" destId="{89989C5F-281A-4EB3-9DCD-56B1A663B389}" srcOrd="0" destOrd="0" parTransId="{EBFAE550-C278-4419-9D2B-FB4ABA106487}" sibTransId="{D1EBE43D-BC43-43F1-B411-77AD3E6F56E9}"/>
    <dgm:cxn modelId="{BF487BA0-5584-40E3-AB12-43909549FE97}" type="presOf" srcId="{159D376B-5961-4C41-A6C7-F98951CD5AAF}" destId="{939F2031-B5D2-4F93-B555-754CD1CAB7D8}" srcOrd="0" destOrd="0" presId="urn:microsoft.com/office/officeart/2009/layout/CircleArrowProcess"/>
    <dgm:cxn modelId="{F2CB87A5-DF4B-4EFD-8CA1-00E4CEC882BD}" srcId="{E5BA08E9-317C-4A32-AA8A-6AB77AE85E73}" destId="{9F298733-CB98-41D7-9DD5-CC466CA5F818}" srcOrd="1" destOrd="0" parTransId="{A4C6B721-7582-4754-B7A9-AD435ABF2B53}" sibTransId="{F6E52431-6A86-4343-8316-BD5B0E789330}"/>
    <dgm:cxn modelId="{0B9236CA-5406-4EA6-B0A7-5117EED8222B}" type="presOf" srcId="{9F298733-CB98-41D7-9DD5-CC466CA5F818}" destId="{8AB9B7FE-E265-4972-8FA2-265613009653}" srcOrd="0" destOrd="0" presId="urn:microsoft.com/office/officeart/2009/layout/CircleArrowProcess"/>
    <dgm:cxn modelId="{58C25FD7-0336-4523-ACC7-6221015075DF}" type="presOf" srcId="{E5BA08E9-317C-4A32-AA8A-6AB77AE85E73}" destId="{BD01B7D4-A65D-425F-91D7-2F481B2273FF}" srcOrd="0" destOrd="0" presId="urn:microsoft.com/office/officeart/2009/layout/CircleArrowProcess"/>
    <dgm:cxn modelId="{B9A293F9-8A70-448C-962D-0366F3EE1FE7}" srcId="{E5BA08E9-317C-4A32-AA8A-6AB77AE85E73}" destId="{159D376B-5961-4C41-A6C7-F98951CD5AAF}" srcOrd="2" destOrd="0" parTransId="{1FF3E709-3B29-4170-8B6A-7B7787D2713E}" sibTransId="{F01B139B-E4AA-4057-BA9B-C3108C508CFC}"/>
    <dgm:cxn modelId="{5A079D37-07AE-4F90-BFF0-CD49C169CF78}" type="presParOf" srcId="{BD01B7D4-A65D-425F-91D7-2F481B2273FF}" destId="{6670B623-B7C7-403F-BE28-B23BA65C5FE5}" srcOrd="0" destOrd="0" presId="urn:microsoft.com/office/officeart/2009/layout/CircleArrowProcess"/>
    <dgm:cxn modelId="{7F4B1641-7FAC-49BC-A805-3F17F4E3934E}" type="presParOf" srcId="{6670B623-B7C7-403F-BE28-B23BA65C5FE5}" destId="{8E4271CC-DB8A-4838-BE27-926931F76D3C}" srcOrd="0" destOrd="0" presId="urn:microsoft.com/office/officeart/2009/layout/CircleArrowProcess"/>
    <dgm:cxn modelId="{4D9CF9F5-A4B1-4034-B0D5-566193ED02EC}" type="presParOf" srcId="{BD01B7D4-A65D-425F-91D7-2F481B2273FF}" destId="{D38C23FE-AAFF-4DA7-8002-E808DCF326C5}" srcOrd="1" destOrd="0" presId="urn:microsoft.com/office/officeart/2009/layout/CircleArrowProcess"/>
    <dgm:cxn modelId="{91332B24-0CD2-4290-BFAB-1A696794F345}" type="presParOf" srcId="{BD01B7D4-A65D-425F-91D7-2F481B2273FF}" destId="{2FB46837-D1D8-4D99-995D-FAFA0B765649}" srcOrd="2" destOrd="0" presId="urn:microsoft.com/office/officeart/2009/layout/CircleArrowProcess"/>
    <dgm:cxn modelId="{533ACE16-A3A4-4BBB-93E5-C0B6E35B189C}" type="presParOf" srcId="{2FB46837-D1D8-4D99-995D-FAFA0B765649}" destId="{4A51C1BA-AF5A-4919-BF34-06EBA7DD3714}" srcOrd="0" destOrd="0" presId="urn:microsoft.com/office/officeart/2009/layout/CircleArrowProcess"/>
    <dgm:cxn modelId="{C76F2EA9-F840-40AD-90EA-F3E6812709B5}" type="presParOf" srcId="{BD01B7D4-A65D-425F-91D7-2F481B2273FF}" destId="{8AB9B7FE-E265-4972-8FA2-265613009653}" srcOrd="3" destOrd="0" presId="urn:microsoft.com/office/officeart/2009/layout/CircleArrowProcess"/>
    <dgm:cxn modelId="{54DC8121-44E8-4192-B40D-9176CA6524F9}" type="presParOf" srcId="{BD01B7D4-A65D-425F-91D7-2F481B2273FF}" destId="{A28CA45E-1EBD-4EBF-941B-3F188AB43874}" srcOrd="4" destOrd="0" presId="urn:microsoft.com/office/officeart/2009/layout/CircleArrowProcess"/>
    <dgm:cxn modelId="{52B2A017-0BA0-43A3-BE90-96641852EC8A}" type="presParOf" srcId="{A28CA45E-1EBD-4EBF-941B-3F188AB43874}" destId="{1E192157-DE31-4206-8200-EB94E7C162FD}" srcOrd="0" destOrd="0" presId="urn:microsoft.com/office/officeart/2009/layout/CircleArrowProcess"/>
    <dgm:cxn modelId="{3C811A59-89D6-4611-A72A-34ECEB1EAA23}" type="presParOf" srcId="{BD01B7D4-A65D-425F-91D7-2F481B2273FF}" destId="{939F2031-B5D2-4F93-B555-754CD1CAB7D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271CC-DB8A-4838-BE27-926931F76D3C}">
      <dsp:nvSpPr>
        <dsp:cNvPr id="0" name=""/>
        <dsp:cNvSpPr/>
      </dsp:nvSpPr>
      <dsp:spPr>
        <a:xfrm>
          <a:off x="1239070" y="1100386"/>
          <a:ext cx="2144312" cy="214463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C23FE-AAFF-4DA7-8002-E808DCF326C5}">
      <dsp:nvSpPr>
        <dsp:cNvPr id="0" name=""/>
        <dsp:cNvSpPr/>
      </dsp:nvSpPr>
      <dsp:spPr>
        <a:xfrm>
          <a:off x="1713033" y="1874665"/>
          <a:ext cx="1191553" cy="595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检索词</a:t>
          </a:r>
          <a:endParaRPr lang="en-US" sz="3000" kern="1200" dirty="0"/>
        </a:p>
      </dsp:txBody>
      <dsp:txXfrm>
        <a:off x="1713033" y="1874665"/>
        <a:ext cx="1191553" cy="595634"/>
      </dsp:txXfrm>
    </dsp:sp>
    <dsp:sp modelId="{4A51C1BA-AF5A-4919-BF34-06EBA7DD3714}">
      <dsp:nvSpPr>
        <dsp:cNvPr id="0" name=""/>
        <dsp:cNvSpPr/>
      </dsp:nvSpPr>
      <dsp:spPr>
        <a:xfrm>
          <a:off x="643495" y="2332640"/>
          <a:ext cx="2144312" cy="214463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9B7FE-E265-4972-8FA2-265613009653}">
      <dsp:nvSpPr>
        <dsp:cNvPr id="0" name=""/>
        <dsp:cNvSpPr/>
      </dsp:nvSpPr>
      <dsp:spPr>
        <a:xfrm>
          <a:off x="1119874" y="3114047"/>
          <a:ext cx="1191553" cy="595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算符</a:t>
          </a:r>
          <a:endParaRPr lang="en-US" sz="3000" kern="1200" dirty="0"/>
        </a:p>
      </dsp:txBody>
      <dsp:txXfrm>
        <a:off x="1119874" y="3114047"/>
        <a:ext cx="1191553" cy="595634"/>
      </dsp:txXfrm>
    </dsp:sp>
    <dsp:sp modelId="{1E192157-DE31-4206-8200-EB94E7C162FD}">
      <dsp:nvSpPr>
        <dsp:cNvPr id="0" name=""/>
        <dsp:cNvSpPr/>
      </dsp:nvSpPr>
      <dsp:spPr>
        <a:xfrm>
          <a:off x="1391689" y="3712354"/>
          <a:ext cx="1842296" cy="184303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F2031-B5D2-4F93-B555-754CD1CAB7D8}">
      <dsp:nvSpPr>
        <dsp:cNvPr id="0" name=""/>
        <dsp:cNvSpPr/>
      </dsp:nvSpPr>
      <dsp:spPr>
        <a:xfrm>
          <a:off x="1715852" y="4355211"/>
          <a:ext cx="1191553" cy="595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字段</a:t>
          </a:r>
          <a:endParaRPr lang="en-US" sz="3000" kern="1200" dirty="0"/>
        </a:p>
      </dsp:txBody>
      <dsp:txXfrm>
        <a:off x="1715852" y="4355211"/>
        <a:ext cx="1191553" cy="595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8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4CD9-3755-6E48-97BE-F4AD583A5D47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35369-C703-9D42-AC58-02EB9F519683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2281-DDB9-A14E-8924-E648B5F33BFB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3A2F-4F44-6A43-962F-0DFD3FDC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41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3313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45AB7-C347-41E7-A3B0-8289FE368846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15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02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677FD0-2521-4824-8CAC-0781BA6E6097}" type="slidenum">
              <a:rPr lang="en-US" altLang="zh-TW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zh-TW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06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677FD0-2521-4824-8CAC-0781BA6E6097}" type="slidenum">
              <a:rPr lang="en-US" altLang="zh-TW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zh-TW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06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62D29A-4B68-4D34-AB85-86C9276D53DF}" type="slidenum">
              <a:rPr lang="en-US" altLang="zh-TW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zh-TW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6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562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97D4F5-DBE8-4A59-896D-B108102AB2A4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194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21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8936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24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86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5605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032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4257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26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5162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27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1592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691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29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691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DE78BC31-A898-460E-8CDF-FCA574F45CF8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  <a:defRPr/>
              </a:pPr>
              <a:t>30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3039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18B91C-DBB2-46B0-BF36-BD3C6EACBE36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0269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49AD6B-5E8F-4A11-8433-5DFD5123519A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3818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451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738AC4-4B49-499C-8175-595F9B57A843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255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986F91F-113B-4DD5-9C16-097FC88063CF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92215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986F91F-113B-4DD5-9C16-097FC88063CF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8201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24B9C2-83C4-420A-AFDD-98539C6A902F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19342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24B9C2-83C4-420A-AFDD-98539C6A902F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618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24B9C2-83C4-420A-AFDD-98539C6A902F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4652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4924AB-43B9-4B80-A9C2-12049FF7E410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39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0334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4924AB-43B9-4B80-A9C2-12049FF7E410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40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4098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451C86-B548-49D6-8380-7D3270A216E6}" type="slidenum">
              <a:rPr lang="en-US" altLang="zh-TW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6675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90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7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9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7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12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9311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206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emf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8.emf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8.emf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Whit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725791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65104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293634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BC205-3A68-D14B-AEF6-5045045AF6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306" y="4733983"/>
            <a:ext cx="3233386" cy="1478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No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-PQ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08440D-D3E5-C441-97FA-194CC50C2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</a:blip>
          <a:srcRect b="3800"/>
          <a:stretch/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8920"/>
            <a:ext cx="12190268" cy="1280160"/>
          </a:xfrm>
          <a:solidFill>
            <a:srgbClr val="C21C22"/>
          </a:solidFill>
        </p:spPr>
        <p:txBody>
          <a:bodyPr tIns="274320" bIns="274320" anchor="b">
            <a:spAutoFit/>
          </a:bodyPr>
          <a:lstStyle>
            <a:lvl1pPr algn="ctr">
              <a:lnSpc>
                <a:spcPct val="100000"/>
              </a:lnSpc>
              <a:defRPr sz="4800" b="0" i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05BE7-32FE-454E-B1DE-7F65876B1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</a:blip>
          <a:srcRect b="3800"/>
          <a:stretch/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tx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Re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bg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Q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C35E038-4AB7-8C4D-8A28-B4C4CE456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803494"/>
            <a:ext cx="6615596" cy="128079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Q&amp;A instruction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B3E5CE-A4ED-8042-A925-7BDE0E873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737" y="1608882"/>
            <a:ext cx="3054529" cy="2974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7F77A0-FEE6-F74B-AAED-F932838BD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3981"/>
          <a:stretch/>
        </p:blipFill>
        <p:spPr>
          <a:xfrm>
            <a:off x="459847" y="153325"/>
            <a:ext cx="6946330" cy="6704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DFBD7F-6058-DB41-9FBF-C58EA0C08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8" t="2222" r="4735" b="10531"/>
          <a:stretch/>
        </p:blipFill>
        <p:spPr>
          <a:xfrm>
            <a:off x="3984625" y="3124200"/>
            <a:ext cx="1136650" cy="1146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Plain-Red">
    <p:bg>
      <p:bgPr>
        <a:gradFill>
          <a:gsLst>
            <a:gs pos="0">
              <a:schemeClr val="tx1">
                <a:lumMod val="50000"/>
                <a:lumOff val="50000"/>
              </a:schemeClr>
            </a:gs>
            <a:gs pos="24000">
              <a:schemeClr val="tx1">
                <a:lumMod val="50000"/>
                <a:lumOff val="50000"/>
              </a:schemeClr>
            </a:gs>
            <a:gs pos="87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0823BB-10B7-3C46-A77D-6DD153127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" t="22123"/>
          <a:stretch/>
        </p:blipFill>
        <p:spPr>
          <a:xfrm>
            <a:off x="0" y="-1"/>
            <a:ext cx="9812216" cy="686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16245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2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20762" y="393957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235CD-AB3E-E649-81FE-AA8F0C57CE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07" y="4533371"/>
            <a:ext cx="3252031" cy="148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6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Plain-Re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064980"/>
            <a:ext cx="10151166" cy="492883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0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124281" y="3939571"/>
            <a:ext cx="4046956" cy="309562"/>
          </a:xfrm>
        </p:spPr>
        <p:txBody>
          <a:bodyPr>
            <a:noAutofit/>
          </a:bodyPr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9" y="4899927"/>
            <a:ext cx="3368968" cy="1540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1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Horz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0417" y="3469962"/>
            <a:ext cx="10151166" cy="697628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296587"/>
            <a:ext cx="10151166" cy="526774"/>
          </a:xfrm>
        </p:spPr>
        <p:txBody>
          <a:bodyPr>
            <a:normAutofit/>
          </a:bodyPr>
          <a:lstStyle>
            <a:lvl1pPr marL="0" indent="0" algn="r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919" y="4899927"/>
            <a:ext cx="3346884" cy="154063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104185" y="4899927"/>
            <a:ext cx="4067398" cy="309563"/>
          </a:xfrm>
        </p:spPr>
        <p:txBody>
          <a:bodyPr>
            <a:noAutofit/>
          </a:bodyPr>
          <a:lstStyle>
            <a:lvl1pPr marL="0" indent="0" algn="r">
              <a:buNone/>
              <a:defRPr sz="18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208AE1-073A-3643-B980-C3BE705DC1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2000" cy="326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-Q-Mktg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FCB57-FE4F-5A4B-9CE9-EA76187622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6010166" y="6506324"/>
            <a:ext cx="450602" cy="305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3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-Q-Mktg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8" name="Chord 7">
            <a:extLst>
              <a:ext uri="{FF2B5EF4-FFF2-40B4-BE49-F238E27FC236}">
                <a16:creationId xmlns:a16="http://schemas.microsoft.com/office/drawing/2014/main" id="{879304C7-9437-8F44-8055-26081847A806}"/>
              </a:ext>
            </a:extLst>
          </p:cNvPr>
          <p:cNvSpPr/>
          <p:nvPr userDrawn="1"/>
        </p:nvSpPr>
        <p:spPr>
          <a:xfrm rot="7615670">
            <a:off x="399156" y="6354443"/>
            <a:ext cx="623865" cy="623865"/>
          </a:xfrm>
          <a:prstGeom prst="chord">
            <a:avLst>
              <a:gd name="adj1" fmla="val 874092"/>
              <a:gd name="adj2" fmla="val 16200000"/>
            </a:avLst>
          </a:prstGeom>
          <a:solidFill>
            <a:srgbClr val="C2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FCB57-FE4F-5A4B-9CE9-EA76187622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479910" y="6503986"/>
            <a:ext cx="450602" cy="305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9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Pillar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6440632"/>
            <a:ext cx="12192018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1E14A7-1F25-1D4B-AE7C-DE81058A9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</a:blip>
          <a:srcRect b="3800"/>
          <a:stretch/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0632"/>
            <a:ext cx="12191989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4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-Q-Pillar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0632"/>
            <a:ext cx="12191989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DBEE-108B-C54B-A71F-0F1E32E29253}" type="slidenum">
              <a:rPr lang="en-US" smtClean="0"/>
              <a:t>‹#›</a:t>
            </a:fld>
            <a:endParaRPr lang="en-US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117251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6" r:id="rId2"/>
    <p:sldLayoutId id="2147483699" r:id="rId3"/>
    <p:sldLayoutId id="2147483657" r:id="rId4"/>
    <p:sldLayoutId id="2147483702" r:id="rId5"/>
    <p:sldLayoutId id="2147483703" r:id="rId6"/>
    <p:sldLayoutId id="2147483675" r:id="rId7"/>
    <p:sldLayoutId id="2147483700" r:id="rId8"/>
    <p:sldLayoutId id="2147483701" r:id="rId9"/>
    <p:sldLayoutId id="2147483685" r:id="rId10"/>
    <p:sldLayoutId id="2147483669" r:id="rId11"/>
    <p:sldLayoutId id="2147483692" r:id="rId12"/>
    <p:sldLayoutId id="2147483676" r:id="rId13"/>
    <p:sldLayoutId id="2147483659" r:id="rId14"/>
    <p:sldLayoutId id="214748369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12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11" Type="http://schemas.openxmlformats.org/officeDocument/2006/relationships/image" Target="../media/image56.gif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JP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://proquest.libguides.com/PQDT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BB5F-B5C3-3D4F-825C-7F95E278F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7433" y="719091"/>
            <a:ext cx="5646198" cy="186431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b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 Library 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综合期刊数据库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0C87C-62A0-4F42-9245-0A8B46AEA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6176" y="3586349"/>
            <a:ext cx="10151166" cy="492883"/>
          </a:xfrm>
        </p:spPr>
        <p:txBody>
          <a:bodyPr/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Jim.wang@proquest.com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CEB96-E00C-B94B-A53D-510B3A596A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0386" y="6192441"/>
            <a:ext cx="4046956" cy="309562"/>
          </a:xfrm>
        </p:spPr>
        <p:txBody>
          <a:bodyPr/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0BA989-F5FD-4D8E-BD58-5E665FC3B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778" y="852671"/>
            <a:ext cx="6689222" cy="5601291"/>
          </a:xfrm>
          <a:prstGeom prst="rect">
            <a:avLst/>
          </a:prstGeom>
        </p:spPr>
      </p:pic>
      <p:pic>
        <p:nvPicPr>
          <p:cNvPr id="22" name="图片 1" descr="logo-186">
            <a:extLst>
              <a:ext uri="{FF2B5EF4-FFF2-40B4-BE49-F238E27FC236}">
                <a16:creationId xmlns:a16="http://schemas.microsoft.com/office/drawing/2014/main" id="{9EBCA9B7-29DB-41D0-83AB-B0E385007C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288780"/>
            <a:ext cx="2085975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285110-4E0C-41E8-9E7E-E8761D4144A3}"/>
              </a:ext>
            </a:extLst>
          </p:cNvPr>
          <p:cNvSpPr/>
          <p:nvPr/>
        </p:nvSpPr>
        <p:spPr>
          <a:xfrm>
            <a:off x="191727" y="1217691"/>
            <a:ext cx="50868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ProQuest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公司，起源于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1938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年由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Eugene B. Power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创立的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University Microfilms (UMI) 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，公司为全球大学、政府机构、公共图书馆、商业客户提供增值信息服务，例如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ProQuest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系列学术数据库、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Dialog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Ebook Central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RefWorks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Pivot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Chadwyck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-Healey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UMI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eLibrary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SIRS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CultureGrams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，以及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 Libris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系列图书馆管理系统等。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BA21CFC-B1BB-43BB-8DE4-886E666B2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73" y="5141679"/>
            <a:ext cx="6199910" cy="9127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提供全学科内容解决方案！</a:t>
            </a:r>
            <a:endParaRPr lang="zh-CN" altLang="en-US" sz="36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46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 PQ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期刊来源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3A6D0-72F4-463C-BB46-45259F5FBB42}"/>
              </a:ext>
            </a:extLst>
          </p:cNvPr>
          <p:cNvSpPr txBox="1"/>
          <p:nvPr/>
        </p:nvSpPr>
        <p:spPr>
          <a:xfrm>
            <a:off x="0" y="876300"/>
            <a:ext cx="12192000" cy="461665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来自数千家全球知名出版公司、学协会、机构、大学出版社，例：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16" descr="http://www.atypon.com/action/file.php?id=6275">
            <a:extLst>
              <a:ext uri="{FF2B5EF4-FFF2-40B4-BE49-F238E27FC236}">
                <a16:creationId xmlns:a16="http://schemas.microsoft.com/office/drawing/2014/main" id="{21BD10DC-1EFA-4DD0-91D0-3F77A0BE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968" y="1603380"/>
            <a:ext cx="2699445" cy="11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phd2published.com/wp-content/uploads/2010/09/Palgrave-logo.jpg">
            <a:extLst>
              <a:ext uri="{FF2B5EF4-FFF2-40B4-BE49-F238E27FC236}">
                <a16:creationId xmlns:a16="http://schemas.microsoft.com/office/drawing/2014/main" id="{C2041448-833A-4FDF-8D0D-4BDD8EEE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817" y="1747746"/>
            <a:ext cx="1623473" cy="8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esscirc2013.imt.ro/images/exhibition/CUP_Colour_logo2.jpg">
            <a:extLst>
              <a:ext uri="{FF2B5EF4-FFF2-40B4-BE49-F238E27FC236}">
                <a16:creationId xmlns:a16="http://schemas.microsoft.com/office/drawing/2014/main" id="{6308C986-A064-47C2-95C5-2ED80B67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8400" y="1801839"/>
            <a:ext cx="2983596" cy="8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0D671D0-F2A0-4CB6-AFD6-1C4221743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4" y="2155006"/>
            <a:ext cx="2369870" cy="69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http://www.aeaweb.org/images/AEA_left.gif">
            <a:extLst>
              <a:ext uri="{FF2B5EF4-FFF2-40B4-BE49-F238E27FC236}">
                <a16:creationId xmlns:a16="http://schemas.microsoft.com/office/drawing/2014/main" id="{B11FEDAF-8568-4B81-85A2-AC863698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817" y="3140907"/>
            <a:ext cx="1335271" cy="130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CEDE23E-A8FA-4DCC-A3A8-CE45D67FE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503" y="3048710"/>
            <a:ext cx="1895248" cy="12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75329AD6-AD17-4063-92A2-92AC6648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7" y="3646256"/>
            <a:ext cx="2288659" cy="93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5F130BB4-1A3F-44B6-86A4-C325DA6C4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88" y="4806085"/>
            <a:ext cx="2504302" cy="12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FE996F77-B2CD-456E-B046-5A0969F7B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6" y="5281713"/>
            <a:ext cx="2684235" cy="73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2A821946-A592-40AB-911A-E3916228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73" y="4119233"/>
            <a:ext cx="2133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1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654" y="1"/>
            <a:ext cx="11716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 Library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学科领域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3A6D0-72F4-463C-BB46-45259F5FBB42}"/>
              </a:ext>
            </a:extLst>
          </p:cNvPr>
          <p:cNvSpPr txBox="1"/>
          <p:nvPr/>
        </p:nvSpPr>
        <p:spPr>
          <a:xfrm>
            <a:off x="0" y="876300"/>
            <a:ext cx="12192000" cy="461665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涵盖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多个学科领域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CA4A74B2-23E8-4DAF-BB4D-D74CE8FEC62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69570595"/>
                  </p:ext>
                </p:extLst>
              </p:nvPr>
            </p:nvGraphicFramePr>
            <p:xfrm>
              <a:off x="0" y="1337965"/>
              <a:ext cx="12192000" cy="51072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4" name="Chart 13">
                <a:extLst>
                  <a:ext uri="{FF2B5EF4-FFF2-40B4-BE49-F238E27FC236}">
                    <a16:creationId xmlns:a16="http://schemas.microsoft.com/office/drawing/2014/main" id="{CA4A74B2-23E8-4DAF-BB4D-D74CE8FEC6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337965"/>
                <a:ext cx="12192000" cy="51072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478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刊物举例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078FE92-5485-4D3C-B30A-B031938E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026" y="592986"/>
            <a:ext cx="2027927" cy="2784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0E4656-3F0A-4CF5-9788-FF7E50D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866" y="3562804"/>
            <a:ext cx="2100249" cy="2777173"/>
          </a:xfrm>
          <a:prstGeom prst="rect">
            <a:avLst/>
          </a:prstGeom>
        </p:spPr>
      </p:pic>
      <p:pic>
        <p:nvPicPr>
          <p:cNvPr id="25" name="Picture 24" descr="A typewriter on a table&#10;&#10;Description generated with high confidence">
            <a:extLst>
              <a:ext uri="{FF2B5EF4-FFF2-40B4-BE49-F238E27FC236}">
                <a16:creationId xmlns:a16="http://schemas.microsoft.com/office/drawing/2014/main" id="{F7E5A93B-834C-4DCF-A0E4-3BA2BC412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200" y="619659"/>
            <a:ext cx="2075839" cy="2774788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9048E90-D94B-41F4-8F83-256DC1FA0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35" y="599842"/>
            <a:ext cx="2025444" cy="2777173"/>
          </a:xfrm>
          <a:prstGeom prst="rect">
            <a:avLst/>
          </a:prstGeom>
        </p:spPr>
      </p:pic>
      <p:pic>
        <p:nvPicPr>
          <p:cNvPr id="8" name="Picture 7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948AFE1F-1B25-4861-9A52-2FEAB6F48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993" y="3556563"/>
            <a:ext cx="2100251" cy="2783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CF4D4-6E64-4DEB-89EF-05ED3216C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9578" y="646332"/>
            <a:ext cx="2027927" cy="2784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2FB8B3-6DEA-47AE-BAD4-12F21B0DCC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7371" y="3556564"/>
            <a:ext cx="2097766" cy="2774052"/>
          </a:xfrm>
          <a:prstGeom prst="rect">
            <a:avLst/>
          </a:prstGeom>
        </p:spPr>
      </p:pic>
      <p:pic>
        <p:nvPicPr>
          <p:cNvPr id="20" name="Picture 19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CE7F7625-30C3-4D83-A30B-DAA1C371E0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6286" y="646332"/>
            <a:ext cx="2148045" cy="2777173"/>
          </a:xfrm>
          <a:prstGeom prst="rect">
            <a:avLst/>
          </a:prstGeom>
        </p:spPr>
      </p:pic>
      <p:pic>
        <p:nvPicPr>
          <p:cNvPr id="24" name="Picture 23" descr="A picture containing music&#10;&#10;Description automatically generated">
            <a:extLst>
              <a:ext uri="{FF2B5EF4-FFF2-40B4-BE49-F238E27FC236}">
                <a16:creationId xmlns:a16="http://schemas.microsoft.com/office/drawing/2014/main" id="{139EA85C-D82E-4647-9152-D1A2FFCB12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2685" y="3547203"/>
            <a:ext cx="2135245" cy="27834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93CB4F-D5FE-4C87-B53B-0860982F1A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335" y="3556564"/>
            <a:ext cx="2025443" cy="278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资源介绍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检索功能</a:t>
            </a:r>
            <a:endParaRPr lang="en-US" altLang="zh-CN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检索结果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3943" y="14514"/>
            <a:ext cx="8084457" cy="6589487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ProQuest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平台检索功能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0" indent="0"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1.ProQuest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检索平台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检索策略、检索举例：基本检索、高级检索、主题词、命令行检索、检索定题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出版物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70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70164" y="34336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1. ProQuest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平台访问</a:t>
            </a:r>
            <a:r>
              <a:rPr lang="en-US" altLang="ko-KR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0"/>
              </a:rPr>
              <a:t>2.0</a:t>
            </a:r>
            <a:endParaRPr lang="ko-KR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黑体" pitchFamily="49" charset="-122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31A06-77C1-46CF-B86C-DE1388C9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2036"/>
            <a:ext cx="12192000" cy="61759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684A57-C289-47FF-99DA-59E72FC76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639" y="682036"/>
            <a:ext cx="650443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访问站点： </a:t>
            </a:r>
            <a:r>
              <a:rPr lang="en-US" altLang="en-US" sz="2400" dirty="0">
                <a:latin typeface="微软雅黑" pitchFamily="34" charset="-122"/>
                <a:ea typeface="微软雅黑" pitchFamily="34" charset="-122"/>
              </a:rPr>
              <a:t>https://search.proquest.com</a:t>
            </a:r>
            <a:endParaRPr lang="en-US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5589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32509" y="119728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访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问设备、远程访问</a:t>
            </a:r>
            <a:r>
              <a:rPr lang="en-US" altLang="ko-KR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0"/>
              </a:rPr>
              <a:t>2.0</a:t>
            </a:r>
            <a:endParaRPr lang="ko-KR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黑体" pitchFamily="49" charset="-122"/>
              <a:cs typeface="+mj-cs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13" y="1013276"/>
            <a:ext cx="139065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13" y="2923206"/>
            <a:ext cx="13906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10"/>
          <p:cNvSpPr>
            <a:spLocks noChangeArrowheads="1"/>
          </p:cNvSpPr>
          <p:nvPr/>
        </p:nvSpPr>
        <p:spPr bwMode="auto">
          <a:xfrm>
            <a:off x="332509" y="5289205"/>
            <a:ext cx="118594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支持计算机和移动设备访问   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访问采用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IP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控制，远程访问需要借助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VPN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实现</a:t>
            </a:r>
            <a:endParaRPr lang="en-US" altLang="en-US" sz="2400" dirty="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01" y="927260"/>
            <a:ext cx="3913291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899" y="927260"/>
            <a:ext cx="3913291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82882" y="2684287"/>
            <a:ext cx="1611312" cy="2100262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23523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55863" y="-21431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使用指南与帮助</a:t>
            </a:r>
            <a:endParaRPr lang="ko-KR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黑体" pitchFamily="49" charset="-122"/>
              <a:cs typeface="+mj-cs"/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" y="723901"/>
            <a:ext cx="1161288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11155681" y="1019175"/>
            <a:ext cx="449263" cy="406400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52" y="1523207"/>
            <a:ext cx="3149600" cy="3695700"/>
          </a:xfrm>
          <a:prstGeom prst="rect">
            <a:avLst/>
          </a:prstGeom>
          <a:noFill/>
          <a:ln w="793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" y="2322514"/>
            <a:ext cx="8357616" cy="4069142"/>
          </a:xfrm>
          <a:prstGeom prst="rect">
            <a:avLst/>
          </a:prstGeom>
          <a:noFill/>
          <a:ln w="793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" y="3877056"/>
            <a:ext cx="8357616" cy="2514600"/>
          </a:xfrm>
          <a:prstGeom prst="rect">
            <a:avLst/>
          </a:prstGeom>
          <a:noFill/>
          <a:ln w="793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644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41044F-87E2-4F75-8751-6C3C4BD70872}"/>
              </a:ext>
            </a:extLst>
          </p:cNvPr>
          <p:cNvSpPr/>
          <p:nvPr/>
        </p:nvSpPr>
        <p:spPr>
          <a:xfrm>
            <a:off x="-36240" y="690185"/>
            <a:ext cx="71283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例如节选文章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Individual Competencies for Corporate Social Responsibility: A Literature and Practice Perspective</a:t>
            </a:r>
          </a:p>
          <a:p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Osagie, E R;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Wesselink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, R; Blok, V;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Lans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, T; Mulder, M. </a:t>
            </a:r>
            <a:endParaRPr lang="en-US" sz="2000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5AC0E-4A4D-4A1E-B12C-41F91775F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20" y="2080733"/>
            <a:ext cx="6822143" cy="428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BAF42-A943-4195-B6BB-BA4982718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024" y="10666"/>
            <a:ext cx="4545672" cy="635519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9C2EA34-48CF-4D8A-B4E4-CE17920751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559" y="10666"/>
            <a:ext cx="8458201" cy="76200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2-1.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检索策略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ED25E-2A98-40C8-8047-B4E75272598D}"/>
              </a:ext>
            </a:extLst>
          </p:cNvPr>
          <p:cNvSpPr/>
          <p:nvPr/>
        </p:nvSpPr>
        <p:spPr>
          <a:xfrm>
            <a:off x="104559" y="5631261"/>
            <a:ext cx="6846748" cy="7130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目的：获取全面且准确的信息</a:t>
            </a:r>
            <a:endParaRPr lang="en-US" sz="40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6FBEE9B1-8FD9-4285-A6C0-A89E8CB498FB}"/>
              </a:ext>
            </a:extLst>
          </p:cNvPr>
          <p:cNvSpPr/>
          <p:nvPr/>
        </p:nvSpPr>
        <p:spPr>
          <a:xfrm>
            <a:off x="7232904" y="10666"/>
            <a:ext cx="4743792" cy="6355197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34EA383A-BD61-4868-8852-D9471347E509}"/>
              </a:ext>
            </a:extLst>
          </p:cNvPr>
          <p:cNvSpPr/>
          <p:nvPr/>
        </p:nvSpPr>
        <p:spPr>
          <a:xfrm>
            <a:off x="215304" y="2214950"/>
            <a:ext cx="3307436" cy="335280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C8F8899-EC16-4EB0-A405-B762F49A3AC2}"/>
              </a:ext>
            </a:extLst>
          </p:cNvPr>
          <p:cNvSpPr/>
          <p:nvPr/>
        </p:nvSpPr>
        <p:spPr>
          <a:xfrm>
            <a:off x="3522739" y="4365879"/>
            <a:ext cx="3618724" cy="335280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244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讲座目的：</a:t>
            </a:r>
            <a:endParaRPr lang="en-US" sz="4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3AAEC-CC59-3741-A13E-4CA6F922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67016"/>
            <a:ext cx="11274552" cy="3025471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关于学科研究的知识架构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论文撰写中认识检索策略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信息的获取和处理的方法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3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内容占位符 3"/>
          <p:cNvSpPr>
            <a:spLocks noGrp="1"/>
          </p:cNvSpPr>
          <p:nvPr>
            <p:ph idx="1"/>
          </p:nvPr>
        </p:nvSpPr>
        <p:spPr>
          <a:xfrm>
            <a:off x="159654" y="-20781"/>
            <a:ext cx="9144000" cy="12477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40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检索策略实现的方式：检索三要素</a:t>
            </a:r>
            <a:endParaRPr lang="en-US" altLang="zh-CN" sz="4000" u="sng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eaLnBrk="1" hangingPunct="1"/>
            <a:endParaRPr lang="zh-CN" altLang="en-US" sz="4000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Hexagon 4"/>
          <p:cNvSpPr/>
          <p:nvPr/>
        </p:nvSpPr>
        <p:spPr>
          <a:xfrm>
            <a:off x="2983222" y="1439108"/>
            <a:ext cx="1748432" cy="151340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0320" rIns="0" bIns="2032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检索词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6714020-3133-4760-8B1C-005CAFBCFE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9306"/>
              </p:ext>
            </p:extLst>
          </p:nvPr>
        </p:nvGraphicFramePr>
        <p:xfrm>
          <a:off x="6641123" y="140678"/>
          <a:ext cx="4026878" cy="665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88CDD712-4FE3-4263-898D-78CD78F81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81" y="1226994"/>
            <a:ext cx="6902903" cy="57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检索策略构成三要素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词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+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算符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+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字段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三个要素影响检准和检全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0" indent="0">
              <a:buNone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0" indent="0">
              <a:buNone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0" indent="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算符、字段可在线获取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ProQuest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平台上有众多数据库，各数据库的检索字段有可能不同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2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54" y="-6637"/>
            <a:ext cx="8458201" cy="762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本检索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全面获取</a:t>
            </a:r>
            <a:endParaRPr lang="en-US" altLang="zh-CN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9EF8D3-259D-4509-A557-7258855DA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1520"/>
            <a:ext cx="12192000" cy="2610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6CA1D5-47D2-4D2A-BBA2-298AE7A95327}"/>
              </a:ext>
            </a:extLst>
          </p:cNvPr>
          <p:cNvSpPr/>
          <p:nvPr/>
        </p:nvSpPr>
        <p:spPr>
          <a:xfrm>
            <a:off x="1699348" y="4871520"/>
            <a:ext cx="5026889" cy="40036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peer feedback second language writing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3" y="941551"/>
            <a:ext cx="1185949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从一个课题认识检索：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peer feedback in second language writing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常见检索方法：  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peer feedback second language writing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22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9AB04D-6E51-4BF4-91B6-E5C11EAEF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11791950" cy="6248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923070-F3EE-4E59-8DF2-82A2DAB2B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2384"/>
            <a:ext cx="2400670" cy="522514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8466E-342A-4738-AFAE-F4E220DD4895}"/>
              </a:ext>
            </a:extLst>
          </p:cNvPr>
          <p:cNvSpPr/>
          <p:nvPr/>
        </p:nvSpPr>
        <p:spPr>
          <a:xfrm>
            <a:off x="2476870" y="1672384"/>
            <a:ext cx="3850778" cy="522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highlight>
                  <a:srgbClr val="E16C81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准确性？</a:t>
            </a:r>
            <a:r>
              <a:rPr lang="zh-CN" altLang="en-US" sz="3200" dirty="0">
                <a:solidFill>
                  <a:schemeClr val="bg1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全面性？</a:t>
            </a:r>
            <a:endParaRPr lang="en-US" sz="3200" dirty="0">
              <a:solidFill>
                <a:schemeClr val="bg1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1B67BC-95B9-4046-8351-DF7E79409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388" y="4172084"/>
            <a:ext cx="1054963" cy="522514"/>
          </a:xfrm>
          <a:prstGeom prst="rect">
            <a:avLst/>
          </a:prstGeom>
          <a:noFill/>
          <a:ln w="698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dirty="0">
              <a:highlight>
                <a:srgbClr val="800080"/>
              </a:highlight>
              <a:latin typeface="Roboto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DBD70B-6111-4812-B6E5-573FF895F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897" y="5974672"/>
            <a:ext cx="1890944" cy="426128"/>
          </a:xfrm>
          <a:prstGeom prst="rect">
            <a:avLst/>
          </a:prstGeom>
          <a:noFill/>
          <a:ln w="698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highlight>
                <a:srgbClr val="800080"/>
              </a:highlight>
              <a:latin typeface="Roboto Regular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5EE6F6-56CB-4164-AA03-80CC40A5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230" y="2544299"/>
            <a:ext cx="4840827" cy="642784"/>
          </a:xfrm>
          <a:prstGeom prst="rect">
            <a:avLst/>
          </a:prstGeom>
          <a:noFill/>
          <a:ln w="698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dirty="0">
              <a:highlight>
                <a:srgbClr val="800080"/>
              </a:highlight>
              <a:latin typeface="Roboto Regular"/>
              <a:cs typeface="Roboto Regular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D651B5-65B7-4C70-AE33-FEC6304B0F80}"/>
              </a:ext>
            </a:extLst>
          </p:cNvPr>
          <p:cNvSpPr/>
          <p:nvPr/>
        </p:nvSpPr>
        <p:spPr>
          <a:xfrm>
            <a:off x="8634884" y="1375028"/>
            <a:ext cx="3520440" cy="148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bg1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词的拓展：检索结果、综述</a:t>
            </a:r>
            <a:r>
              <a:rPr lang="en-US" altLang="zh-CN" sz="3200" dirty="0">
                <a:solidFill>
                  <a:schemeClr val="bg1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dirty="0">
                <a:solidFill>
                  <a:schemeClr val="bg1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系统性分析文献等</a:t>
            </a:r>
            <a:endParaRPr lang="en-US" sz="3200" dirty="0">
              <a:solidFill>
                <a:schemeClr val="bg1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18C794-5597-4504-A5FD-45F7A709D179}"/>
              </a:ext>
            </a:extLst>
          </p:cNvPr>
          <p:cNvSpPr/>
          <p:nvPr/>
        </p:nvSpPr>
        <p:spPr>
          <a:xfrm>
            <a:off x="6022019" y="4032425"/>
            <a:ext cx="5526854" cy="148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>
                <a:solidFill>
                  <a:schemeClr val="bg1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Second language: EFL, ESL, foreign language, L2, etc.</a:t>
            </a:r>
            <a:endParaRPr lang="en-US" sz="3200" dirty="0">
              <a:solidFill>
                <a:schemeClr val="bg1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1CA252BC-CFA4-49E8-B8DF-7E0CBEFAEAA9}"/>
              </a:ext>
            </a:extLst>
          </p:cNvPr>
          <p:cNvCxnSpPr>
            <a:cxnSpLocks/>
          </p:cNvCxnSpPr>
          <p:nvPr/>
        </p:nvCxnSpPr>
        <p:spPr>
          <a:xfrm rot="10800000">
            <a:off x="3557118" y="1375029"/>
            <a:ext cx="446432" cy="227261"/>
          </a:xfrm>
          <a:prstGeom prst="curvedConnector3">
            <a:avLst/>
          </a:prstGeom>
          <a:ln w="6032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5997944-6416-49BA-A14B-CB502FBBAB12}"/>
              </a:ext>
            </a:extLst>
          </p:cNvPr>
          <p:cNvSpPr/>
          <p:nvPr/>
        </p:nvSpPr>
        <p:spPr>
          <a:xfrm>
            <a:off x="3854388" y="914444"/>
            <a:ext cx="3630080" cy="53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>
                <a:solidFill>
                  <a:schemeClr val="bg1"/>
                </a:solidFill>
                <a:highlight>
                  <a:srgbClr val="E16C81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dirty="0">
                <a:solidFill>
                  <a:schemeClr val="bg1"/>
                </a:solidFill>
                <a:highlight>
                  <a:srgbClr val="E16C81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个单词的逻辑与</a:t>
            </a:r>
            <a:endParaRPr lang="en-US" sz="3200" dirty="0">
              <a:solidFill>
                <a:schemeClr val="bg1"/>
              </a:solidFill>
              <a:highlight>
                <a:srgbClr val="E16C81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D7D0E940-FAA9-43D5-A620-3F061E7868BF}"/>
              </a:ext>
            </a:extLst>
          </p:cNvPr>
          <p:cNvCxnSpPr>
            <a:cxnSpLocks/>
          </p:cNvCxnSpPr>
          <p:nvPr/>
        </p:nvCxnSpPr>
        <p:spPr>
          <a:xfrm>
            <a:off x="6022019" y="1957713"/>
            <a:ext cx="2612865" cy="105163"/>
          </a:xfrm>
          <a:prstGeom prst="curvedConnector3">
            <a:avLst/>
          </a:prstGeom>
          <a:ln w="6032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4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 animBg="1"/>
      <p:bldP spid="14" grpId="0"/>
      <p:bldP spid="15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65CD0-C5B0-4167-AA9F-86E2F524B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2"/>
            <a:ext cx="5267325" cy="1540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A5F1B7-5231-410E-866D-F7D061E23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24025"/>
            <a:ext cx="10877550" cy="46672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3A29CA9-F61F-4745-89A5-CA9F60090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62" y="1901515"/>
            <a:ext cx="11150353" cy="4055402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BB7251-571A-485E-AAB1-03E1B9BB4B97}"/>
              </a:ext>
            </a:extLst>
          </p:cNvPr>
          <p:cNvSpPr/>
          <p:nvPr/>
        </p:nvSpPr>
        <p:spPr>
          <a:xfrm>
            <a:off x="297431" y="2989238"/>
            <a:ext cx="11225784" cy="14881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Peer feedback: peer interaction, peer collaboration, peer comments, feedback/comments provided by peers</a:t>
            </a:r>
            <a:endParaRPr 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641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7333" y="0"/>
            <a:ext cx="8458201" cy="762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本检索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全面且准确获取</a:t>
            </a:r>
            <a:endParaRPr lang="en-US" altLang="zh-CN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9EF8D3-259D-4509-A557-7258855DA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8" y="2945950"/>
            <a:ext cx="12192000" cy="3401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6CA1D5-47D2-4D2A-BBA2-298AE7A95327}"/>
              </a:ext>
            </a:extLst>
          </p:cNvPr>
          <p:cNvSpPr/>
          <p:nvPr/>
        </p:nvSpPr>
        <p:spPr>
          <a:xfrm>
            <a:off x="1571347" y="5186762"/>
            <a:ext cx="9792070" cy="7296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(Peer</a:t>
            </a:r>
            <a:r>
              <a:rPr 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 near/2 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(review* or interact* or </a:t>
            </a:r>
            <a:r>
              <a:rPr lang="en-US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collaborat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 or comment*))  and  (“Second language*” or EFL or ESL or “foreign language*” or L2) and writ*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3" y="941551"/>
            <a:ext cx="1185949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从一个课题认识检索：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peer feedback second language writing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课题解析，修改策略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Peer*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near/2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(review* or interact* or </a:t>
            </a:r>
            <a:r>
              <a:rPr lang="en-US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collaborat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 or comment*)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and  “Second language*” or EFL or ESL or “foreign language*” or L2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and     writ*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2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956E6F-EAD0-4E72-8EF4-C50F6E015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259"/>
            <a:ext cx="12192000" cy="46565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4E30573-1E20-480D-B175-44DB35BD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1147"/>
            <a:ext cx="2400670" cy="522514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35634C-245D-42FA-8C40-A9CBC1F4F4F0}"/>
              </a:ext>
            </a:extLst>
          </p:cNvPr>
          <p:cNvSpPr/>
          <p:nvPr/>
        </p:nvSpPr>
        <p:spPr>
          <a:xfrm>
            <a:off x="2476868" y="2680010"/>
            <a:ext cx="5398401" cy="5225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全面和准确！如何提升准确</a:t>
            </a:r>
            <a:endParaRPr 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51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54" y="-6637"/>
            <a:ext cx="8458201" cy="762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准确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</a:t>
            </a:r>
            <a:endParaRPr lang="en-US" altLang="zh-CN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7DD73-B521-462F-ABE8-2F0C497FD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58"/>
            <a:ext cx="12192000" cy="5462742"/>
          </a:xfrm>
          <a:prstGeom prst="rect">
            <a:avLst/>
          </a:prstGeom>
        </p:spPr>
      </p:pic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26C8A25-9B52-491E-ADBB-C3A67F1FA7D4}"/>
              </a:ext>
            </a:extLst>
          </p:cNvPr>
          <p:cNvSpPr/>
          <p:nvPr/>
        </p:nvSpPr>
        <p:spPr>
          <a:xfrm>
            <a:off x="8504808" y="2104008"/>
            <a:ext cx="3471888" cy="2858609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7C597-F28A-4D79-86D0-9360EB2EC8B9}"/>
              </a:ext>
            </a:extLst>
          </p:cNvPr>
          <p:cNvSpPr/>
          <p:nvPr/>
        </p:nvSpPr>
        <p:spPr>
          <a:xfrm>
            <a:off x="5604843" y="4962617"/>
            <a:ext cx="6507332" cy="13533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定义字段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通常综述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系统性分析对应标题、文摘；注：主题是控词，可查词库</a:t>
            </a:r>
            <a:endParaRPr 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6D2923EC-14F8-464E-8C41-F2C9C1100164}"/>
              </a:ext>
            </a:extLst>
          </p:cNvPr>
          <p:cNvCxnSpPr/>
          <p:nvPr/>
        </p:nvCxnSpPr>
        <p:spPr>
          <a:xfrm>
            <a:off x="4154750" y="2104008"/>
            <a:ext cx="4758431" cy="2547891"/>
          </a:xfrm>
          <a:prstGeom prst="curvedConnector3">
            <a:avLst/>
          </a:prstGeom>
          <a:ln w="6032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9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3290AF-2AF5-471A-917E-4220DE00B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275"/>
            <a:ext cx="12192000" cy="56909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60D45B-5C36-4A10-A66D-EED1497E6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9" y="2694605"/>
            <a:ext cx="2400670" cy="522514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A9AFE-DE19-46D1-843A-AC2BEC38DAEA}"/>
              </a:ext>
            </a:extLst>
          </p:cNvPr>
          <p:cNvSpPr/>
          <p:nvPr/>
        </p:nvSpPr>
        <p:spPr>
          <a:xfrm>
            <a:off x="2553068" y="2673468"/>
            <a:ext cx="3013231" cy="5225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继续提升准确</a:t>
            </a:r>
            <a:endParaRPr 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33D5DA7A-BEDD-4651-8E8D-475175B688F2}"/>
              </a:ext>
            </a:extLst>
          </p:cNvPr>
          <p:cNvSpPr/>
          <p:nvPr/>
        </p:nvSpPr>
        <p:spPr>
          <a:xfrm>
            <a:off x="790112" y="3640882"/>
            <a:ext cx="603682" cy="7279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F98FB6-23D1-42A2-B48B-EF30D7266B2C}"/>
              </a:ext>
            </a:extLst>
          </p:cNvPr>
          <p:cNvSpPr/>
          <p:nvPr/>
        </p:nvSpPr>
        <p:spPr>
          <a:xfrm>
            <a:off x="234726" y="4509857"/>
            <a:ext cx="1837678" cy="18554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限制条件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文献类型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出版时间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目标期刊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79E38-4E50-4492-9328-217C17B5E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754" y="3349009"/>
            <a:ext cx="2695575" cy="2876550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9C517-03E3-4761-8FF3-D65C4DB46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085" y="3349008"/>
            <a:ext cx="2695575" cy="2876551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A14028-8187-4189-8366-EF49CEDF9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8809" y="3336461"/>
            <a:ext cx="2695575" cy="2876550"/>
          </a:xfrm>
          <a:prstGeom prst="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471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54" y="-6637"/>
            <a:ext cx="8458201" cy="762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命令行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按需获取</a:t>
            </a:r>
            <a:endParaRPr lang="en-US" altLang="zh-CN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3CCAB-A351-44E1-B0B1-FF58C8A7D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1429"/>
            <a:ext cx="12192000" cy="5391173"/>
          </a:xfrm>
          <a:prstGeom prst="rect">
            <a:avLst/>
          </a:prstGeom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EB047104-9B62-402F-914F-C3E4571F32C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80225" y="1846555"/>
            <a:ext cx="443884" cy="319596"/>
          </a:xfrm>
          <a:prstGeom prst="curvedConnector3">
            <a:avLst/>
          </a:prstGeom>
          <a:ln w="6032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84E8831-48FB-42EA-8FF6-E40BAAE3CA18}"/>
              </a:ext>
            </a:extLst>
          </p:cNvPr>
          <p:cNvSpPr/>
          <p:nvPr/>
        </p:nvSpPr>
        <p:spPr>
          <a:xfrm>
            <a:off x="899160" y="3625336"/>
            <a:ext cx="9296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(Peer* near/2 (review* or interact* or </a:t>
            </a:r>
            <a:r>
              <a:rPr lang="en-US" sz="2800" dirty="0" err="1"/>
              <a:t>collaborat</a:t>
            </a:r>
            <a:r>
              <a:rPr lang="en-US" sz="2800" dirty="0"/>
              <a:t>* or comment*))  and  (“Second language*” or EFL or ESL or “foreign language*” or L2) and writ* </a:t>
            </a:r>
            <a:r>
              <a:rPr lang="en-US" sz="2800" dirty="0">
                <a:solidFill>
                  <a:srgbClr val="7030A0"/>
                </a:solidFill>
              </a:rPr>
              <a:t>and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ti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((systematic* or literature*) and review)</a:t>
            </a:r>
          </a:p>
        </p:txBody>
      </p:sp>
    </p:spTree>
    <p:extLst>
      <p:ext uri="{BB962C8B-B14F-4D97-AF65-F5344CB8AC3E}">
        <p14:creationId xmlns:p14="http://schemas.microsoft.com/office/powerpoint/2010/main" val="17930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48109-6449-4A1C-A9F1-599C58EC8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574"/>
            <a:ext cx="12192000" cy="4997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1694AF-7F4B-4A85-91A8-0722FBB61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77" y="2906486"/>
            <a:ext cx="2400670" cy="522514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979412-AED0-4C0A-A276-5D3781F16DED}"/>
              </a:ext>
            </a:extLst>
          </p:cNvPr>
          <p:cNvSpPr/>
          <p:nvPr/>
        </p:nvSpPr>
        <p:spPr>
          <a:xfrm>
            <a:off x="2578224" y="2896562"/>
            <a:ext cx="4048218" cy="5225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基于需求的命中文献</a:t>
            </a:r>
            <a:endParaRPr 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8DB96-0BB2-4118-8EE5-E500A703C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0563" y="4044307"/>
            <a:ext cx="2400670" cy="522514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956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资源介绍</a:t>
            </a:r>
            <a:endParaRPr lang="en-US" altLang="zh-CN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检索功能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检索结果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9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372" y="0"/>
            <a:ext cx="8458201" cy="76200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2-5.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检索定题 </a:t>
            </a:r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–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自动推送</a:t>
            </a:r>
            <a:endParaRPr lang="en-US" altLang="zh-CN" sz="4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EF1CE6-C597-42A1-8E8E-B09BBEC9A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12192000" cy="33788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387DD9-9D39-4B59-B7CE-4810C1FAE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6917" y="2757226"/>
            <a:ext cx="1016000" cy="471488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450F1-F4E0-4308-A44C-94B4FCE34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033" y="2276214"/>
            <a:ext cx="2348883" cy="1905000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9AF0DF-541F-49F4-899F-CECE99DDD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201" y="3164594"/>
            <a:ext cx="3240328" cy="3207144"/>
          </a:xfrm>
          <a:prstGeom prst="rect">
            <a:avLst/>
          </a:prstGeom>
          <a:noFill/>
          <a:ln w="6985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E29D0-4509-45C3-B6B4-FCFC56CAF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117" y="3164594"/>
            <a:ext cx="3240328" cy="3207144"/>
          </a:xfrm>
          <a:prstGeom prst="rect">
            <a:avLst/>
          </a:prstGeom>
          <a:noFill/>
          <a:ln w="6985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05CE53-DDED-4575-9EFC-6ACF2028C55E}"/>
              </a:ext>
            </a:extLst>
          </p:cNvPr>
          <p:cNvSpPr/>
          <p:nvPr/>
        </p:nvSpPr>
        <p:spPr>
          <a:xfrm>
            <a:off x="3280420" y="5614881"/>
            <a:ext cx="4048218" cy="5225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电邮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/RSS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推送</a:t>
            </a:r>
            <a:endParaRPr 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3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0"/>
            <a:ext cx="8458201" cy="76200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3.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出版物 </a:t>
            </a:r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–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具体刊物</a:t>
            </a:r>
            <a:endParaRPr lang="en-US" altLang="zh-CN" sz="4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18321-0A2F-4AF6-8AA0-14E686D24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650"/>
            <a:ext cx="12192000" cy="57490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96D47A-ADDF-4C4D-A9FB-24F421E29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512" y="2453725"/>
            <a:ext cx="4092605" cy="522514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194DDD-86FC-4241-B4FC-0430EDB67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14" y="3134980"/>
            <a:ext cx="1871709" cy="3094370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49BEF-E17A-4826-AB6D-7BF214D0C3FA}"/>
              </a:ext>
            </a:extLst>
          </p:cNvPr>
          <p:cNvSpPr/>
          <p:nvPr/>
        </p:nvSpPr>
        <p:spPr>
          <a:xfrm>
            <a:off x="6276511" y="3134980"/>
            <a:ext cx="5020324" cy="5225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标题、出版物摘要、主题</a:t>
            </a:r>
            <a:endParaRPr 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A6694A-4A6B-46F4-8D66-195ABC5C91BC}"/>
              </a:ext>
            </a:extLst>
          </p:cNvPr>
          <p:cNvSpPr/>
          <p:nvPr/>
        </p:nvSpPr>
        <p:spPr>
          <a:xfrm>
            <a:off x="850924" y="2501977"/>
            <a:ext cx="4243450" cy="4003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Harvard education*</a:t>
            </a:r>
          </a:p>
        </p:txBody>
      </p:sp>
    </p:spTree>
    <p:extLst>
      <p:ext uri="{BB962C8B-B14F-4D97-AF65-F5344CB8AC3E}">
        <p14:creationId xmlns:p14="http://schemas.microsoft.com/office/powerpoint/2010/main" val="344829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981" y="10391"/>
            <a:ext cx="8458201" cy="762000"/>
          </a:xfrm>
        </p:spPr>
        <p:txBody>
          <a:bodyPr/>
          <a:lstStyle/>
          <a:p>
            <a:pPr eaLnBrk="1" hangingPunct="1"/>
            <a:r>
              <a:rPr lang="zh-CN" altLang="en-US" sz="4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出版物页</a:t>
            </a:r>
            <a:endParaRPr lang="en-US" altLang="zh-CN" sz="400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E924B-3FA1-45FA-AC63-356589123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271" y="700087"/>
            <a:ext cx="7602907" cy="54578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42DE31-6534-485A-8C58-CD031C96E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138" y="950914"/>
            <a:ext cx="9144000" cy="473075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52921D-FF4B-4AF0-9367-90FC466EE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138" y="1423989"/>
            <a:ext cx="9144000" cy="2174875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61C4E4-CA75-4367-991D-06F6BB9B3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138" y="3565526"/>
            <a:ext cx="9144000" cy="1471613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844BEE-D6FA-4251-8D26-2F401118B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138" y="5037138"/>
            <a:ext cx="9164638" cy="1284287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1D49E6-BBBF-46A2-90F1-0ACEC44DA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314" y="882650"/>
            <a:ext cx="3425825" cy="5222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刊物定题</a:t>
            </a:r>
            <a:endParaRPr lang="en-US" altLang="en-US" sz="28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10F38B-2330-43E7-B288-7584BE357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952" y="2940051"/>
            <a:ext cx="3425825" cy="523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刊物信息</a:t>
            </a:r>
            <a:endParaRPr lang="en-US" altLang="en-US" sz="28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3FF120-EE6D-4EBC-887E-CF6D090B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314" y="3627439"/>
            <a:ext cx="3425825" cy="52228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刊中检索</a:t>
            </a:r>
            <a:endParaRPr lang="en-US" altLang="en-US" sz="28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DEAAD1-7A12-4722-82EC-574B21E93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314" y="5037139"/>
            <a:ext cx="3425825" cy="52228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卷期浏览</a:t>
            </a:r>
            <a:endParaRPr lang="en-US" altLang="en-US" sz="28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13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讲座内容</a:t>
            </a:r>
            <a:endParaRPr lang="en-US" altLang="zh-CN" sz="60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资源介绍</a:t>
            </a:r>
            <a:endParaRPr lang="en-US" altLang="zh-CN" sz="44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检索功能</a:t>
            </a:r>
            <a:endParaRPr lang="en-US" altLang="zh-CN" sz="44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检索结果</a:t>
            </a:r>
            <a:endParaRPr lang="en-US" altLang="zh-CN" sz="4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None/>
            </a:pPr>
            <a:endParaRPr lang="en-US" altLang="zh-CN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71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446" y="0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1.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检索结果 </a:t>
            </a:r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-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多类型学术信息</a:t>
            </a:r>
            <a:endParaRPr lang="en-US" altLang="zh-CN" sz="40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2355D-7E7A-4C46-84C2-8988E52FC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059"/>
            <a:ext cx="12192000" cy="57644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90AF93-C87A-4DA7-BECB-F7A253500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2" y="4086809"/>
            <a:ext cx="1036242" cy="1586203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50D734-97AB-4141-9E90-91C4C621B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955" y="3568823"/>
            <a:ext cx="6387691" cy="5179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全球千多家出版社的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5000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多种刊物</a:t>
            </a:r>
            <a:endParaRPr lang="en-US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7233BB7A-BB1A-43DC-A1CE-3382A6AC0746}"/>
              </a:ext>
            </a:extLst>
          </p:cNvPr>
          <p:cNvCxnSpPr>
            <a:cxnSpLocks/>
          </p:cNvCxnSpPr>
          <p:nvPr/>
        </p:nvCxnSpPr>
        <p:spPr>
          <a:xfrm flipV="1">
            <a:off x="1065414" y="4086809"/>
            <a:ext cx="1183264" cy="1109082"/>
          </a:xfrm>
          <a:prstGeom prst="curvedConnector3">
            <a:avLst/>
          </a:prstGeom>
          <a:ln w="6032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446" y="0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2.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检索结果 </a:t>
            </a:r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–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在线浏览 </a:t>
            </a:r>
            <a:endParaRPr lang="en-US" altLang="zh-CN" sz="40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AAE0C-BD86-436D-AA1F-396230CF5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6" y="644769"/>
            <a:ext cx="11786754" cy="57443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5EF6CF-601C-4D32-936B-4A98A97F5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061" y="1988597"/>
            <a:ext cx="5149850" cy="599705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F48D98-24A3-455F-913B-8BD40778E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221" y="4749167"/>
            <a:ext cx="5149850" cy="995777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2643788A-1028-4D7B-843D-DC537BF7552C}"/>
              </a:ext>
            </a:extLst>
          </p:cNvPr>
          <p:cNvSpPr/>
          <p:nvPr/>
        </p:nvSpPr>
        <p:spPr>
          <a:xfrm>
            <a:off x="100446" y="916563"/>
            <a:ext cx="11859491" cy="5296667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  <a:cs typeface="Roboto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B526B2-E1B9-4C5D-807B-48AB2C3E4AF4}"/>
              </a:ext>
            </a:extLst>
          </p:cNvPr>
          <p:cNvSpPr txBox="1"/>
          <p:nvPr/>
        </p:nvSpPr>
        <p:spPr>
          <a:xfrm>
            <a:off x="200891" y="3027522"/>
            <a:ext cx="11658600" cy="537374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zh-CN" altLang="en-US" dirty="0"/>
              <a:t>文摘</a:t>
            </a:r>
            <a:r>
              <a:rPr lang="en-US" altLang="zh-CN" dirty="0"/>
              <a:t>/</a:t>
            </a:r>
            <a:r>
              <a:rPr lang="zh-CN" altLang="en-US" dirty="0"/>
              <a:t>索引，全文</a:t>
            </a:r>
            <a:r>
              <a:rPr lang="en-US" altLang="zh-CN" dirty="0"/>
              <a:t>/</a:t>
            </a:r>
            <a:r>
              <a:rPr lang="zh-CN" altLang="en-US" dirty="0"/>
              <a:t>全文定位链接，引用，参考文献（检索结果存在差异）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88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-16741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3.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检索结果 </a:t>
            </a:r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-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文章页 </a:t>
            </a:r>
            <a:endParaRPr lang="en-US" altLang="zh-CN" sz="40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DD7CA-B074-4EF7-927A-CA12DEB55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1"/>
            <a:ext cx="12192000" cy="5753100"/>
          </a:xfrm>
          <a:prstGeom prst="rect">
            <a:avLst/>
          </a:prstGeom>
        </p:spPr>
      </p:pic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8E693C01-9F86-413E-8E5F-679B0E96D159}"/>
              </a:ext>
            </a:extLst>
          </p:cNvPr>
          <p:cNvCxnSpPr>
            <a:cxnSpLocks/>
          </p:cNvCxnSpPr>
          <p:nvPr/>
        </p:nvCxnSpPr>
        <p:spPr>
          <a:xfrm>
            <a:off x="5060272" y="2707689"/>
            <a:ext cx="4696287" cy="721311"/>
          </a:xfrm>
          <a:prstGeom prst="curvedConnector3">
            <a:avLst/>
          </a:prstGeom>
          <a:ln w="6032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EB4F1E1F-6B66-4B30-8866-4F7119DF709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863889" y="3712701"/>
            <a:ext cx="405742" cy="283049"/>
          </a:xfrm>
          <a:prstGeom prst="curvedConnector3">
            <a:avLst/>
          </a:prstGeom>
          <a:ln w="6032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1FA89B-D1E2-41FD-B96B-527159EA8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640530"/>
            <a:ext cx="3425825" cy="523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相关性文献</a:t>
            </a:r>
            <a:endParaRPr lang="en-US" alt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635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-16741"/>
            <a:ext cx="8458200" cy="762000"/>
          </a:xfrm>
        </p:spPr>
        <p:txBody>
          <a:bodyPr/>
          <a:lstStyle/>
          <a:p>
            <a:pPr eaLnBrk="1" hangingPunct="1"/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检索结果 </a:t>
            </a:r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-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文章页 </a:t>
            </a:r>
            <a:endParaRPr lang="en-US" altLang="zh-CN" sz="40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4BB27-A3DF-45B4-B0EB-5459A5C17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1"/>
            <a:ext cx="12192000" cy="5753100"/>
          </a:xfrm>
          <a:prstGeom prst="rect">
            <a:avLst/>
          </a:prstGeom>
        </p:spPr>
      </p:pic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CDAA5933-870E-495F-A813-3AA66D361FDB}"/>
              </a:ext>
            </a:extLst>
          </p:cNvPr>
          <p:cNvSpPr/>
          <p:nvPr/>
        </p:nvSpPr>
        <p:spPr>
          <a:xfrm>
            <a:off x="1402671" y="4702899"/>
            <a:ext cx="2606819" cy="1074057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784C7E-C127-416F-82F1-4B4B34CEB660}"/>
              </a:ext>
            </a:extLst>
          </p:cNvPr>
          <p:cNvSpPr txBox="1"/>
          <p:nvPr/>
        </p:nvSpPr>
        <p:spPr>
          <a:xfrm>
            <a:off x="4009490" y="5117000"/>
            <a:ext cx="2086510" cy="544748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zh-CN" altLang="en-US" dirty="0"/>
              <a:t>翻译与收听</a:t>
            </a:r>
            <a:endParaRPr lang="en-US" altLang="en-US" dirty="0"/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57EB7B9F-B5A8-4690-95A0-7A04ACEB24F8}"/>
              </a:ext>
            </a:extLst>
          </p:cNvPr>
          <p:cNvSpPr/>
          <p:nvPr/>
        </p:nvSpPr>
        <p:spPr>
          <a:xfrm>
            <a:off x="9472231" y="1707467"/>
            <a:ext cx="2606819" cy="1074057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FE2254-71BC-4516-BF7D-C2298FD92252}"/>
              </a:ext>
            </a:extLst>
          </p:cNvPr>
          <p:cNvSpPr txBox="1"/>
          <p:nvPr/>
        </p:nvSpPr>
        <p:spPr>
          <a:xfrm>
            <a:off x="6685145" y="2054123"/>
            <a:ext cx="2674136" cy="544748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dirty="0"/>
              <a:t>单个文献处理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D8689-2DE8-49C1-BE7E-8E6F49F1B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380" y="2847621"/>
            <a:ext cx="4562670" cy="2767521"/>
          </a:xfrm>
          <a:prstGeom prst="rect">
            <a:avLst/>
          </a:prstGeom>
          <a:noFill/>
          <a:ln w="69850">
            <a:solidFill>
              <a:srgbClr val="C654C6"/>
            </a:solidFill>
          </a:ln>
        </p:spPr>
      </p:pic>
    </p:spTree>
    <p:extLst>
      <p:ext uri="{BB962C8B-B14F-4D97-AF65-F5344CB8AC3E}">
        <p14:creationId xmlns:p14="http://schemas.microsoft.com/office/powerpoint/2010/main" val="177531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-16741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4. </a:t>
            </a:r>
            <a:r>
              <a:rPr lang="zh-CN" altLang="en-US" sz="4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文献处理 </a:t>
            </a:r>
            <a:endParaRPr lang="en-US" altLang="zh-CN" sz="40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25535-5899-4B49-AE55-5B1E5676A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5259"/>
            <a:ext cx="12192000" cy="55609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6F5FBE-920D-4C1D-8761-68853AA57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619" y="3635678"/>
            <a:ext cx="2959245" cy="2805545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82ED7230-3444-4E57-9C69-A18BAC5AD226}"/>
              </a:ext>
            </a:extLst>
          </p:cNvPr>
          <p:cNvSpPr/>
          <p:nvPr/>
        </p:nvSpPr>
        <p:spPr>
          <a:xfrm>
            <a:off x="7347136" y="3178478"/>
            <a:ext cx="3161637" cy="413356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83B7FC-ACA7-4A1E-B293-5A4769C2E549}"/>
              </a:ext>
            </a:extLst>
          </p:cNvPr>
          <p:cNvSpPr txBox="1"/>
          <p:nvPr/>
        </p:nvSpPr>
        <p:spPr>
          <a:xfrm>
            <a:off x="2556769" y="4852582"/>
            <a:ext cx="4790367" cy="1172471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zh-CN" altLang="en-US" dirty="0"/>
              <a:t>可批量生成格式引文，</a:t>
            </a:r>
            <a:endParaRPr lang="en-US" altLang="zh-CN" dirty="0"/>
          </a:p>
          <a:p>
            <a:pPr algn="l"/>
            <a:r>
              <a:rPr lang="zh-CN" altLang="en-US" dirty="0"/>
              <a:t>电邮，打印，导出，保存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40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72" y="47171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可视化分析工具兼容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AADF41-B618-4CA5-9604-CE67F2EF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071"/>
            <a:ext cx="12192000" cy="4123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6C61F1-0016-4B0E-A7C0-3D84A5CFC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955" y="2985117"/>
            <a:ext cx="2959245" cy="2805545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85174505-025B-4165-9E80-55899FF74119}"/>
              </a:ext>
            </a:extLst>
          </p:cNvPr>
          <p:cNvSpPr/>
          <p:nvPr/>
        </p:nvSpPr>
        <p:spPr>
          <a:xfrm>
            <a:off x="8927955" y="4617721"/>
            <a:ext cx="2931882" cy="457200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A160588-620E-4A05-AFA8-D54B2D288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09171"/>
            <a:ext cx="7074407" cy="5567498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E4DB9988-8007-42A9-A7E2-72618CC3471F}"/>
              </a:ext>
            </a:extLst>
          </p:cNvPr>
          <p:cNvSpPr/>
          <p:nvPr/>
        </p:nvSpPr>
        <p:spPr>
          <a:xfrm>
            <a:off x="457563" y="729071"/>
            <a:ext cx="2413653" cy="313345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2D485DE7-FDCB-48F3-A519-13FA065544CD}"/>
              </a:ext>
            </a:extLst>
          </p:cNvPr>
          <p:cNvSpPr/>
          <p:nvPr/>
        </p:nvSpPr>
        <p:spPr>
          <a:xfrm>
            <a:off x="3382591" y="964879"/>
            <a:ext cx="1052250" cy="313345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A28C0623-484C-4DE9-88FA-E955221D2419}"/>
              </a:ext>
            </a:extLst>
          </p:cNvPr>
          <p:cNvSpPr/>
          <p:nvPr/>
        </p:nvSpPr>
        <p:spPr>
          <a:xfrm>
            <a:off x="304800" y="2828444"/>
            <a:ext cx="5791200" cy="719428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92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3770" y="-1"/>
            <a:ext cx="8819310" cy="8866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zh-CN" altLang="en-US" sz="36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知识发现的路径？及更多</a:t>
            </a:r>
            <a:r>
              <a:rPr lang="en-US" altLang="zh-CN" sz="36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……</a:t>
            </a:r>
            <a:endParaRPr lang="zh-CN" altLang="en-US" sz="36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A0507-E4DE-4391-80A1-5A3CC967A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959435"/>
            <a:ext cx="2757071" cy="932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A0BADB-8FAF-439B-8F46-0636FE26B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70" y="2432481"/>
            <a:ext cx="3198080" cy="639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8257B-6759-4B8C-AA6E-BE22674BB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771" y="5043485"/>
            <a:ext cx="2228850" cy="93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E119B-73FB-4EC0-B149-EAFB78FBE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16" y="3775411"/>
            <a:ext cx="1917965" cy="749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53FBD7-E6F0-40B5-8B3C-50263D97A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126" y="1062912"/>
            <a:ext cx="2867025" cy="828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4D6B38-BBA5-4202-8282-D7203666A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525" y="2347489"/>
            <a:ext cx="3362325" cy="695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1B44B0-4830-49C3-A031-56009AC977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0678" y="3700456"/>
            <a:ext cx="2209800" cy="771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5570AE-61E2-41DB-89E4-9656A623F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5632" y="992326"/>
            <a:ext cx="2757070" cy="7971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D2F0B4-1CB0-497E-A391-F8820FA08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3054" y="4945088"/>
            <a:ext cx="2562225" cy="1114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6B8969-5831-45E2-A07C-EB52B3548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8125" y="2176040"/>
            <a:ext cx="3667125" cy="1038225"/>
          </a:xfrm>
          <a:prstGeom prst="rect">
            <a:avLst/>
          </a:prstGeom>
        </p:spPr>
      </p:pic>
      <p:pic>
        <p:nvPicPr>
          <p:cNvPr id="23" name="Picture 2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BF432EC-D7C9-41BC-B3CE-418EC0CEE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1568" y="5043485"/>
            <a:ext cx="2035966" cy="771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5AD160-E853-47E3-B69E-D61EB315BE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6489" y="3485923"/>
            <a:ext cx="23622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1C83C02-D853-4460-80C2-B0C44018C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87036" y="7620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ProQuest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在线讲座与数据库资料</a:t>
            </a:r>
            <a:endParaRPr lang="ko-KR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黑体" pitchFamily="49" charset="-122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50DCA-957F-46E3-88CD-BE1214BF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723900"/>
            <a:ext cx="12082272" cy="554888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7D6DF0D-3207-4662-8312-20BDA3FF6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879" y="2274747"/>
            <a:ext cx="1794963" cy="148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8712A2-0541-4008-8FD1-F4B159236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" y="2338755"/>
            <a:ext cx="8154151" cy="1090245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24BCE-A44A-4321-80C0-7B8660331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994" y="3894991"/>
            <a:ext cx="5355806" cy="2516041"/>
          </a:xfrm>
          <a:prstGeom prst="rect">
            <a:avLst/>
          </a:prstGeom>
          <a:noFill/>
          <a:ln w="698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solidFill>
                <a:schemeClr val="bg2">
                  <a:lumMod val="25000"/>
                </a:schemeClr>
              </a:solidFill>
              <a:latin typeface="Roboto Regular"/>
              <a:cs typeface="Roboto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823A57-EB44-450F-BB17-9CA82C895936}"/>
              </a:ext>
            </a:extLst>
          </p:cNvPr>
          <p:cNvSpPr/>
          <p:nvPr/>
        </p:nvSpPr>
        <p:spPr>
          <a:xfrm>
            <a:off x="3330994" y="1641931"/>
            <a:ext cx="4974826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ighlight>
                  <a:srgbClr val="00FFFF"/>
                </a:highlight>
              </a:rPr>
              <a:t>http://china.pq.libguides.com/home</a:t>
            </a:r>
          </a:p>
        </p:txBody>
      </p:sp>
    </p:spTree>
    <p:extLst>
      <p:ext uri="{BB962C8B-B14F-4D97-AF65-F5344CB8AC3E}">
        <p14:creationId xmlns:p14="http://schemas.microsoft.com/office/powerpoint/2010/main" val="3765217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230511" y="46039"/>
            <a:ext cx="6868695" cy="1143000"/>
          </a:xfrm>
        </p:spPr>
        <p:txBody>
          <a:bodyPr>
            <a:no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获取</a:t>
            </a:r>
            <a:r>
              <a:rPr lang="en-US" altLang="zh-CN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ProQuest</a:t>
            </a:r>
            <a:r>
              <a:rPr lang="zh-CN" altLang="en-US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更多资讯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0370" y="4503304"/>
            <a:ext cx="837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数据库使用英文指南： </a:t>
            </a:r>
            <a:r>
              <a:rPr lang="en-US" sz="2400" b="1" dirty="0" err="1"/>
              <a:t>LibGuide</a:t>
            </a:r>
            <a:r>
              <a:rPr lang="en-US" sz="2400" dirty="0"/>
              <a:t>: </a:t>
            </a:r>
            <a:r>
              <a:rPr lang="en-US" sz="2400" dirty="0">
                <a:hlinkClick r:id="rId2"/>
              </a:rPr>
              <a:t>http://proquest.libguides.com</a:t>
            </a:r>
            <a:endParaRPr lang="en-GB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 descr="C:\Users\CGuo\Desktop\q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19" y="1550358"/>
            <a:ext cx="1667367" cy="16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1577" y="3348886"/>
            <a:ext cx="2328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培训视频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腾讯视频搜索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endParaRPr lang="en-US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56" y="1573895"/>
            <a:ext cx="1653920" cy="166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78822" y="3362050"/>
            <a:ext cx="169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群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230312268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13" y="1613898"/>
            <a:ext cx="1651187" cy="167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73614" y="3398770"/>
            <a:ext cx="1978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官方微信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endParaRPr lang="en-US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271" y="162563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431772" y="3398770"/>
            <a:ext cx="1978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官方微博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ProQuest-China</a:t>
            </a:r>
          </a:p>
        </p:txBody>
      </p:sp>
    </p:spTree>
    <p:extLst>
      <p:ext uri="{BB962C8B-B14F-4D97-AF65-F5344CB8AC3E}">
        <p14:creationId xmlns:p14="http://schemas.microsoft.com/office/powerpoint/2010/main" val="120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A4D3B-41AD-B643-AF0F-85A9BB6014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王剑飞</a:t>
            </a:r>
            <a:endParaRPr lang="en-US" altLang="zh-CN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培训及咨询顾问</a:t>
            </a:r>
            <a:endParaRPr lang="en-US" altLang="zh-CN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jim.wang@proquest.com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1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3770" y="-1"/>
            <a:ext cx="8819310" cy="8866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zh-CN" altLang="en-US" sz="36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为什么要用数据库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D6703-23C9-429D-BE9A-22622F1BA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691"/>
            <a:ext cx="12192000" cy="5420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Graphic 4" descr="Help">
            <a:extLst>
              <a:ext uri="{FF2B5EF4-FFF2-40B4-BE49-F238E27FC236}">
                <a16:creationId xmlns:a16="http://schemas.microsoft.com/office/drawing/2014/main" id="{973B799D-9002-42D5-9A63-2397E53A1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4353" y="3093827"/>
            <a:ext cx="1688123" cy="1688123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2757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98" y="23369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使用数据库目的？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9AB1F-999D-4100-8066-3946BCE37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981075"/>
            <a:ext cx="12191998" cy="5383149"/>
          </a:xfrm>
          <a:prstGeom prst="rect">
            <a:avLst/>
          </a:prstGeom>
        </p:spPr>
      </p:pic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0B8E0DF-A749-40AB-82F1-5A4FF2DEF1B4}"/>
              </a:ext>
            </a:extLst>
          </p:cNvPr>
          <p:cNvSpPr/>
          <p:nvPr/>
        </p:nvSpPr>
        <p:spPr>
          <a:xfrm>
            <a:off x="172698" y="981074"/>
            <a:ext cx="10864110" cy="591693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7CFC126-8FDA-4576-B077-D4339D0A430A}"/>
              </a:ext>
            </a:extLst>
          </p:cNvPr>
          <p:cNvSpPr/>
          <p:nvPr/>
        </p:nvSpPr>
        <p:spPr>
          <a:xfrm>
            <a:off x="87354" y="3364610"/>
            <a:ext cx="10864110" cy="2771014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97F0A8-AF73-4443-BC8E-5D4A871E334E}"/>
              </a:ext>
            </a:extLst>
          </p:cNvPr>
          <p:cNvSpPr/>
          <p:nvPr/>
        </p:nvSpPr>
        <p:spPr>
          <a:xfrm>
            <a:off x="9019712" y="4986573"/>
            <a:ext cx="2794335" cy="404911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获取权威文献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2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27162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使用数据库目的？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BC982-1510-4DB7-ACAD-DB731F5C1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" y="978408"/>
            <a:ext cx="12051792" cy="5385141"/>
          </a:xfrm>
          <a:prstGeom prst="rect">
            <a:avLst/>
          </a:prstGeom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7AA697EC-EA3A-4DA4-9B21-16EED5ADAB11}"/>
              </a:ext>
            </a:extLst>
          </p:cNvPr>
          <p:cNvSpPr/>
          <p:nvPr/>
        </p:nvSpPr>
        <p:spPr>
          <a:xfrm>
            <a:off x="412307" y="1849880"/>
            <a:ext cx="3307436" cy="3737104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48AE39-B6E4-4CE3-880A-A72AAA4E9444}"/>
              </a:ext>
            </a:extLst>
          </p:cNvPr>
          <p:cNvSpPr/>
          <p:nvPr/>
        </p:nvSpPr>
        <p:spPr>
          <a:xfrm>
            <a:off x="2788564" y="4443984"/>
            <a:ext cx="4919828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了解期刊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论文的行文结构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37D32F0-198F-410C-9637-E6A03889B19C}"/>
              </a:ext>
            </a:extLst>
          </p:cNvPr>
          <p:cNvSpPr/>
          <p:nvPr/>
        </p:nvSpPr>
        <p:spPr>
          <a:xfrm>
            <a:off x="4132050" y="2218471"/>
            <a:ext cx="3307436" cy="335280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6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7" y="40034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使用数据库目的？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123CB-702D-42D5-B9D9-A75BE5762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8687"/>
            <a:ext cx="12192000" cy="5288961"/>
          </a:xfrm>
          <a:prstGeom prst="rect">
            <a:avLst/>
          </a:prstGeom>
        </p:spPr>
      </p:pic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3F5B5F0-018E-4106-A7BA-71463F89E020}"/>
              </a:ext>
            </a:extLst>
          </p:cNvPr>
          <p:cNvSpPr/>
          <p:nvPr/>
        </p:nvSpPr>
        <p:spPr>
          <a:xfrm>
            <a:off x="174127" y="3289142"/>
            <a:ext cx="2163630" cy="680720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507216-8A4E-4007-8560-86D39DD1F1D4}"/>
              </a:ext>
            </a:extLst>
          </p:cNvPr>
          <p:cNvSpPr/>
          <p:nvPr/>
        </p:nvSpPr>
        <p:spPr>
          <a:xfrm>
            <a:off x="1753516" y="3629502"/>
            <a:ext cx="4196179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获取全球最新研究课题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42F662D4-F5B6-4242-95A7-0AF281BE4E91}"/>
              </a:ext>
            </a:extLst>
          </p:cNvPr>
          <p:cNvSpPr/>
          <p:nvPr/>
        </p:nvSpPr>
        <p:spPr>
          <a:xfrm>
            <a:off x="73542" y="1834768"/>
            <a:ext cx="3646201" cy="981584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0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89" y="9145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使用数据库目的？</a:t>
            </a:r>
            <a:endParaRPr 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DCBDDE-90C7-4523-B11E-7602A61CF8D3}"/>
              </a:ext>
            </a:extLst>
          </p:cNvPr>
          <p:cNvSpPr/>
          <p:nvPr/>
        </p:nvSpPr>
        <p:spPr>
          <a:xfrm>
            <a:off x="152489" y="756153"/>
            <a:ext cx="11734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例如节选文章： </a:t>
            </a:r>
            <a:r>
              <a:rPr lang="en-US" altLang="zh-CN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Patterns of Harmful Alcohol Consumption among Truck Drivers: Implications for Occupational Health and Work Safety from a Systematic Review and Meta-Analysis</a:t>
            </a:r>
          </a:p>
          <a:p>
            <a:r>
              <a:rPr lang="en-US" altLang="zh-CN" sz="1600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Bragazzi</a:t>
            </a:r>
            <a:r>
              <a:rPr lang="en-US" altLang="zh-CN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, Nicola Luigi; Dini, 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等</a:t>
            </a:r>
            <a:r>
              <a:rPr lang="en-US" altLang="zh-CN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. International Journal of Environmental Research and Public Health; Basel Vol. 15, </a:t>
            </a:r>
            <a:r>
              <a:rPr lang="en-US" altLang="zh-CN" sz="1600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Iss</a:t>
            </a:r>
            <a:r>
              <a:rPr lang="en-US" altLang="zh-CN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. 6,  (Jun 2018): 1121.</a:t>
            </a:r>
            <a:endParaRPr lang="en-US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38231F-E15A-4A42-AEC4-0C901F72C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3" y="1655064"/>
            <a:ext cx="12192000" cy="479510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B40B99-B54A-496E-BEC6-5F4A0E8C5978}"/>
              </a:ext>
            </a:extLst>
          </p:cNvPr>
          <p:cNvCxnSpPr>
            <a:cxnSpLocks/>
          </p:cNvCxnSpPr>
          <p:nvPr/>
        </p:nvCxnSpPr>
        <p:spPr>
          <a:xfrm>
            <a:off x="8861202" y="3340196"/>
            <a:ext cx="2493469" cy="0"/>
          </a:xfrm>
          <a:prstGeom prst="line">
            <a:avLst/>
          </a:prstGeom>
          <a:ln w="44450">
            <a:solidFill>
              <a:srgbClr val="E16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F7C0B8-69D9-4C51-A894-C49914666380}"/>
              </a:ext>
            </a:extLst>
          </p:cNvPr>
          <p:cNvCxnSpPr>
            <a:cxnSpLocks/>
          </p:cNvCxnSpPr>
          <p:nvPr/>
        </p:nvCxnSpPr>
        <p:spPr>
          <a:xfrm>
            <a:off x="3809795" y="3539210"/>
            <a:ext cx="2493469" cy="0"/>
          </a:xfrm>
          <a:prstGeom prst="line">
            <a:avLst/>
          </a:prstGeom>
          <a:ln w="44450">
            <a:solidFill>
              <a:srgbClr val="E16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29E3A8-44D9-4BEB-A908-AA2693EC8694}"/>
              </a:ext>
            </a:extLst>
          </p:cNvPr>
          <p:cNvCxnSpPr>
            <a:cxnSpLocks/>
          </p:cNvCxnSpPr>
          <p:nvPr/>
        </p:nvCxnSpPr>
        <p:spPr>
          <a:xfrm>
            <a:off x="8181933" y="3529288"/>
            <a:ext cx="2961555" cy="1260"/>
          </a:xfrm>
          <a:prstGeom prst="line">
            <a:avLst/>
          </a:prstGeom>
          <a:ln w="44450">
            <a:solidFill>
              <a:srgbClr val="E16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68460DFD-4348-4396-B6F8-B05AAE7C26A3}"/>
              </a:ext>
            </a:extLst>
          </p:cNvPr>
          <p:cNvSpPr/>
          <p:nvPr/>
        </p:nvSpPr>
        <p:spPr>
          <a:xfrm>
            <a:off x="3621024" y="2196662"/>
            <a:ext cx="5848430" cy="335280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9F4913B5-33BA-4A09-886D-88324C631561}"/>
              </a:ext>
            </a:extLst>
          </p:cNvPr>
          <p:cNvSpPr/>
          <p:nvPr/>
        </p:nvSpPr>
        <p:spPr>
          <a:xfrm>
            <a:off x="3621024" y="2639216"/>
            <a:ext cx="8065008" cy="1091535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5AB51B-0D5D-4461-A768-EA0D1C876544}"/>
              </a:ext>
            </a:extLst>
          </p:cNvPr>
          <p:cNvSpPr/>
          <p:nvPr/>
        </p:nvSpPr>
        <p:spPr>
          <a:xfrm>
            <a:off x="7886701" y="3622841"/>
            <a:ext cx="4229100" cy="424736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数据库作为研究工具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1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TKQcHTfB"/>
  <p:tag name="ARTICULATE_SLIDE_COUNT" val="1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roQuest 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00000"/>
      </a:accent2>
      <a:accent3>
        <a:srgbClr val="7F7F7F"/>
      </a:accent3>
      <a:accent4>
        <a:srgbClr val="52B1DF"/>
      </a:accent4>
      <a:accent5>
        <a:srgbClr val="EDDC01"/>
      </a:accent5>
      <a:accent6>
        <a:srgbClr val="96D3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bal Training PPT Template with Notes v2" id="{C2AE9843-6BFB-450A-BAEF-EB5FF30B786D}" vid="{91E812E4-6D60-4C30-B652-B818DEFEE0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roQuest 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00000"/>
      </a:accent2>
      <a:accent3>
        <a:srgbClr val="7F7F7F"/>
      </a:accent3>
      <a:accent4>
        <a:srgbClr val="52B1DF"/>
      </a:accent4>
      <a:accent5>
        <a:srgbClr val="EDDC01"/>
      </a:accent5>
      <a:accent6>
        <a:srgbClr val="96D3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5307B948C904192ECB5497D8C5438" ma:contentTypeVersion="6" ma:contentTypeDescription="Create a new document." ma:contentTypeScope="" ma:versionID="43838ed4f5cccb93c03b07ee6e116baa">
  <xsd:schema xmlns:xsd="http://www.w3.org/2001/XMLSchema" xmlns:xs="http://www.w3.org/2001/XMLSchema" xmlns:p="http://schemas.microsoft.com/office/2006/metadata/properties" xmlns:ns1="226f688b-3abb-40a7-a628-e22e82daf9e5" targetNamespace="http://schemas.microsoft.com/office/2006/metadata/properties" ma:root="true" ma:fieldsID="3d5c8386b4b25d6fe7ab7ef6937c15a5" ns1:_="">
    <xsd:import namespace="226f688b-3abb-40a7-a628-e22e82daf9e5"/>
    <xsd:element name="properties">
      <xsd:complexType>
        <xsd:sequence>
          <xsd:element name="documentManagement">
            <xsd:complexType>
              <xsd:all>
                <xsd:element ref="ns1:Seq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f688b-3abb-40a7-a628-e22e82daf9e5" elementFormDefault="qualified">
    <xsd:import namespace="http://schemas.microsoft.com/office/2006/documentManagement/types"/>
    <xsd:import namespace="http://schemas.microsoft.com/office/infopath/2007/PartnerControls"/>
    <xsd:element name="Seq" ma:index="0" nillable="true" ma:displayName="Seq" ma:decimals="1" ma:internalName="Seq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Training Outline"/>
          <xsd:enumeration value="SME Outline Approving"/>
          <xsd:enumeration value="Material in Draft"/>
          <xsd:enumeration value="SME Draft Reviewing"/>
          <xsd:enumeration value="Draft Revising"/>
          <xsd:enumeration value="SME Approved"/>
          <xsd:enumeration value="In Development"/>
          <xsd:enumeration value="Peer Review"/>
          <xsd:enumeration value="Final Polishing"/>
          <xsd:enumeration value="Pending Governance QA"/>
          <xsd:enumeration value="Final Version"/>
          <xsd:enumeration value="Posting to LG"/>
          <xsd:enumeration value="Live on LG"/>
          <xsd:enumeration value="Under Review"/>
          <xsd:enumeration value="Updating"/>
          <xsd:enumeration value="Archiv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26f688b-3abb-40a7-a628-e22e82daf9e5">Final Version</Status>
    <Seq xmlns="226f688b-3abb-40a7-a628-e22e82daf9e5" xsi:nil="true"/>
  </documentManagement>
</p:properties>
</file>

<file path=customXml/itemProps1.xml><?xml version="1.0" encoding="utf-8"?>
<ds:datastoreItem xmlns:ds="http://schemas.openxmlformats.org/officeDocument/2006/customXml" ds:itemID="{C120E336-18AF-47C3-B485-4971C6558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f688b-3abb-40a7-a628-e22e82daf9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ACE97A-3A6D-480C-A283-6115505A4C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DA864F-5C10-42C6-A0DC-A67845882723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226f688b-3abb-40a7-a628-e22e82daf9e5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Global Training PPT Template</Template>
  <TotalTime>2075</TotalTime>
  <Words>1397</Words>
  <Application>Microsoft Office PowerPoint</Application>
  <PresentationFormat>Widescreen</PresentationFormat>
  <Paragraphs>190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Open Sans Light</vt:lpstr>
      <vt:lpstr>Roboto Regular</vt:lpstr>
      <vt:lpstr>华文楷体</vt:lpstr>
      <vt:lpstr>微软雅黑</vt:lpstr>
      <vt:lpstr>Arial</vt:lpstr>
      <vt:lpstr>Calibri</vt:lpstr>
      <vt:lpstr>Calibri Light</vt:lpstr>
      <vt:lpstr>Office Theme</vt:lpstr>
      <vt:lpstr>ProQuest Research Library  综合期刊数据库</vt:lpstr>
      <vt:lpstr>讲座目的：</vt:lpstr>
      <vt:lpstr>PowerPoint Presentation</vt:lpstr>
      <vt:lpstr>PowerPoint Presentation</vt:lpstr>
      <vt:lpstr>PowerPoint Presentation</vt:lpstr>
      <vt:lpstr>使用数据库目的？</vt:lpstr>
      <vt:lpstr>使用数据库目的？</vt:lpstr>
      <vt:lpstr>使用数据库目的？</vt:lpstr>
      <vt:lpstr>使用数据库目的？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2-1. 检索策略 – 目的</vt:lpstr>
      <vt:lpstr>PowerPoint Presentation</vt:lpstr>
      <vt:lpstr>2.2 基本检索 – 全面获取</vt:lpstr>
      <vt:lpstr>PowerPoint Presentation</vt:lpstr>
      <vt:lpstr>PowerPoint Presentation</vt:lpstr>
      <vt:lpstr>基本检索 – 全面且准确获取</vt:lpstr>
      <vt:lpstr>PowerPoint Presentation</vt:lpstr>
      <vt:lpstr>2.3 高级检索 – 准确获取</vt:lpstr>
      <vt:lpstr>PowerPoint Presentation</vt:lpstr>
      <vt:lpstr>2.4 命令行检索 – 按需获取</vt:lpstr>
      <vt:lpstr>PowerPoint Presentation</vt:lpstr>
      <vt:lpstr>2-5. 检索定题 – 自动推送</vt:lpstr>
      <vt:lpstr>3. 出版物 – 具体刊物</vt:lpstr>
      <vt:lpstr>出版物页</vt:lpstr>
      <vt:lpstr>PowerPoint Presentation</vt:lpstr>
      <vt:lpstr>1. 检索结果 - 多类型学术信息</vt:lpstr>
      <vt:lpstr>2. 检索结果 – 在线浏览 </vt:lpstr>
      <vt:lpstr>3. 检索结果 - 文章页 </vt:lpstr>
      <vt:lpstr>检索结果 - 文章页 </vt:lpstr>
      <vt:lpstr>4. 文献处理 </vt:lpstr>
      <vt:lpstr>5. 可视化分析工具兼容</vt:lpstr>
      <vt:lpstr>PowerPoint Presentation</vt:lpstr>
      <vt:lpstr>PowerPoint Presentation</vt:lpstr>
      <vt:lpstr>获取ProQuest更多资讯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PQC ppt</dc:title>
  <dc:creator>Linda Cubias</dc:creator>
  <cp:lastModifiedBy>Jim Wang</cp:lastModifiedBy>
  <cp:revision>127</cp:revision>
  <cp:lastPrinted>2018-01-11T20:51:01Z</cp:lastPrinted>
  <dcterms:created xsi:type="dcterms:W3CDTF">2018-11-12T15:49:02Z</dcterms:created>
  <dcterms:modified xsi:type="dcterms:W3CDTF">2019-04-25T23:58:18Z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586EADD8-C591-477F-A6B3-9BAB5166FD91</vt:lpwstr>
  </property>
  <property fmtid="{D5CDD505-2E9C-101B-9397-08002B2CF9AE}" pid="3" name="ArticulatePath">
    <vt:lpwstr>https://myproquest-my.sharepoint.com/personal/jennifer_cornell_proquest_com/Documents/PQ_Education_template_v1</vt:lpwstr>
  </property>
  <property fmtid="{D5CDD505-2E9C-101B-9397-08002B2CF9AE}" pid="4" name="ContentTypeId">
    <vt:lpwstr>0x01010081F5307B948C904192ECB5497D8C5438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Governance Status">
    <vt:lpwstr>Final Version</vt:lpwstr>
  </property>
  <property fmtid="{D5CDD505-2E9C-101B-9397-08002B2CF9AE}" pid="8" name="TemplateUrl">
    <vt:lpwstr/>
  </property>
  <property fmtid="{D5CDD505-2E9C-101B-9397-08002B2CF9AE}" pid="9" name="ComplianceAssetId">
    <vt:lpwstr/>
  </property>
</Properties>
</file>