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  <p:sldMasterId id="2147483672" r:id="rId6"/>
  </p:sldMasterIdLst>
  <p:notesMasterIdLst>
    <p:notesMasterId r:id="rId17"/>
  </p:notesMasterIdLst>
  <p:sldIdLst>
    <p:sldId id="311" r:id="rId7"/>
    <p:sldId id="283" r:id="rId8"/>
    <p:sldId id="319" r:id="rId9"/>
    <p:sldId id="301" r:id="rId10"/>
    <p:sldId id="321" r:id="rId11"/>
    <p:sldId id="281" r:id="rId12"/>
    <p:sldId id="327" r:id="rId13"/>
    <p:sldId id="328" r:id="rId14"/>
    <p:sldId id="292" r:id="rId15"/>
    <p:sldId id="325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12FBB-EBBC-4B04-BD14-D758DF45976A}" v="22" dt="2023-01-30T07:24:41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1725" autoAdjust="0"/>
  </p:normalViewPr>
  <p:slideViewPr>
    <p:cSldViewPr snapToGrid="0">
      <p:cViewPr varScale="1">
        <p:scale>
          <a:sx n="73" d="100"/>
          <a:sy n="73" d="100"/>
        </p:scale>
        <p:origin x="33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Monica (CEIC)" userId="fccc13a7-99a6-4115-8c7f-b87250b51f66" providerId="ADAL" clId="{659D624F-D8BF-4086-BE84-91BF000AAF03}"/>
    <pc:docChg chg="undo custSel addSld delSld modSld sldOrd">
      <pc:chgData name="Li, Monica (CEIC)" userId="fccc13a7-99a6-4115-8c7f-b87250b51f66" providerId="ADAL" clId="{659D624F-D8BF-4086-BE84-91BF000AAF03}" dt="2022-12-01T08:07:43.022" v="310" actId="47"/>
      <pc:docMkLst>
        <pc:docMk/>
      </pc:docMkLst>
      <pc:sldChg chg="add del">
        <pc:chgData name="Li, Monica (CEIC)" userId="fccc13a7-99a6-4115-8c7f-b87250b51f66" providerId="ADAL" clId="{659D624F-D8BF-4086-BE84-91BF000AAF03}" dt="2022-10-14T01:56:39.579" v="1"/>
        <pc:sldMkLst>
          <pc:docMk/>
          <pc:sldMk cId="2355810053" sldId="260"/>
        </pc:sldMkLst>
      </pc:sldChg>
      <pc:sldChg chg="modSp">
        <pc:chgData name="Li, Monica (CEIC)" userId="fccc13a7-99a6-4115-8c7f-b87250b51f66" providerId="ADAL" clId="{659D624F-D8BF-4086-BE84-91BF000AAF03}" dt="2022-10-14T02:00:35.914" v="45"/>
        <pc:sldMkLst>
          <pc:docMk/>
          <pc:sldMk cId="555361500" sldId="261"/>
        </pc:sldMkLst>
        <pc:graphicFrameChg chg="mod">
          <ac:chgData name="Li, Monica (CEIC)" userId="fccc13a7-99a6-4115-8c7f-b87250b51f66" providerId="ADAL" clId="{659D624F-D8BF-4086-BE84-91BF000AAF03}" dt="2022-10-14T02:00:35.914" v="45"/>
          <ac:graphicFrameMkLst>
            <pc:docMk/>
            <pc:sldMk cId="555361500" sldId="261"/>
            <ac:graphicFrameMk id="5" creationId="{00000000-0000-0000-0000-000000000000}"/>
          </ac:graphicFrameMkLst>
        </pc:graphicFrameChg>
      </pc:sldChg>
      <pc:sldChg chg="del">
        <pc:chgData name="Li, Monica (CEIC)" userId="fccc13a7-99a6-4115-8c7f-b87250b51f66" providerId="ADAL" clId="{659D624F-D8BF-4086-BE84-91BF000AAF03}" dt="2022-12-01T08:05:50.159" v="287" actId="47"/>
        <pc:sldMkLst>
          <pc:docMk/>
          <pc:sldMk cId="3584523516" sldId="264"/>
        </pc:sldMkLst>
      </pc:sldChg>
      <pc:sldChg chg="modSp del mod">
        <pc:chgData name="Li, Monica (CEIC)" userId="fccc13a7-99a6-4115-8c7f-b87250b51f66" providerId="ADAL" clId="{659D624F-D8BF-4086-BE84-91BF000AAF03}" dt="2022-12-01T08:07:08.637" v="302" actId="47"/>
        <pc:sldMkLst>
          <pc:docMk/>
          <pc:sldMk cId="1118251518" sldId="267"/>
        </pc:sldMkLst>
        <pc:spChg chg="mod">
          <ac:chgData name="Li, Monica (CEIC)" userId="fccc13a7-99a6-4115-8c7f-b87250b51f66" providerId="ADAL" clId="{659D624F-D8BF-4086-BE84-91BF000AAF03}" dt="2022-11-20T14:56:43.681" v="264" actId="20577"/>
          <ac:spMkLst>
            <pc:docMk/>
            <pc:sldMk cId="1118251518" sldId="267"/>
            <ac:spMk id="14" creationId="{00000000-0000-0000-0000-000000000000}"/>
          </ac:spMkLst>
        </pc:spChg>
        <pc:spChg chg="mod">
          <ac:chgData name="Li, Monica (CEIC)" userId="fccc13a7-99a6-4115-8c7f-b87250b51f66" providerId="ADAL" clId="{659D624F-D8BF-4086-BE84-91BF000AAF03}" dt="2022-11-20T14:57:05.683" v="281" actId="20577"/>
          <ac:spMkLst>
            <pc:docMk/>
            <pc:sldMk cId="1118251518" sldId="267"/>
            <ac:spMk id="15" creationId="{00000000-0000-0000-0000-000000000000}"/>
          </ac:spMkLst>
        </pc:spChg>
      </pc:sldChg>
      <pc:sldChg chg="add del">
        <pc:chgData name="Li, Monica (CEIC)" userId="fccc13a7-99a6-4115-8c7f-b87250b51f66" providerId="ADAL" clId="{659D624F-D8BF-4086-BE84-91BF000AAF03}" dt="2022-12-01T08:05:34.990" v="285" actId="47"/>
        <pc:sldMkLst>
          <pc:docMk/>
          <pc:sldMk cId="2858005604" sldId="269"/>
        </pc:sldMkLst>
      </pc:sldChg>
      <pc:sldChg chg="del">
        <pc:chgData name="Li, Monica (CEIC)" userId="fccc13a7-99a6-4115-8c7f-b87250b51f66" providerId="ADAL" clId="{659D624F-D8BF-4086-BE84-91BF000AAF03}" dt="2022-12-01T08:05:25.637" v="282" actId="47"/>
        <pc:sldMkLst>
          <pc:docMk/>
          <pc:sldMk cId="3803299461" sldId="270"/>
        </pc:sldMkLst>
      </pc:sldChg>
      <pc:sldChg chg="del ord">
        <pc:chgData name="Li, Monica (CEIC)" userId="fccc13a7-99a6-4115-8c7f-b87250b51f66" providerId="ADAL" clId="{659D624F-D8BF-4086-BE84-91BF000AAF03}" dt="2022-12-01T08:07:43.022" v="310" actId="47"/>
        <pc:sldMkLst>
          <pc:docMk/>
          <pc:sldMk cId="2380596031" sldId="271"/>
        </pc:sldMkLst>
      </pc:sldChg>
      <pc:sldChg chg="del">
        <pc:chgData name="Li, Monica (CEIC)" userId="fccc13a7-99a6-4115-8c7f-b87250b51f66" providerId="ADAL" clId="{659D624F-D8BF-4086-BE84-91BF000AAF03}" dt="2022-12-01T08:07:21.001" v="305" actId="47"/>
        <pc:sldMkLst>
          <pc:docMk/>
          <pc:sldMk cId="4040699943" sldId="280"/>
        </pc:sldMkLst>
      </pc:sldChg>
      <pc:sldChg chg="ord">
        <pc:chgData name="Li, Monica (CEIC)" userId="fccc13a7-99a6-4115-8c7f-b87250b51f66" providerId="ADAL" clId="{659D624F-D8BF-4086-BE84-91BF000AAF03}" dt="2022-12-01T08:06:44.550" v="297"/>
        <pc:sldMkLst>
          <pc:docMk/>
          <pc:sldMk cId="1726255660" sldId="281"/>
        </pc:sldMkLst>
      </pc:sldChg>
      <pc:sldChg chg="modSp mod">
        <pc:chgData name="Li, Monica (CEIC)" userId="fccc13a7-99a6-4115-8c7f-b87250b51f66" providerId="ADAL" clId="{659D624F-D8BF-4086-BE84-91BF000AAF03}" dt="2022-10-19T12:59:27.923" v="50" actId="20577"/>
        <pc:sldMkLst>
          <pc:docMk/>
          <pc:sldMk cId="3015817131" sldId="295"/>
        </pc:sldMkLst>
        <pc:spChg chg="mod">
          <ac:chgData name="Li, Monica (CEIC)" userId="fccc13a7-99a6-4115-8c7f-b87250b51f66" providerId="ADAL" clId="{659D624F-D8BF-4086-BE84-91BF000AAF03}" dt="2022-10-19T12:59:27.923" v="50" actId="20577"/>
          <ac:spMkLst>
            <pc:docMk/>
            <pc:sldMk cId="3015817131" sldId="295"/>
            <ac:spMk id="54" creationId="{CB10932F-61E1-4ABE-AFBC-66E564E3551C}"/>
          </ac:spMkLst>
        </pc:spChg>
      </pc:sldChg>
      <pc:sldChg chg="ord">
        <pc:chgData name="Li, Monica (CEIC)" userId="fccc13a7-99a6-4115-8c7f-b87250b51f66" providerId="ADAL" clId="{659D624F-D8BF-4086-BE84-91BF000AAF03}" dt="2022-12-01T08:07:39.561" v="309"/>
        <pc:sldMkLst>
          <pc:docMk/>
          <pc:sldMk cId="2033555778" sldId="297"/>
        </pc:sldMkLst>
      </pc:sldChg>
      <pc:sldChg chg="del">
        <pc:chgData name="Li, Monica (CEIC)" userId="fccc13a7-99a6-4115-8c7f-b87250b51f66" providerId="ADAL" clId="{659D624F-D8BF-4086-BE84-91BF000AAF03}" dt="2022-12-01T08:05:47.089" v="286" actId="47"/>
        <pc:sldMkLst>
          <pc:docMk/>
          <pc:sldMk cId="1164293357" sldId="299"/>
        </pc:sldMkLst>
      </pc:sldChg>
      <pc:sldChg chg="ord">
        <pc:chgData name="Li, Monica (CEIC)" userId="fccc13a7-99a6-4115-8c7f-b87250b51f66" providerId="ADAL" clId="{659D624F-D8BF-4086-BE84-91BF000AAF03}" dt="2022-12-01T08:06:33.718" v="295"/>
        <pc:sldMkLst>
          <pc:docMk/>
          <pc:sldMk cId="3776319401" sldId="304"/>
        </pc:sldMkLst>
      </pc:sldChg>
      <pc:sldChg chg="ord">
        <pc:chgData name="Li, Monica (CEIC)" userId="fccc13a7-99a6-4115-8c7f-b87250b51f66" providerId="ADAL" clId="{659D624F-D8BF-4086-BE84-91BF000AAF03}" dt="2022-12-01T08:06:05.447" v="289"/>
        <pc:sldMkLst>
          <pc:docMk/>
          <pc:sldMk cId="1566722639" sldId="311"/>
        </pc:sldMkLst>
      </pc:sldChg>
      <pc:sldChg chg="ord">
        <pc:chgData name="Li, Monica (CEIC)" userId="fccc13a7-99a6-4115-8c7f-b87250b51f66" providerId="ADAL" clId="{659D624F-D8BF-4086-BE84-91BF000AAF03}" dt="2022-12-01T08:06:22.543" v="291"/>
        <pc:sldMkLst>
          <pc:docMk/>
          <pc:sldMk cId="3954361870" sldId="321"/>
        </pc:sldMkLst>
      </pc:sldChg>
      <pc:sldChg chg="modSp mod">
        <pc:chgData name="Li, Monica (CEIC)" userId="fccc13a7-99a6-4115-8c7f-b87250b51f66" providerId="ADAL" clId="{659D624F-D8BF-4086-BE84-91BF000AAF03}" dt="2022-10-21T07:07:35.034" v="55" actId="20577"/>
        <pc:sldMkLst>
          <pc:docMk/>
          <pc:sldMk cId="2963434763" sldId="322"/>
        </pc:sldMkLst>
        <pc:spChg chg="mod">
          <ac:chgData name="Li, Monica (CEIC)" userId="fccc13a7-99a6-4115-8c7f-b87250b51f66" providerId="ADAL" clId="{659D624F-D8BF-4086-BE84-91BF000AAF03}" dt="2022-10-21T07:07:35.034" v="55" actId="20577"/>
          <ac:spMkLst>
            <pc:docMk/>
            <pc:sldMk cId="2963434763" sldId="322"/>
            <ac:spMk id="6" creationId="{00000000-0000-0000-0000-000000000000}"/>
          </ac:spMkLst>
        </pc:spChg>
      </pc:sldChg>
      <pc:sldChg chg="ord">
        <pc:chgData name="Li, Monica (CEIC)" userId="fccc13a7-99a6-4115-8c7f-b87250b51f66" providerId="ADAL" clId="{659D624F-D8BF-4086-BE84-91BF000AAF03}" dt="2022-12-01T08:06:49.142" v="299"/>
        <pc:sldMkLst>
          <pc:docMk/>
          <pc:sldMk cId="951090321" sldId="324"/>
        </pc:sldMkLst>
      </pc:sldChg>
      <pc:sldChg chg="del">
        <pc:chgData name="Li, Monica (CEIC)" userId="fccc13a7-99a6-4115-8c7f-b87250b51f66" providerId="ADAL" clId="{659D624F-D8BF-4086-BE84-91BF000AAF03}" dt="2022-10-19T12:59:15.146" v="46" actId="47"/>
        <pc:sldMkLst>
          <pc:docMk/>
          <pc:sldMk cId="3720052356" sldId="327"/>
        </pc:sldMkLst>
      </pc:sldChg>
    </pc:docChg>
  </pc:docChgLst>
  <pc:docChgLst>
    <pc:chgData name="Su, Susie (CEIC)" userId="2d4ef82b-e937-4b25-8159-9dfac3c30b97" providerId="ADAL" clId="{8782E1F7-9809-4EA4-A358-39C22D261955}"/>
    <pc:docChg chg="addSld delSld modSld sldOrd">
      <pc:chgData name="Su, Susie (CEIC)" userId="2d4ef82b-e937-4b25-8159-9dfac3c30b97" providerId="ADAL" clId="{8782E1F7-9809-4EA4-A358-39C22D261955}" dt="2022-09-17T14:05:59.062" v="505"/>
      <pc:docMkLst>
        <pc:docMk/>
      </pc:docMkLst>
      <pc:sldChg chg="modSp mod">
        <pc:chgData name="Su, Susie (CEIC)" userId="2d4ef82b-e937-4b25-8159-9dfac3c30b97" providerId="ADAL" clId="{8782E1F7-9809-4EA4-A358-39C22D261955}" dt="2022-09-17T14:01:36.251" v="503"/>
        <pc:sldMkLst>
          <pc:docMk/>
          <pc:sldMk cId="2229579660" sldId="257"/>
        </pc:sldMkLst>
        <pc:spChg chg="mod">
          <ac:chgData name="Su, Susie (CEIC)" userId="2d4ef82b-e937-4b25-8159-9dfac3c30b97" providerId="ADAL" clId="{8782E1F7-9809-4EA4-A358-39C22D261955}" dt="2022-09-17T14:01:27.149" v="501"/>
          <ac:spMkLst>
            <pc:docMk/>
            <pc:sldMk cId="2229579660" sldId="257"/>
            <ac:spMk id="3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17T14:01:36.251" v="503"/>
          <ac:spMkLst>
            <pc:docMk/>
            <pc:sldMk cId="2229579660" sldId="257"/>
            <ac:spMk id="5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04T08:14:24.143" v="448" actId="108"/>
        <pc:sldMkLst>
          <pc:docMk/>
          <pc:sldMk cId="3613835040" sldId="258"/>
        </pc:sldMkLst>
        <pc:spChg chg="mod">
          <ac:chgData name="Su, Susie (CEIC)" userId="2d4ef82b-e937-4b25-8159-9dfac3c30b97" providerId="ADAL" clId="{8782E1F7-9809-4EA4-A358-39C22D261955}" dt="2022-09-04T08:14:16.116" v="447" actId="108"/>
          <ac:spMkLst>
            <pc:docMk/>
            <pc:sldMk cId="3613835040" sldId="258"/>
            <ac:spMk id="7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13:25.271" v="442" actId="108"/>
          <ac:spMkLst>
            <pc:docMk/>
            <pc:sldMk cId="3613835040" sldId="258"/>
            <ac:spMk id="9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13:40.083" v="443" actId="108"/>
          <ac:spMkLst>
            <pc:docMk/>
            <pc:sldMk cId="3613835040" sldId="258"/>
            <ac:spMk id="15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13:49.489" v="444" actId="108"/>
          <ac:spMkLst>
            <pc:docMk/>
            <pc:sldMk cId="3613835040" sldId="258"/>
            <ac:spMk id="16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13:56.739" v="445" actId="108"/>
          <ac:spMkLst>
            <pc:docMk/>
            <pc:sldMk cId="3613835040" sldId="258"/>
            <ac:spMk id="17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14:06.302" v="446" actId="108"/>
          <ac:spMkLst>
            <pc:docMk/>
            <pc:sldMk cId="3613835040" sldId="258"/>
            <ac:spMk id="18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14:24.143" v="448" actId="108"/>
          <ac:spMkLst>
            <pc:docMk/>
            <pc:sldMk cId="3613835040" sldId="258"/>
            <ac:spMk id="21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04T07:42:19.253" v="347" actId="1037"/>
        <pc:sldMkLst>
          <pc:docMk/>
          <pc:sldMk cId="2355810053" sldId="260"/>
        </pc:sldMkLst>
        <pc:spChg chg="mod">
          <ac:chgData name="Su, Susie (CEIC)" userId="2d4ef82b-e937-4b25-8159-9dfac3c30b97" providerId="ADAL" clId="{8782E1F7-9809-4EA4-A358-39C22D261955}" dt="2022-09-04T07:40:45.614" v="319" actId="1036"/>
          <ac:spMkLst>
            <pc:docMk/>
            <pc:sldMk cId="2355810053" sldId="260"/>
            <ac:spMk id="5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7:41:36.978" v="334" actId="1035"/>
          <ac:spMkLst>
            <pc:docMk/>
            <pc:sldMk cId="2355810053" sldId="260"/>
            <ac:spMk id="6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7:42:19.253" v="347" actId="1037"/>
          <ac:spMkLst>
            <pc:docMk/>
            <pc:sldMk cId="2355810053" sldId="260"/>
            <ac:spMk id="7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7:40:05.165" v="279" actId="14100"/>
          <ac:spMkLst>
            <pc:docMk/>
            <pc:sldMk cId="2355810053" sldId="260"/>
            <ac:spMk id="8" creationId="{00000000-0000-0000-0000-000000000000}"/>
          </ac:spMkLst>
        </pc:spChg>
      </pc:sldChg>
      <pc:sldChg chg="modSp">
        <pc:chgData name="Su, Susie (CEIC)" userId="2d4ef82b-e937-4b25-8159-9dfac3c30b97" providerId="ADAL" clId="{8782E1F7-9809-4EA4-A358-39C22D261955}" dt="2022-09-17T13:58:39.138" v="497" actId="20577"/>
        <pc:sldMkLst>
          <pc:docMk/>
          <pc:sldMk cId="555361500" sldId="261"/>
        </pc:sldMkLst>
        <pc:graphicFrameChg chg="mod">
          <ac:chgData name="Su, Susie (CEIC)" userId="2d4ef82b-e937-4b25-8159-9dfac3c30b97" providerId="ADAL" clId="{8782E1F7-9809-4EA4-A358-39C22D261955}" dt="2022-09-17T13:58:39.138" v="497" actId="20577"/>
          <ac:graphicFrameMkLst>
            <pc:docMk/>
            <pc:sldMk cId="555361500" sldId="261"/>
            <ac:graphicFrameMk id="5" creationId="{00000000-0000-0000-0000-000000000000}"/>
          </ac:graphicFrameMkLst>
        </pc:graphicFrameChg>
      </pc:sldChg>
      <pc:sldChg chg="modSp mod">
        <pc:chgData name="Su, Susie (CEIC)" userId="2d4ef82b-e937-4b25-8159-9dfac3c30b97" providerId="ADAL" clId="{8782E1F7-9809-4EA4-A358-39C22D261955}" dt="2022-09-04T08:05:57.412" v="418" actId="2711"/>
        <pc:sldMkLst>
          <pc:docMk/>
          <pc:sldMk cId="592583549" sldId="265"/>
        </pc:sldMkLst>
        <pc:spChg chg="mod">
          <ac:chgData name="Su, Susie (CEIC)" userId="2d4ef82b-e937-4b25-8159-9dfac3c30b97" providerId="ADAL" clId="{8782E1F7-9809-4EA4-A358-39C22D261955}" dt="2022-09-04T08:05:37.709" v="416" actId="2711"/>
          <ac:spMkLst>
            <pc:docMk/>
            <pc:sldMk cId="592583549" sldId="265"/>
            <ac:spMk id="11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05:47.857" v="417" actId="2711"/>
          <ac:spMkLst>
            <pc:docMk/>
            <pc:sldMk cId="592583549" sldId="265"/>
            <ac:spMk id="18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05:57.412" v="418" actId="2711"/>
          <ac:spMkLst>
            <pc:docMk/>
            <pc:sldMk cId="592583549" sldId="265"/>
            <ac:spMk id="25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17T13:58:07.032" v="491" actId="20577"/>
        <pc:sldMkLst>
          <pc:docMk/>
          <pc:sldMk cId="3274015874" sldId="266"/>
        </pc:sldMkLst>
        <pc:spChg chg="mod">
          <ac:chgData name="Su, Susie (CEIC)" userId="2d4ef82b-e937-4b25-8159-9dfac3c30b97" providerId="ADAL" clId="{8782E1F7-9809-4EA4-A358-39C22D261955}" dt="2022-09-17T13:58:07.032" v="491" actId="20577"/>
          <ac:spMkLst>
            <pc:docMk/>
            <pc:sldMk cId="3274015874" sldId="266"/>
            <ac:spMk id="5" creationId="{00000000-0000-0000-0000-000000000000}"/>
          </ac:spMkLst>
        </pc:spChg>
      </pc:sldChg>
      <pc:sldChg chg="modSp mod ord">
        <pc:chgData name="Su, Susie (CEIC)" userId="2d4ef82b-e937-4b25-8159-9dfac3c30b97" providerId="ADAL" clId="{8782E1F7-9809-4EA4-A358-39C22D261955}" dt="2022-09-17T14:05:59.062" v="505"/>
        <pc:sldMkLst>
          <pc:docMk/>
          <pc:sldMk cId="3130913793" sldId="268"/>
        </pc:sldMkLst>
        <pc:spChg chg="mod">
          <ac:chgData name="Su, Susie (CEIC)" userId="2d4ef82b-e937-4b25-8159-9dfac3c30b97" providerId="ADAL" clId="{8782E1F7-9809-4EA4-A358-39C22D261955}" dt="2022-09-04T08:18:05.640" v="458" actId="255"/>
          <ac:spMkLst>
            <pc:docMk/>
            <pc:sldMk cId="3130913793" sldId="268"/>
            <ac:spMk id="5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17T13:56:51.066" v="478" actId="20577"/>
        <pc:sldMkLst>
          <pc:docMk/>
          <pc:sldMk cId="3803299461" sldId="270"/>
        </pc:sldMkLst>
        <pc:spChg chg="mod">
          <ac:chgData name="Su, Susie (CEIC)" userId="2d4ef82b-e937-4b25-8159-9dfac3c30b97" providerId="ADAL" clId="{8782E1F7-9809-4EA4-A358-39C22D261955}" dt="2022-09-17T13:56:51.066" v="478" actId="20577"/>
          <ac:spMkLst>
            <pc:docMk/>
            <pc:sldMk cId="3803299461" sldId="270"/>
            <ac:spMk id="5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17T13:56:29.799" v="474" actId="20577"/>
        <pc:sldMkLst>
          <pc:docMk/>
          <pc:sldMk cId="2670416264" sldId="272"/>
        </pc:sldMkLst>
        <pc:spChg chg="mod">
          <ac:chgData name="Su, Susie (CEIC)" userId="2d4ef82b-e937-4b25-8159-9dfac3c30b97" providerId="ADAL" clId="{8782E1F7-9809-4EA4-A358-39C22D261955}" dt="2022-09-17T13:56:29.799" v="474" actId="20577"/>
          <ac:spMkLst>
            <pc:docMk/>
            <pc:sldMk cId="2670416264" sldId="272"/>
            <ac:spMk id="5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17T13:57:19.058" v="482" actId="20577"/>
        <pc:sldMkLst>
          <pc:docMk/>
          <pc:sldMk cId="1116539635" sldId="273"/>
        </pc:sldMkLst>
        <pc:spChg chg="mod">
          <ac:chgData name="Su, Susie (CEIC)" userId="2d4ef82b-e937-4b25-8159-9dfac3c30b97" providerId="ADAL" clId="{8782E1F7-9809-4EA4-A358-39C22D261955}" dt="2022-09-17T13:57:19.058" v="482" actId="20577"/>
          <ac:spMkLst>
            <pc:docMk/>
            <pc:sldMk cId="1116539635" sldId="273"/>
            <ac:spMk id="5" creationId="{00000000-0000-0000-0000-000000000000}"/>
          </ac:spMkLst>
        </pc:spChg>
      </pc:sldChg>
      <pc:sldChg chg="ord">
        <pc:chgData name="Su, Susie (CEIC)" userId="2d4ef82b-e937-4b25-8159-9dfac3c30b97" providerId="ADAL" clId="{8782E1F7-9809-4EA4-A358-39C22D261955}" dt="2022-09-17T13:51:03.021" v="472"/>
        <pc:sldMkLst>
          <pc:docMk/>
          <pc:sldMk cId="3698290512" sldId="274"/>
        </pc:sldMkLst>
      </pc:sldChg>
      <pc:sldChg chg="modSp mod">
        <pc:chgData name="Su, Susie (CEIC)" userId="2d4ef82b-e937-4b25-8159-9dfac3c30b97" providerId="ADAL" clId="{8782E1F7-9809-4EA4-A358-39C22D261955}" dt="2022-09-04T08:04:22.531" v="414" actId="2711"/>
        <pc:sldMkLst>
          <pc:docMk/>
          <pc:sldMk cId="3954361870" sldId="321"/>
        </pc:sldMkLst>
        <pc:spChg chg="mod">
          <ac:chgData name="Su, Susie (CEIC)" userId="2d4ef82b-e937-4b25-8159-9dfac3c30b97" providerId="ADAL" clId="{8782E1F7-9809-4EA4-A358-39C22D261955}" dt="2022-09-04T08:03:19.342" v="410" actId="2711"/>
          <ac:spMkLst>
            <pc:docMk/>
            <pc:sldMk cId="3954361870" sldId="321"/>
            <ac:spMk id="7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03:33.228" v="411" actId="2711"/>
          <ac:spMkLst>
            <pc:docMk/>
            <pc:sldMk cId="3954361870" sldId="321"/>
            <ac:spMk id="10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03:43.245" v="412" actId="2711"/>
          <ac:spMkLst>
            <pc:docMk/>
            <pc:sldMk cId="3954361870" sldId="321"/>
            <ac:spMk id="13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03:52.092" v="413" actId="2711"/>
          <ac:spMkLst>
            <pc:docMk/>
            <pc:sldMk cId="3954361870" sldId="321"/>
            <ac:spMk id="16" creationId="{00000000-0000-0000-0000-000000000000}"/>
          </ac:spMkLst>
        </pc:spChg>
        <pc:spChg chg="mod">
          <ac:chgData name="Su, Susie (CEIC)" userId="2d4ef82b-e937-4b25-8159-9dfac3c30b97" providerId="ADAL" clId="{8782E1F7-9809-4EA4-A358-39C22D261955}" dt="2022-09-04T08:04:22.531" v="414" actId="2711"/>
          <ac:spMkLst>
            <pc:docMk/>
            <pc:sldMk cId="3954361870" sldId="321"/>
            <ac:spMk id="20" creationId="{00000000-0000-0000-0000-000000000000}"/>
          </ac:spMkLst>
        </pc:spChg>
      </pc:sldChg>
      <pc:sldChg chg="modSp mod">
        <pc:chgData name="Su, Susie (CEIC)" userId="2d4ef82b-e937-4b25-8159-9dfac3c30b97" providerId="ADAL" clId="{8782E1F7-9809-4EA4-A358-39C22D261955}" dt="2022-09-04T08:15:19.151" v="450" actId="255"/>
        <pc:sldMkLst>
          <pc:docMk/>
          <pc:sldMk cId="3720052356" sldId="327"/>
        </pc:sldMkLst>
        <pc:spChg chg="mod">
          <ac:chgData name="Su, Susie (CEIC)" userId="2d4ef82b-e937-4b25-8159-9dfac3c30b97" providerId="ADAL" clId="{8782E1F7-9809-4EA4-A358-39C22D261955}" dt="2022-09-04T08:15:19.151" v="450" actId="255"/>
          <ac:spMkLst>
            <pc:docMk/>
            <pc:sldMk cId="3720052356" sldId="327"/>
            <ac:spMk id="5" creationId="{00000000-0000-0000-0000-000000000000}"/>
          </ac:spMkLst>
        </pc:spChg>
      </pc:sldChg>
      <pc:sldChg chg="add">
        <pc:chgData name="Su, Susie (CEIC)" userId="2d4ef82b-e937-4b25-8159-9dfac3c30b97" providerId="ADAL" clId="{8782E1F7-9809-4EA4-A358-39C22D261955}" dt="2022-09-08T10:12:35.447" v="465" actId="2890"/>
        <pc:sldMkLst>
          <pc:docMk/>
          <pc:sldMk cId="3748819155" sldId="328"/>
        </pc:sldMkLst>
      </pc:sldChg>
      <pc:sldChg chg="modSp mod">
        <pc:chgData name="Su, Susie (CEIC)" userId="2d4ef82b-e937-4b25-8159-9dfac3c30b97" providerId="ADAL" clId="{8782E1F7-9809-4EA4-A358-39C22D261955}" dt="2022-09-17T13:57:53.960" v="488" actId="20577"/>
        <pc:sldMkLst>
          <pc:docMk/>
          <pc:sldMk cId="1667073465" sldId="329"/>
        </pc:sldMkLst>
        <pc:spChg chg="mod">
          <ac:chgData name="Su, Susie (CEIC)" userId="2d4ef82b-e937-4b25-8159-9dfac3c30b97" providerId="ADAL" clId="{8782E1F7-9809-4EA4-A358-39C22D261955}" dt="2022-09-17T13:57:53.960" v="488" actId="20577"/>
          <ac:spMkLst>
            <pc:docMk/>
            <pc:sldMk cId="1667073465" sldId="329"/>
            <ac:spMk id="8" creationId="{00000000-0000-0000-0000-000000000000}"/>
          </ac:spMkLst>
        </pc:spChg>
      </pc:sldChg>
      <pc:sldChg chg="del">
        <pc:chgData name="Su, Susie (CEIC)" userId="2d4ef82b-e937-4b25-8159-9dfac3c30b97" providerId="ADAL" clId="{8782E1F7-9809-4EA4-A358-39C22D261955}" dt="2022-09-17T13:49:43.299" v="470" actId="47"/>
        <pc:sldMkLst>
          <pc:docMk/>
          <pc:sldMk cId="654180422" sldId="330"/>
        </pc:sldMkLst>
      </pc:sldChg>
      <pc:sldChg chg="modSp mod">
        <pc:chgData name="Su, Susie (CEIC)" userId="2d4ef82b-e937-4b25-8159-9dfac3c30b97" providerId="ADAL" clId="{8782E1F7-9809-4EA4-A358-39C22D261955}" dt="2022-09-17T13:56:38.728" v="476" actId="20577"/>
        <pc:sldMkLst>
          <pc:docMk/>
          <pc:sldMk cId="1855029177" sldId="330"/>
        </pc:sldMkLst>
        <pc:spChg chg="mod">
          <ac:chgData name="Su, Susie (CEIC)" userId="2d4ef82b-e937-4b25-8159-9dfac3c30b97" providerId="ADAL" clId="{8782E1F7-9809-4EA4-A358-39C22D261955}" dt="2022-09-17T13:56:38.728" v="476" actId="20577"/>
          <ac:spMkLst>
            <pc:docMk/>
            <pc:sldMk cId="1855029177" sldId="330"/>
            <ac:spMk id="5" creationId="{00000000-0000-0000-0000-000000000000}"/>
          </ac:spMkLst>
        </pc:spChg>
      </pc:sldChg>
    </pc:docChg>
  </pc:docChgLst>
  <pc:docChgLst>
    <pc:chgData name="Li, Monica (CEIC)" userId="fccc13a7-99a6-4115-8c7f-b87250b51f66" providerId="ADAL" clId="{110AA460-10E4-411E-9338-FBA96D045111}"/>
    <pc:docChg chg="addSld modSld">
      <pc:chgData name="Li, Monica (CEIC)" userId="fccc13a7-99a6-4115-8c7f-b87250b51f66" providerId="ADAL" clId="{110AA460-10E4-411E-9338-FBA96D045111}" dt="2022-12-21T07:15:21.388" v="4"/>
      <pc:docMkLst>
        <pc:docMk/>
      </pc:docMkLst>
      <pc:sldChg chg="add">
        <pc:chgData name="Li, Monica (CEIC)" userId="fccc13a7-99a6-4115-8c7f-b87250b51f66" providerId="ADAL" clId="{110AA460-10E4-411E-9338-FBA96D045111}" dt="2022-12-21T07:15:21.388" v="4"/>
        <pc:sldMkLst>
          <pc:docMk/>
          <pc:sldMk cId="2858005604" sldId="269"/>
        </pc:sldMkLst>
      </pc:sldChg>
      <pc:sldChg chg="add">
        <pc:chgData name="Li, Monica (CEIC)" userId="fccc13a7-99a6-4115-8c7f-b87250b51f66" providerId="ADAL" clId="{110AA460-10E4-411E-9338-FBA96D045111}" dt="2022-12-21T07:15:21.388" v="4"/>
        <pc:sldMkLst>
          <pc:docMk/>
          <pc:sldMk cId="3803299461" sldId="270"/>
        </pc:sldMkLst>
      </pc:sldChg>
      <pc:sldChg chg="modSp mod">
        <pc:chgData name="Li, Monica (CEIC)" userId="fccc13a7-99a6-4115-8c7f-b87250b51f66" providerId="ADAL" clId="{110AA460-10E4-411E-9338-FBA96D045111}" dt="2022-12-20T15:22:27.532" v="3" actId="1076"/>
        <pc:sldMkLst>
          <pc:docMk/>
          <pc:sldMk cId="3625981644" sldId="296"/>
        </pc:sldMkLst>
        <pc:spChg chg="mod">
          <ac:chgData name="Li, Monica (CEIC)" userId="fccc13a7-99a6-4115-8c7f-b87250b51f66" providerId="ADAL" clId="{110AA460-10E4-411E-9338-FBA96D045111}" dt="2022-12-20T15:22:27.532" v="3" actId="1076"/>
          <ac:spMkLst>
            <pc:docMk/>
            <pc:sldMk cId="3625981644" sldId="296"/>
            <ac:spMk id="4" creationId="{63893B12-A1DA-433F-8DAB-3F44A491BB82}"/>
          </ac:spMkLst>
        </pc:spChg>
        <pc:spChg chg="mod">
          <ac:chgData name="Li, Monica (CEIC)" userId="fccc13a7-99a6-4115-8c7f-b87250b51f66" providerId="ADAL" clId="{110AA460-10E4-411E-9338-FBA96D045111}" dt="2022-12-20T15:20:32" v="2" actId="5793"/>
          <ac:spMkLst>
            <pc:docMk/>
            <pc:sldMk cId="3625981644" sldId="296"/>
            <ac:spMk id="14" creationId="{00000000-0000-0000-0000-000000000000}"/>
          </ac:spMkLst>
        </pc:spChg>
      </pc:sldChg>
    </pc:docChg>
  </pc:docChgLst>
  <pc:docChgLst>
    <pc:chgData name="Li, Monica (CEIC)" userId="fccc13a7-99a6-4115-8c7f-b87250b51f66" providerId="ADAL" clId="{FE8CD592-DCBA-4B58-85A6-181B2B62C21C}"/>
    <pc:docChg chg="custSel addSld delSld modSld sldOrd">
      <pc:chgData name="Li, Monica (CEIC)" userId="fccc13a7-99a6-4115-8c7f-b87250b51f66" providerId="ADAL" clId="{FE8CD592-DCBA-4B58-85A6-181B2B62C21C}" dt="2022-10-16T03:09:25.378" v="132"/>
      <pc:docMkLst>
        <pc:docMk/>
      </pc:docMkLst>
      <pc:sldChg chg="modSp mod">
        <pc:chgData name="Li, Monica (CEIC)" userId="fccc13a7-99a6-4115-8c7f-b87250b51f66" providerId="ADAL" clId="{FE8CD592-DCBA-4B58-85A6-181B2B62C21C}" dt="2022-10-16T02:52:43.883" v="80" actId="20577"/>
        <pc:sldMkLst>
          <pc:docMk/>
          <pc:sldMk cId="2229579660" sldId="257"/>
        </pc:sldMkLst>
        <pc:spChg chg="mod">
          <ac:chgData name="Li, Monica (CEIC)" userId="fccc13a7-99a6-4115-8c7f-b87250b51f66" providerId="ADAL" clId="{FE8CD592-DCBA-4B58-85A6-181B2B62C21C}" dt="2022-10-16T02:52:43.883" v="80" actId="20577"/>
          <ac:spMkLst>
            <pc:docMk/>
            <pc:sldMk cId="2229579660" sldId="257"/>
            <ac:spMk id="3" creationId="{00000000-0000-0000-0000-000000000000}"/>
          </ac:spMkLst>
        </pc:spChg>
        <pc:spChg chg="mod">
          <ac:chgData name="Li, Monica (CEIC)" userId="fccc13a7-99a6-4115-8c7f-b87250b51f66" providerId="ADAL" clId="{FE8CD592-DCBA-4B58-85A6-181B2B62C21C}" dt="2022-10-16T02:52:20.795" v="77" actId="403"/>
          <ac:spMkLst>
            <pc:docMk/>
            <pc:sldMk cId="2229579660" sldId="257"/>
            <ac:spMk id="5" creationId="{00000000-0000-0000-0000-000000000000}"/>
          </ac:spMkLst>
        </pc:spChg>
      </pc:sldChg>
      <pc:sldChg chg="del ord">
        <pc:chgData name="Li, Monica (CEIC)" userId="fccc13a7-99a6-4115-8c7f-b87250b51f66" providerId="ADAL" clId="{FE8CD592-DCBA-4B58-85A6-181B2B62C21C}" dt="2022-10-16T02:53:35.372" v="83" actId="47"/>
        <pc:sldMkLst>
          <pc:docMk/>
          <pc:sldMk cId="3613835040" sldId="258"/>
        </pc:sldMkLst>
      </pc:sldChg>
      <pc:sldChg chg="del">
        <pc:chgData name="Li, Monica (CEIC)" userId="fccc13a7-99a6-4115-8c7f-b87250b51f66" providerId="ADAL" clId="{FE8CD592-DCBA-4B58-85A6-181B2B62C21C}" dt="2022-10-16T02:56:36.323" v="84" actId="47"/>
        <pc:sldMkLst>
          <pc:docMk/>
          <pc:sldMk cId="2355810053" sldId="260"/>
        </pc:sldMkLst>
      </pc:sldChg>
      <pc:sldChg chg="modSp del mod">
        <pc:chgData name="Li, Monica (CEIC)" userId="fccc13a7-99a6-4115-8c7f-b87250b51f66" providerId="ADAL" clId="{FE8CD592-DCBA-4B58-85A6-181B2B62C21C}" dt="2022-10-16T02:57:47.813" v="85" actId="47"/>
        <pc:sldMkLst>
          <pc:docMk/>
          <pc:sldMk cId="555361500" sldId="261"/>
        </pc:sldMkLst>
        <pc:graphicFrameChg chg="mod modGraphic">
          <ac:chgData name="Li, Monica (CEIC)" userId="fccc13a7-99a6-4115-8c7f-b87250b51f66" providerId="ADAL" clId="{FE8CD592-DCBA-4B58-85A6-181B2B62C21C}" dt="2022-10-13T15:26:06.284" v="14" actId="115"/>
          <ac:graphicFrameMkLst>
            <pc:docMk/>
            <pc:sldMk cId="555361500" sldId="261"/>
            <ac:graphicFrameMk id="5" creationId="{00000000-0000-0000-0000-000000000000}"/>
          </ac:graphicFrameMkLst>
        </pc:graphicFrameChg>
      </pc:sldChg>
      <pc:sldChg chg="modSp mod">
        <pc:chgData name="Li, Monica (CEIC)" userId="fccc13a7-99a6-4115-8c7f-b87250b51f66" providerId="ADAL" clId="{FE8CD592-DCBA-4B58-85A6-181B2B62C21C}" dt="2022-10-16T02:58:41.634" v="98" actId="20577"/>
        <pc:sldMkLst>
          <pc:docMk/>
          <pc:sldMk cId="802248996" sldId="262"/>
        </pc:sldMkLst>
        <pc:spChg chg="mod">
          <ac:chgData name="Li, Monica (CEIC)" userId="fccc13a7-99a6-4115-8c7f-b87250b51f66" providerId="ADAL" clId="{FE8CD592-DCBA-4B58-85A6-181B2B62C21C}" dt="2022-10-16T02:58:41.634" v="98" actId="20577"/>
          <ac:spMkLst>
            <pc:docMk/>
            <pc:sldMk cId="802248996" sldId="262"/>
            <ac:spMk id="4" creationId="{00000000-0000-0000-0000-000000000000}"/>
          </ac:spMkLst>
        </pc:spChg>
      </pc:sldChg>
      <pc:sldChg chg="modSp mod">
        <pc:chgData name="Li, Monica (CEIC)" userId="fccc13a7-99a6-4115-8c7f-b87250b51f66" providerId="ADAL" clId="{FE8CD592-DCBA-4B58-85A6-181B2B62C21C}" dt="2022-10-16T02:59:09.981" v="107" actId="20577"/>
        <pc:sldMkLst>
          <pc:docMk/>
          <pc:sldMk cId="592583549" sldId="265"/>
        </pc:sldMkLst>
        <pc:spChg chg="mod">
          <ac:chgData name="Li, Monica (CEIC)" userId="fccc13a7-99a6-4115-8c7f-b87250b51f66" providerId="ADAL" clId="{FE8CD592-DCBA-4B58-85A6-181B2B62C21C}" dt="2022-10-16T02:59:09.981" v="107" actId="20577"/>
          <ac:spMkLst>
            <pc:docMk/>
            <pc:sldMk cId="592583549" sldId="265"/>
            <ac:spMk id="4" creationId="{00000000-0000-0000-0000-000000000000}"/>
          </ac:spMkLst>
        </pc:spChg>
      </pc:sldChg>
      <pc:sldChg chg="del">
        <pc:chgData name="Li, Monica (CEIC)" userId="fccc13a7-99a6-4115-8c7f-b87250b51f66" providerId="ADAL" clId="{FE8CD592-DCBA-4B58-85A6-181B2B62C21C}" dt="2022-10-16T03:01:07.706" v="111" actId="47"/>
        <pc:sldMkLst>
          <pc:docMk/>
          <pc:sldMk cId="3274015874" sldId="266"/>
        </pc:sldMkLst>
      </pc:sldChg>
      <pc:sldChg chg="del ord">
        <pc:chgData name="Li, Monica (CEIC)" userId="fccc13a7-99a6-4115-8c7f-b87250b51f66" providerId="ADAL" clId="{FE8CD592-DCBA-4B58-85A6-181B2B62C21C}" dt="2022-10-16T03:02:39.824" v="120" actId="47"/>
        <pc:sldMkLst>
          <pc:docMk/>
          <pc:sldMk cId="3130913793" sldId="268"/>
        </pc:sldMkLst>
      </pc:sldChg>
      <pc:sldChg chg="del">
        <pc:chgData name="Li, Monica (CEIC)" userId="fccc13a7-99a6-4115-8c7f-b87250b51f66" providerId="ADAL" clId="{FE8CD592-DCBA-4B58-85A6-181B2B62C21C}" dt="2022-10-16T03:03:35.825" v="122" actId="47"/>
        <pc:sldMkLst>
          <pc:docMk/>
          <pc:sldMk cId="2670416264" sldId="272"/>
        </pc:sldMkLst>
      </pc:sldChg>
      <pc:sldChg chg="del">
        <pc:chgData name="Li, Monica (CEIC)" userId="fccc13a7-99a6-4115-8c7f-b87250b51f66" providerId="ADAL" clId="{FE8CD592-DCBA-4B58-85A6-181B2B62C21C}" dt="2022-10-16T03:03:37.444" v="123" actId="47"/>
        <pc:sldMkLst>
          <pc:docMk/>
          <pc:sldMk cId="1116539635" sldId="273"/>
        </pc:sldMkLst>
      </pc:sldChg>
      <pc:sldChg chg="del">
        <pc:chgData name="Li, Monica (CEIC)" userId="fccc13a7-99a6-4115-8c7f-b87250b51f66" providerId="ADAL" clId="{FE8CD592-DCBA-4B58-85A6-181B2B62C21C}" dt="2022-10-16T03:03:40.299" v="124" actId="47"/>
        <pc:sldMkLst>
          <pc:docMk/>
          <pc:sldMk cId="3698290512" sldId="274"/>
        </pc:sldMkLst>
      </pc:sldChg>
      <pc:sldChg chg="del">
        <pc:chgData name="Li, Monica (CEIC)" userId="fccc13a7-99a6-4115-8c7f-b87250b51f66" providerId="ADAL" clId="{FE8CD592-DCBA-4B58-85A6-181B2B62C21C}" dt="2022-10-16T03:09:16.834" v="130" actId="47"/>
        <pc:sldMkLst>
          <pc:docMk/>
          <pc:sldMk cId="1475866368" sldId="283"/>
        </pc:sldMkLst>
      </pc:sldChg>
      <pc:sldChg chg="add">
        <pc:chgData name="Li, Monica (CEIC)" userId="fccc13a7-99a6-4115-8c7f-b87250b51f66" providerId="ADAL" clId="{FE8CD592-DCBA-4B58-85A6-181B2B62C21C}" dt="2022-10-16T02:58:15.868" v="86"/>
        <pc:sldMkLst>
          <pc:docMk/>
          <pc:sldMk cId="3015817131" sldId="295"/>
        </pc:sldMkLst>
      </pc:sldChg>
      <pc:sldChg chg="modSp add mod">
        <pc:chgData name="Li, Monica (CEIC)" userId="fccc13a7-99a6-4115-8c7f-b87250b51f66" providerId="ADAL" clId="{FE8CD592-DCBA-4B58-85A6-181B2B62C21C}" dt="2022-10-16T03:01:22.099" v="113" actId="20577"/>
        <pc:sldMkLst>
          <pc:docMk/>
          <pc:sldMk cId="3625981644" sldId="296"/>
        </pc:sldMkLst>
        <pc:spChg chg="mod">
          <ac:chgData name="Li, Monica (CEIC)" userId="fccc13a7-99a6-4115-8c7f-b87250b51f66" providerId="ADAL" clId="{FE8CD592-DCBA-4B58-85A6-181B2B62C21C}" dt="2022-10-16T03:01:22.099" v="113" actId="20577"/>
          <ac:spMkLst>
            <pc:docMk/>
            <pc:sldMk cId="3625981644" sldId="296"/>
            <ac:spMk id="10" creationId="{C1F21A38-9AE4-4DF9-A333-D9ADB458B925}"/>
          </ac:spMkLst>
        </pc:spChg>
        <pc:spChg chg="mod">
          <ac:chgData name="Li, Monica (CEIC)" userId="fccc13a7-99a6-4115-8c7f-b87250b51f66" providerId="ADAL" clId="{FE8CD592-DCBA-4B58-85A6-181B2B62C21C}" dt="2022-10-16T03:00:44.969" v="110" actId="20577"/>
          <ac:spMkLst>
            <pc:docMk/>
            <pc:sldMk cId="3625981644" sldId="296"/>
            <ac:spMk id="12" creationId="{00000000-0000-0000-0000-000000000000}"/>
          </ac:spMkLst>
        </pc:spChg>
      </pc:sldChg>
      <pc:sldChg chg="add">
        <pc:chgData name="Li, Monica (CEIC)" userId="fccc13a7-99a6-4115-8c7f-b87250b51f66" providerId="ADAL" clId="{FE8CD592-DCBA-4B58-85A6-181B2B62C21C}" dt="2022-10-16T03:04:01.781" v="125"/>
        <pc:sldMkLst>
          <pc:docMk/>
          <pc:sldMk cId="1164293357" sldId="299"/>
        </pc:sldMkLst>
      </pc:sldChg>
      <pc:sldChg chg="ord">
        <pc:chgData name="Li, Monica (CEIC)" userId="fccc13a7-99a6-4115-8c7f-b87250b51f66" providerId="ADAL" clId="{FE8CD592-DCBA-4B58-85A6-181B2B62C21C}" dt="2022-10-16T03:09:25.378" v="132"/>
        <pc:sldMkLst>
          <pc:docMk/>
          <pc:sldMk cId="3776319401" sldId="304"/>
        </pc:sldMkLst>
      </pc:sldChg>
      <pc:sldChg chg="addSp delSp modSp mod">
        <pc:chgData name="Li, Monica (CEIC)" userId="fccc13a7-99a6-4115-8c7f-b87250b51f66" providerId="ADAL" clId="{FE8CD592-DCBA-4B58-85A6-181B2B62C21C}" dt="2022-10-13T15:37:29.600" v="75" actId="1076"/>
        <pc:sldMkLst>
          <pc:docMk/>
          <pc:sldMk cId="2963434763" sldId="322"/>
        </pc:sldMkLst>
        <pc:spChg chg="mod">
          <ac:chgData name="Li, Monica (CEIC)" userId="fccc13a7-99a6-4115-8c7f-b87250b51f66" providerId="ADAL" clId="{FE8CD592-DCBA-4B58-85A6-181B2B62C21C}" dt="2022-10-13T15:34:44.736" v="24" actId="20577"/>
          <ac:spMkLst>
            <pc:docMk/>
            <pc:sldMk cId="2963434763" sldId="322"/>
            <ac:spMk id="7" creationId="{00000000-0000-0000-0000-000000000000}"/>
          </ac:spMkLst>
        </pc:spChg>
        <pc:spChg chg="mod">
          <ac:chgData name="Li, Monica (CEIC)" userId="fccc13a7-99a6-4115-8c7f-b87250b51f66" providerId="ADAL" clId="{FE8CD592-DCBA-4B58-85A6-181B2B62C21C}" dt="2022-10-13T15:35:09.205" v="70" actId="20577"/>
          <ac:spMkLst>
            <pc:docMk/>
            <pc:sldMk cId="2963434763" sldId="322"/>
            <ac:spMk id="10" creationId="{00000000-0000-0000-0000-000000000000}"/>
          </ac:spMkLst>
        </pc:spChg>
        <pc:picChg chg="add mod">
          <ac:chgData name="Li, Monica (CEIC)" userId="fccc13a7-99a6-4115-8c7f-b87250b51f66" providerId="ADAL" clId="{FE8CD592-DCBA-4B58-85A6-181B2B62C21C}" dt="2022-10-13T15:37:29.600" v="75" actId="1076"/>
          <ac:picMkLst>
            <pc:docMk/>
            <pc:sldMk cId="2963434763" sldId="322"/>
            <ac:picMk id="4" creationId="{2A3841AF-C8ED-65ED-6551-0B7A92F5C479}"/>
          </ac:picMkLst>
        </pc:picChg>
        <pc:picChg chg="del">
          <ac:chgData name="Li, Monica (CEIC)" userId="fccc13a7-99a6-4115-8c7f-b87250b51f66" providerId="ADAL" clId="{FE8CD592-DCBA-4B58-85A6-181B2B62C21C}" dt="2022-10-13T15:37:10.577" v="71" actId="478"/>
          <ac:picMkLst>
            <pc:docMk/>
            <pc:sldMk cId="2963434763" sldId="322"/>
            <ac:picMk id="11" creationId="{AD3F77EB-730D-4040-9942-77F895D2DEC0}"/>
          </ac:picMkLst>
        </pc:picChg>
      </pc:sldChg>
      <pc:sldChg chg="addSp delSp modSp">
        <pc:chgData name="Li, Monica (CEIC)" userId="fccc13a7-99a6-4115-8c7f-b87250b51f66" providerId="ADAL" clId="{FE8CD592-DCBA-4B58-85A6-181B2B62C21C}" dt="2022-10-16T03:05:32.690" v="129"/>
        <pc:sldMkLst>
          <pc:docMk/>
          <pc:sldMk cId="47241454" sldId="325"/>
        </pc:sldMkLst>
        <pc:graphicFrameChg chg="add del mod">
          <ac:chgData name="Li, Monica (CEIC)" userId="fccc13a7-99a6-4115-8c7f-b87250b51f66" providerId="ADAL" clId="{FE8CD592-DCBA-4B58-85A6-181B2B62C21C}" dt="2022-10-16T03:05:32.690" v="129"/>
          <ac:graphicFrameMkLst>
            <pc:docMk/>
            <pc:sldMk cId="47241454" sldId="325"/>
            <ac:graphicFrameMk id="3" creationId="{51F8E608-A169-534C-72A7-AF6289CDA39B}"/>
          </ac:graphicFrameMkLst>
        </pc:graphicFrameChg>
        <pc:graphicFrameChg chg="mod">
          <ac:chgData name="Li, Monica (CEIC)" userId="fccc13a7-99a6-4115-8c7f-b87250b51f66" providerId="ADAL" clId="{FE8CD592-DCBA-4B58-85A6-181B2B62C21C}" dt="2022-10-16T03:05:15.371" v="127" actId="572"/>
          <ac:graphicFrameMkLst>
            <pc:docMk/>
            <pc:sldMk cId="47241454" sldId="325"/>
            <ac:graphicFrameMk id="23" creationId="{30BD5497-C725-4050-A48D-CB06443CADEA}"/>
          </ac:graphicFrameMkLst>
        </pc:graphicFrameChg>
      </pc:sldChg>
      <pc:sldChg chg="del">
        <pc:chgData name="Li, Monica (CEIC)" userId="fccc13a7-99a6-4115-8c7f-b87250b51f66" providerId="ADAL" clId="{FE8CD592-DCBA-4B58-85A6-181B2B62C21C}" dt="2022-10-13T15:34:20.629" v="17" actId="47"/>
        <pc:sldMkLst>
          <pc:docMk/>
          <pc:sldMk cId="3748819155" sldId="328"/>
        </pc:sldMkLst>
      </pc:sldChg>
      <pc:sldChg chg="del">
        <pc:chgData name="Li, Monica (CEIC)" userId="fccc13a7-99a6-4115-8c7f-b87250b51f66" providerId="ADAL" clId="{FE8CD592-DCBA-4B58-85A6-181B2B62C21C}" dt="2022-10-16T02:59:44.746" v="108" actId="47"/>
        <pc:sldMkLst>
          <pc:docMk/>
          <pc:sldMk cId="1667073465" sldId="329"/>
        </pc:sldMkLst>
      </pc:sldChg>
      <pc:sldChg chg="del">
        <pc:chgData name="Li, Monica (CEIC)" userId="fccc13a7-99a6-4115-8c7f-b87250b51f66" providerId="ADAL" clId="{FE8CD592-DCBA-4B58-85A6-181B2B62C21C}" dt="2022-10-16T03:03:33.531" v="121" actId="47"/>
        <pc:sldMkLst>
          <pc:docMk/>
          <pc:sldMk cId="1855029177" sldId="330"/>
        </pc:sldMkLst>
      </pc:sldChg>
    </pc:docChg>
  </pc:docChgLst>
  <pc:docChgLst>
    <pc:chgData name="Li, Monica (CEIC)" userId="fccc13a7-99a6-4115-8c7f-b87250b51f66" providerId="ADAL" clId="{9CF12FBB-EBBC-4B04-BD14-D758DF45976A}"/>
    <pc:docChg chg="undo custSel addSld delSld modSld addMainMaster delMainMaster">
      <pc:chgData name="Li, Monica (CEIC)" userId="fccc13a7-99a6-4115-8c7f-b87250b51f66" providerId="ADAL" clId="{9CF12FBB-EBBC-4B04-BD14-D758DF45976A}" dt="2023-01-30T07:48:28.258" v="462" actId="47"/>
      <pc:docMkLst>
        <pc:docMk/>
      </pc:docMkLst>
      <pc:sldChg chg="del">
        <pc:chgData name="Li, Monica (CEIC)" userId="fccc13a7-99a6-4115-8c7f-b87250b51f66" providerId="ADAL" clId="{9CF12FBB-EBBC-4B04-BD14-D758DF45976A}" dt="2023-01-04T08:46:09.232" v="0" actId="47"/>
        <pc:sldMkLst>
          <pc:docMk/>
          <pc:sldMk cId="2229579660" sldId="257"/>
        </pc:sldMkLst>
      </pc:sldChg>
      <pc:sldChg chg="del">
        <pc:chgData name="Li, Monica (CEIC)" userId="fccc13a7-99a6-4115-8c7f-b87250b51f66" providerId="ADAL" clId="{9CF12FBB-EBBC-4B04-BD14-D758DF45976A}" dt="2023-01-04T08:46:23.257" v="11" actId="47"/>
        <pc:sldMkLst>
          <pc:docMk/>
          <pc:sldMk cId="3613835040" sldId="258"/>
        </pc:sldMkLst>
      </pc:sldChg>
      <pc:sldChg chg="del">
        <pc:chgData name="Li, Monica (CEIC)" userId="fccc13a7-99a6-4115-8c7f-b87250b51f66" providerId="ADAL" clId="{9CF12FBB-EBBC-4B04-BD14-D758DF45976A}" dt="2023-01-04T08:46:16.308" v="3" actId="47"/>
        <pc:sldMkLst>
          <pc:docMk/>
          <pc:sldMk cId="802248996" sldId="262"/>
        </pc:sldMkLst>
      </pc:sldChg>
      <pc:sldChg chg="del">
        <pc:chgData name="Li, Monica (CEIC)" userId="fccc13a7-99a6-4115-8c7f-b87250b51f66" providerId="ADAL" clId="{9CF12FBB-EBBC-4B04-BD14-D758DF45976A}" dt="2023-01-04T08:46:16.555" v="4" actId="47"/>
        <pc:sldMkLst>
          <pc:docMk/>
          <pc:sldMk cId="592583549" sldId="265"/>
        </pc:sldMkLst>
      </pc:sldChg>
      <pc:sldChg chg="del">
        <pc:chgData name="Li, Monica (CEIC)" userId="fccc13a7-99a6-4115-8c7f-b87250b51f66" providerId="ADAL" clId="{9CF12FBB-EBBC-4B04-BD14-D758DF45976A}" dt="2023-01-04T08:46:17.010" v="6" actId="47"/>
        <pc:sldMkLst>
          <pc:docMk/>
          <pc:sldMk cId="2858005604" sldId="269"/>
        </pc:sldMkLst>
      </pc:sldChg>
      <pc:sldChg chg="del">
        <pc:chgData name="Li, Monica (CEIC)" userId="fccc13a7-99a6-4115-8c7f-b87250b51f66" providerId="ADAL" clId="{9CF12FBB-EBBC-4B04-BD14-D758DF45976A}" dt="2023-01-04T08:46:17.260" v="7" actId="47"/>
        <pc:sldMkLst>
          <pc:docMk/>
          <pc:sldMk cId="3803299461" sldId="270"/>
        </pc:sldMkLst>
      </pc:sldChg>
      <pc:sldChg chg="add del">
        <pc:chgData name="Li, Monica (CEIC)" userId="fccc13a7-99a6-4115-8c7f-b87250b51f66" providerId="ADAL" clId="{9CF12FBB-EBBC-4B04-BD14-D758DF45976A}" dt="2023-01-30T02:37:07.883" v="172"/>
        <pc:sldMkLst>
          <pc:docMk/>
          <pc:sldMk cId="1726255660" sldId="281"/>
        </pc:sldMkLst>
      </pc:sldChg>
      <pc:sldChg chg="modSp add del mod">
        <pc:chgData name="Li, Monica (CEIC)" userId="fccc13a7-99a6-4115-8c7f-b87250b51f66" providerId="ADAL" clId="{9CF12FBB-EBBC-4B04-BD14-D758DF45976A}" dt="2023-01-30T07:13:47.478" v="331" actId="20577"/>
        <pc:sldMkLst>
          <pc:docMk/>
          <pc:sldMk cId="1475866368" sldId="283"/>
        </pc:sldMkLst>
        <pc:spChg chg="mod">
          <ac:chgData name="Li, Monica (CEIC)" userId="fccc13a7-99a6-4115-8c7f-b87250b51f66" providerId="ADAL" clId="{9CF12FBB-EBBC-4B04-BD14-D758DF45976A}" dt="2023-01-30T07:13:47.478" v="331" actId="20577"/>
          <ac:spMkLst>
            <pc:docMk/>
            <pc:sldMk cId="1475866368" sldId="283"/>
            <ac:spMk id="8" creationId="{00000000-0000-0000-0000-000000000000}"/>
          </ac:spMkLst>
        </pc:spChg>
        <pc:spChg chg="mod">
          <ac:chgData name="Li, Monica (CEIC)" userId="fccc13a7-99a6-4115-8c7f-b87250b51f66" providerId="ADAL" clId="{9CF12FBB-EBBC-4B04-BD14-D758DF45976A}" dt="2023-01-30T02:40:23.631" v="204" actId="20577"/>
          <ac:spMkLst>
            <pc:docMk/>
            <pc:sldMk cId="1475866368" sldId="283"/>
            <ac:spMk id="11" creationId="{00000000-0000-0000-0000-000000000000}"/>
          </ac:spMkLst>
        </pc:spChg>
      </pc:sldChg>
      <pc:sldChg chg="delSp modSp add mod">
        <pc:chgData name="Li, Monica (CEIC)" userId="fccc13a7-99a6-4115-8c7f-b87250b51f66" providerId="ADAL" clId="{9CF12FBB-EBBC-4B04-BD14-D758DF45976A}" dt="2023-01-30T07:28:06.819" v="459" actId="20577"/>
        <pc:sldMkLst>
          <pc:docMk/>
          <pc:sldMk cId="271652744" sldId="292"/>
        </pc:sldMkLst>
        <pc:spChg chg="mod">
          <ac:chgData name="Li, Monica (CEIC)" userId="fccc13a7-99a6-4115-8c7f-b87250b51f66" providerId="ADAL" clId="{9CF12FBB-EBBC-4B04-BD14-D758DF45976A}" dt="2023-01-30T07:28:06.819" v="459" actId="20577"/>
          <ac:spMkLst>
            <pc:docMk/>
            <pc:sldMk cId="271652744" sldId="292"/>
            <ac:spMk id="3" creationId="{00000000-0000-0000-0000-000000000000}"/>
          </ac:spMkLst>
        </pc:sp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4" creationId="{E646B8F1-69E3-1794-0967-46E54D8B8EA0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5" creationId="{00000000-0000-0000-0000-000000000000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6" creationId="{EBE1AC40-6916-6E96-E470-C092F2B363FF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9" creationId="{A7ACEA90-0B63-81EF-1D9C-24C7BF12FC17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10" creationId="{0CD21EDA-EDB7-0566-54E4-1748D2C4B047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12" creationId="{A596AF77-1D8D-2C84-8FCF-0FAD702C417E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14" creationId="{5BDB004B-88F4-7FB4-0BEA-AD58AEE3284D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15" creationId="{701721B7-48C9-F515-A9B8-6CBA2D6EE82B}"/>
          </ac:picMkLst>
        </pc:picChg>
        <pc:picChg chg="del">
          <ac:chgData name="Li, Monica (CEIC)" userId="fccc13a7-99a6-4115-8c7f-b87250b51f66" providerId="ADAL" clId="{9CF12FBB-EBBC-4B04-BD14-D758DF45976A}" dt="2023-01-30T02:38:46.384" v="181" actId="478"/>
          <ac:picMkLst>
            <pc:docMk/>
            <pc:sldMk cId="271652744" sldId="292"/>
            <ac:picMk id="18" creationId="{00000000-0000-0000-0000-000000000000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19" creationId="{00000000-0000-0000-0000-000000000000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21" creationId="{8DA28E5B-DCC8-939F-6801-1F6BE8D63261}"/>
          </ac:picMkLst>
        </pc:picChg>
        <pc:picChg chg="mod">
          <ac:chgData name="Li, Monica (CEIC)" userId="fccc13a7-99a6-4115-8c7f-b87250b51f66" providerId="ADAL" clId="{9CF12FBB-EBBC-4B04-BD14-D758DF45976A}" dt="2023-01-30T02:41:16.315" v="210" actId="1076"/>
          <ac:picMkLst>
            <pc:docMk/>
            <pc:sldMk cId="271652744" sldId="292"/>
            <ac:picMk id="22" creationId="{00000000-0000-0000-0000-000000000000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23" creationId="{00000000-0000-0000-0000-000000000000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25" creationId="{00000000-0000-0000-0000-000000000000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27" creationId="{00000000-0000-0000-0000-000000000000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30" creationId="{00000000-0000-0000-0000-000000000000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32" creationId="{00000000-0000-0000-0000-000000000000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33" creationId="{00000000-0000-0000-0000-000000000000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36" creationId="{00000000-0000-0000-0000-000000000000}"/>
          </ac:picMkLst>
        </pc:picChg>
        <pc:picChg chg="mod">
          <ac:chgData name="Li, Monica (CEIC)" userId="fccc13a7-99a6-4115-8c7f-b87250b51f66" providerId="ADAL" clId="{9CF12FBB-EBBC-4B04-BD14-D758DF45976A}" dt="2023-01-30T02:39:29.859" v="200" actId="1076"/>
          <ac:picMkLst>
            <pc:docMk/>
            <pc:sldMk cId="271652744" sldId="292"/>
            <ac:picMk id="38" creationId="{00000000-0000-0000-0000-000000000000}"/>
          </ac:picMkLst>
        </pc:picChg>
      </pc:sldChg>
      <pc:sldChg chg="del">
        <pc:chgData name="Li, Monica (CEIC)" userId="fccc13a7-99a6-4115-8c7f-b87250b51f66" providerId="ADAL" clId="{9CF12FBB-EBBC-4B04-BD14-D758DF45976A}" dt="2023-01-04T08:46:15.420" v="2" actId="47"/>
        <pc:sldMkLst>
          <pc:docMk/>
          <pc:sldMk cId="3015817131" sldId="295"/>
        </pc:sldMkLst>
      </pc:sldChg>
      <pc:sldChg chg="del">
        <pc:chgData name="Li, Monica (CEIC)" userId="fccc13a7-99a6-4115-8c7f-b87250b51f66" providerId="ADAL" clId="{9CF12FBB-EBBC-4B04-BD14-D758DF45976A}" dt="2023-01-04T08:46:16.687" v="5" actId="47"/>
        <pc:sldMkLst>
          <pc:docMk/>
          <pc:sldMk cId="3625981644" sldId="296"/>
        </pc:sldMkLst>
      </pc:sldChg>
      <pc:sldChg chg="del">
        <pc:chgData name="Li, Monica (CEIC)" userId="fccc13a7-99a6-4115-8c7f-b87250b51f66" providerId="ADAL" clId="{9CF12FBB-EBBC-4B04-BD14-D758DF45976A}" dt="2023-01-30T02:37:20.372" v="174" actId="47"/>
        <pc:sldMkLst>
          <pc:docMk/>
          <pc:sldMk cId="2033555778" sldId="297"/>
        </pc:sldMkLst>
      </pc:sldChg>
      <pc:sldChg chg="addSp delSp modSp add mod">
        <pc:chgData name="Li, Monica (CEIC)" userId="fccc13a7-99a6-4115-8c7f-b87250b51f66" providerId="ADAL" clId="{9CF12FBB-EBBC-4B04-BD14-D758DF45976A}" dt="2023-01-30T02:45:36.764" v="311" actId="1076"/>
        <pc:sldMkLst>
          <pc:docMk/>
          <pc:sldMk cId="4175913226" sldId="298"/>
        </pc:sldMkLst>
        <pc:spChg chg="mod">
          <ac:chgData name="Li, Monica (CEIC)" userId="fccc13a7-99a6-4115-8c7f-b87250b51f66" providerId="ADAL" clId="{9CF12FBB-EBBC-4B04-BD14-D758DF45976A}" dt="2023-01-30T02:43:53.713" v="279" actId="120"/>
          <ac:spMkLst>
            <pc:docMk/>
            <pc:sldMk cId="4175913226" sldId="298"/>
            <ac:spMk id="2" creationId="{00000000-0000-0000-0000-000000000000}"/>
          </ac:spMkLst>
        </pc:spChg>
        <pc:spChg chg="mod">
          <ac:chgData name="Li, Monica (CEIC)" userId="fccc13a7-99a6-4115-8c7f-b87250b51f66" providerId="ADAL" clId="{9CF12FBB-EBBC-4B04-BD14-D758DF45976A}" dt="2023-01-30T02:44:17.399" v="296" actId="20577"/>
          <ac:spMkLst>
            <pc:docMk/>
            <pc:sldMk cId="4175913226" sldId="298"/>
            <ac:spMk id="6" creationId="{00000000-0000-0000-0000-000000000000}"/>
          </ac:spMkLst>
        </pc:spChg>
        <pc:picChg chg="del">
          <ac:chgData name="Li, Monica (CEIC)" userId="fccc13a7-99a6-4115-8c7f-b87250b51f66" providerId="ADAL" clId="{9CF12FBB-EBBC-4B04-BD14-D758DF45976A}" dt="2023-01-30T02:43:38.446" v="254" actId="478"/>
          <ac:picMkLst>
            <pc:docMk/>
            <pc:sldMk cId="4175913226" sldId="298"/>
            <ac:picMk id="3" creationId="{00000000-0000-0000-0000-000000000000}"/>
          </ac:picMkLst>
        </pc:picChg>
        <pc:picChg chg="add mod modCrop">
          <ac:chgData name="Li, Monica (CEIC)" userId="fccc13a7-99a6-4115-8c7f-b87250b51f66" providerId="ADAL" clId="{9CF12FBB-EBBC-4B04-BD14-D758DF45976A}" dt="2023-01-30T02:45:36.764" v="311" actId="1076"/>
          <ac:picMkLst>
            <pc:docMk/>
            <pc:sldMk cId="4175913226" sldId="298"/>
            <ac:picMk id="8" creationId="{8560946D-A01A-1075-0FEC-13093ED5198C}"/>
          </ac:picMkLst>
        </pc:picChg>
      </pc:sldChg>
      <pc:sldChg chg="addSp modSp add">
        <pc:chgData name="Li, Monica (CEIC)" userId="fccc13a7-99a6-4115-8c7f-b87250b51f66" providerId="ADAL" clId="{9CF12FBB-EBBC-4B04-BD14-D758DF45976A}" dt="2023-01-30T02:26:54.002" v="111"/>
        <pc:sldMkLst>
          <pc:docMk/>
          <pc:sldMk cId="1943554848" sldId="301"/>
        </pc:sldMkLst>
        <pc:spChg chg="add mod">
          <ac:chgData name="Li, Monica (CEIC)" userId="fccc13a7-99a6-4115-8c7f-b87250b51f66" providerId="ADAL" clId="{9CF12FBB-EBBC-4B04-BD14-D758DF45976A}" dt="2023-01-30T02:26:54.002" v="111"/>
          <ac:spMkLst>
            <pc:docMk/>
            <pc:sldMk cId="1943554848" sldId="301"/>
            <ac:spMk id="3" creationId="{50BACA7A-BF97-9553-3709-4A11C671F1F2}"/>
          </ac:spMkLst>
        </pc:spChg>
      </pc:sldChg>
      <pc:sldChg chg="modSp add del mod">
        <pc:chgData name="Li, Monica (CEIC)" userId="fccc13a7-99a6-4115-8c7f-b87250b51f66" providerId="ADAL" clId="{9CF12FBB-EBBC-4B04-BD14-D758DF45976A}" dt="2023-01-30T02:37:05.624" v="171" actId="47"/>
        <pc:sldMkLst>
          <pc:docMk/>
          <pc:sldMk cId="1404324158" sldId="302"/>
        </pc:sldMkLst>
        <pc:spChg chg="mod">
          <ac:chgData name="Li, Monica (CEIC)" userId="fccc13a7-99a6-4115-8c7f-b87250b51f66" providerId="ADAL" clId="{9CF12FBB-EBBC-4B04-BD14-D758DF45976A}" dt="2023-01-30T02:33:54.737" v="156" actId="1076"/>
          <ac:spMkLst>
            <pc:docMk/>
            <pc:sldMk cId="1404324158" sldId="302"/>
            <ac:spMk id="3" creationId="{00000000-0000-0000-0000-000000000000}"/>
          </ac:spMkLst>
        </pc:spChg>
        <pc:spChg chg="mod">
          <ac:chgData name="Li, Monica (CEIC)" userId="fccc13a7-99a6-4115-8c7f-b87250b51f66" providerId="ADAL" clId="{9CF12FBB-EBBC-4B04-BD14-D758DF45976A}" dt="2023-01-30T02:35:40.358" v="170" actId="1076"/>
          <ac:spMkLst>
            <pc:docMk/>
            <pc:sldMk cId="1404324158" sldId="302"/>
            <ac:spMk id="5" creationId="{00000000-0000-0000-0000-000000000000}"/>
          </ac:spMkLst>
        </pc:spChg>
      </pc:sldChg>
      <pc:sldChg chg="del">
        <pc:chgData name="Li, Monica (CEIC)" userId="fccc13a7-99a6-4115-8c7f-b87250b51f66" providerId="ADAL" clId="{9CF12FBB-EBBC-4B04-BD14-D758DF45976A}" dt="2023-01-30T02:27:06.978" v="112" actId="47"/>
        <pc:sldMkLst>
          <pc:docMk/>
          <pc:sldMk cId="3776319401" sldId="304"/>
        </pc:sldMkLst>
      </pc:sldChg>
      <pc:sldChg chg="modSp add del mod">
        <pc:chgData name="Li, Monica (CEIC)" userId="fccc13a7-99a6-4115-8c7f-b87250b51f66" providerId="ADAL" clId="{9CF12FBB-EBBC-4B04-BD14-D758DF45976A}" dt="2023-01-30T02:32:48.854" v="151" actId="47"/>
        <pc:sldMkLst>
          <pc:docMk/>
          <pc:sldMk cId="2965661881" sldId="305"/>
        </pc:sldMkLst>
        <pc:spChg chg="mod">
          <ac:chgData name="Li, Monica (CEIC)" userId="fccc13a7-99a6-4115-8c7f-b87250b51f66" providerId="ADAL" clId="{9CF12FBB-EBBC-4B04-BD14-D758DF45976A}" dt="2023-01-04T08:50:57.360" v="29" actId="20577"/>
          <ac:spMkLst>
            <pc:docMk/>
            <pc:sldMk cId="2965661881" sldId="305"/>
            <ac:spMk id="14" creationId="{00000000-0000-0000-0000-000000000000}"/>
          </ac:spMkLst>
        </pc:spChg>
      </pc:sldChg>
      <pc:sldChg chg="add del">
        <pc:chgData name="Li, Monica (CEIC)" userId="fccc13a7-99a6-4115-8c7f-b87250b51f66" providerId="ADAL" clId="{9CF12FBB-EBBC-4B04-BD14-D758DF45976A}" dt="2023-01-30T02:32:52.286" v="152" actId="47"/>
        <pc:sldMkLst>
          <pc:docMk/>
          <pc:sldMk cId="480429556" sldId="306"/>
        </pc:sldMkLst>
      </pc:sldChg>
      <pc:sldChg chg="add del">
        <pc:chgData name="Li, Monica (CEIC)" userId="fccc13a7-99a6-4115-8c7f-b87250b51f66" providerId="ADAL" clId="{9CF12FBB-EBBC-4B04-BD14-D758DF45976A}" dt="2023-01-30T02:32:59.320" v="153" actId="47"/>
        <pc:sldMkLst>
          <pc:docMk/>
          <pc:sldMk cId="1363309905" sldId="307"/>
        </pc:sldMkLst>
      </pc:sldChg>
      <pc:sldChg chg="add del">
        <pc:chgData name="Li, Monica (CEIC)" userId="fccc13a7-99a6-4115-8c7f-b87250b51f66" providerId="ADAL" clId="{9CF12FBB-EBBC-4B04-BD14-D758DF45976A}" dt="2023-01-04T08:46:20.651" v="9" actId="47"/>
        <pc:sldMkLst>
          <pc:docMk/>
          <pc:sldMk cId="1566722639" sldId="311"/>
        </pc:sldMkLst>
      </pc:sldChg>
      <pc:sldChg chg="del">
        <pc:chgData name="Li, Monica (CEIC)" userId="fccc13a7-99a6-4115-8c7f-b87250b51f66" providerId="ADAL" clId="{9CF12FBB-EBBC-4B04-BD14-D758DF45976A}" dt="2023-01-04T08:46:22.887" v="10" actId="47"/>
        <pc:sldMkLst>
          <pc:docMk/>
          <pc:sldMk cId="3101911219" sldId="312"/>
        </pc:sldMkLst>
      </pc:sldChg>
      <pc:sldChg chg="addSp delSp modSp add del mod">
        <pc:chgData name="Li, Monica (CEIC)" userId="fccc13a7-99a6-4115-8c7f-b87250b51f66" providerId="ADAL" clId="{9CF12FBB-EBBC-4B04-BD14-D758DF45976A}" dt="2023-01-30T02:26:00.208" v="109" actId="1076"/>
        <pc:sldMkLst>
          <pc:docMk/>
          <pc:sldMk cId="3985104948" sldId="319"/>
        </pc:sldMkLst>
        <pc:spChg chg="del">
          <ac:chgData name="Li, Monica (CEIC)" userId="fccc13a7-99a6-4115-8c7f-b87250b51f66" providerId="ADAL" clId="{9CF12FBB-EBBC-4B04-BD14-D758DF45976A}" dt="2023-01-30T02:24:32.005" v="53" actId="478"/>
          <ac:spMkLst>
            <pc:docMk/>
            <pc:sldMk cId="3985104948" sldId="319"/>
            <ac:spMk id="4" creationId="{00000000-0000-0000-0000-000000000000}"/>
          </ac:spMkLst>
        </pc:spChg>
        <pc:spChg chg="del">
          <ac:chgData name="Li, Monica (CEIC)" userId="fccc13a7-99a6-4115-8c7f-b87250b51f66" providerId="ADAL" clId="{9CF12FBB-EBBC-4B04-BD14-D758DF45976A}" dt="2023-01-30T02:24:34.013" v="54" actId="478"/>
          <ac:spMkLst>
            <pc:docMk/>
            <pc:sldMk cId="3985104948" sldId="319"/>
            <ac:spMk id="5" creationId="{00000000-0000-0000-0000-000000000000}"/>
          </ac:spMkLst>
        </pc:spChg>
        <pc:spChg chg="del">
          <ac:chgData name="Li, Monica (CEIC)" userId="fccc13a7-99a6-4115-8c7f-b87250b51f66" providerId="ADAL" clId="{9CF12FBB-EBBC-4B04-BD14-D758DF45976A}" dt="2023-01-30T02:24:21.519" v="49" actId="478"/>
          <ac:spMkLst>
            <pc:docMk/>
            <pc:sldMk cId="3985104948" sldId="319"/>
            <ac:spMk id="7" creationId="{00000000-0000-0000-0000-000000000000}"/>
          </ac:spMkLst>
        </pc:spChg>
        <pc:spChg chg="del">
          <ac:chgData name="Li, Monica (CEIC)" userId="fccc13a7-99a6-4115-8c7f-b87250b51f66" providerId="ADAL" clId="{9CF12FBB-EBBC-4B04-BD14-D758DF45976A}" dt="2023-01-30T02:24:21.519" v="49" actId="478"/>
          <ac:spMkLst>
            <pc:docMk/>
            <pc:sldMk cId="3985104948" sldId="319"/>
            <ac:spMk id="8" creationId="{00000000-0000-0000-0000-000000000000}"/>
          </ac:spMkLst>
        </pc:spChg>
        <pc:spChg chg="del mod">
          <ac:chgData name="Li, Monica (CEIC)" userId="fccc13a7-99a6-4115-8c7f-b87250b51f66" providerId="ADAL" clId="{9CF12FBB-EBBC-4B04-BD14-D758DF45976A}" dt="2023-01-30T02:24:35.573" v="57" actId="478"/>
          <ac:spMkLst>
            <pc:docMk/>
            <pc:sldMk cId="3985104948" sldId="319"/>
            <ac:spMk id="9" creationId="{00000000-0000-0000-0000-000000000000}"/>
          </ac:spMkLst>
        </pc:spChg>
        <pc:spChg chg="del">
          <ac:chgData name="Li, Monica (CEIC)" userId="fccc13a7-99a6-4115-8c7f-b87250b51f66" providerId="ADAL" clId="{9CF12FBB-EBBC-4B04-BD14-D758DF45976A}" dt="2023-01-30T02:24:34.876" v="55" actId="478"/>
          <ac:spMkLst>
            <pc:docMk/>
            <pc:sldMk cId="3985104948" sldId="319"/>
            <ac:spMk id="10" creationId="{00000000-0000-0000-0000-000000000000}"/>
          </ac:spMkLst>
        </pc:spChg>
        <pc:spChg chg="del">
          <ac:chgData name="Li, Monica (CEIC)" userId="fccc13a7-99a6-4115-8c7f-b87250b51f66" providerId="ADAL" clId="{9CF12FBB-EBBC-4B04-BD14-D758DF45976A}" dt="2023-01-30T02:24:21.519" v="49" actId="478"/>
          <ac:spMkLst>
            <pc:docMk/>
            <pc:sldMk cId="3985104948" sldId="319"/>
            <ac:spMk id="14" creationId="{00000000-0000-0000-0000-000000000000}"/>
          </ac:spMkLst>
        </pc:spChg>
        <pc:spChg chg="del">
          <ac:chgData name="Li, Monica (CEIC)" userId="fccc13a7-99a6-4115-8c7f-b87250b51f66" providerId="ADAL" clId="{9CF12FBB-EBBC-4B04-BD14-D758DF45976A}" dt="2023-01-30T02:24:21.519" v="49" actId="478"/>
          <ac:spMkLst>
            <pc:docMk/>
            <pc:sldMk cId="3985104948" sldId="319"/>
            <ac:spMk id="15" creationId="{00000000-0000-0000-0000-000000000000}"/>
          </ac:spMkLst>
        </pc:spChg>
        <pc:spChg chg="del">
          <ac:chgData name="Li, Monica (CEIC)" userId="fccc13a7-99a6-4115-8c7f-b87250b51f66" providerId="ADAL" clId="{9CF12FBB-EBBC-4B04-BD14-D758DF45976A}" dt="2023-01-30T02:24:21.519" v="49" actId="478"/>
          <ac:spMkLst>
            <pc:docMk/>
            <pc:sldMk cId="3985104948" sldId="319"/>
            <ac:spMk id="16" creationId="{00000000-0000-0000-0000-000000000000}"/>
          </ac:spMkLst>
        </pc:spChg>
        <pc:spChg chg="del">
          <ac:chgData name="Li, Monica (CEIC)" userId="fccc13a7-99a6-4115-8c7f-b87250b51f66" providerId="ADAL" clId="{9CF12FBB-EBBC-4B04-BD14-D758DF45976A}" dt="2023-01-30T02:24:21.519" v="49" actId="478"/>
          <ac:spMkLst>
            <pc:docMk/>
            <pc:sldMk cId="3985104948" sldId="319"/>
            <ac:spMk id="17" creationId="{00000000-0000-0000-0000-000000000000}"/>
          </ac:spMkLst>
        </pc:spChg>
        <pc:spChg chg="mod">
          <ac:chgData name="Li, Monica (CEIC)" userId="fccc13a7-99a6-4115-8c7f-b87250b51f66" providerId="ADAL" clId="{9CF12FBB-EBBC-4B04-BD14-D758DF45976A}" dt="2023-01-30T02:23:36.351" v="48" actId="20577"/>
          <ac:spMkLst>
            <pc:docMk/>
            <pc:sldMk cId="3985104948" sldId="319"/>
            <ac:spMk id="20" creationId="{00000000-0000-0000-0000-000000000000}"/>
          </ac:spMkLst>
        </pc:spChg>
        <pc:spChg chg="del mod topLvl">
          <ac:chgData name="Li, Monica (CEIC)" userId="fccc13a7-99a6-4115-8c7f-b87250b51f66" providerId="ADAL" clId="{9CF12FBB-EBBC-4B04-BD14-D758DF45976A}" dt="2023-01-30T02:24:39.396" v="61" actId="478"/>
          <ac:spMkLst>
            <pc:docMk/>
            <pc:sldMk cId="3985104948" sldId="319"/>
            <ac:spMk id="23" creationId="{00000000-0000-0000-0000-000000000000}"/>
          </ac:spMkLst>
        </pc:spChg>
        <pc:spChg chg="del topLvl">
          <ac:chgData name="Li, Monica (CEIC)" userId="fccc13a7-99a6-4115-8c7f-b87250b51f66" providerId="ADAL" clId="{9CF12FBB-EBBC-4B04-BD14-D758DF45976A}" dt="2023-01-30T02:24:42.045" v="63" actId="478"/>
          <ac:spMkLst>
            <pc:docMk/>
            <pc:sldMk cId="3985104948" sldId="319"/>
            <ac:spMk id="24" creationId="{00000000-0000-0000-0000-000000000000}"/>
          </ac:spMkLst>
        </pc:spChg>
        <pc:spChg chg="mod">
          <ac:chgData name="Li, Monica (CEIC)" userId="fccc13a7-99a6-4115-8c7f-b87250b51f66" providerId="ADAL" clId="{9CF12FBB-EBBC-4B04-BD14-D758DF45976A}" dt="2023-01-30T02:20:17.013" v="40" actId="20577"/>
          <ac:spMkLst>
            <pc:docMk/>
            <pc:sldMk cId="3985104948" sldId="319"/>
            <ac:spMk id="26" creationId="{00000000-0000-0000-0000-000000000000}"/>
          </ac:spMkLst>
        </pc:spChg>
        <pc:spChg chg="mod">
          <ac:chgData name="Li, Monica (CEIC)" userId="fccc13a7-99a6-4115-8c7f-b87250b51f66" providerId="ADAL" clId="{9CF12FBB-EBBC-4B04-BD14-D758DF45976A}" dt="2023-01-30T02:24:37.204" v="59" actId="20577"/>
          <ac:spMkLst>
            <pc:docMk/>
            <pc:sldMk cId="3985104948" sldId="319"/>
            <ac:spMk id="27" creationId="{00000000-0000-0000-0000-000000000000}"/>
          </ac:spMkLst>
        </pc:spChg>
        <pc:spChg chg="mod">
          <ac:chgData name="Li, Monica (CEIC)" userId="fccc13a7-99a6-4115-8c7f-b87250b51f66" providerId="ADAL" clId="{9CF12FBB-EBBC-4B04-BD14-D758DF45976A}" dt="2023-01-30T02:20:35.862" v="46" actId="20577"/>
          <ac:spMkLst>
            <pc:docMk/>
            <pc:sldMk cId="3985104948" sldId="319"/>
            <ac:spMk id="29" creationId="{00000000-0000-0000-0000-000000000000}"/>
          </ac:spMkLst>
        </pc:spChg>
        <pc:spChg chg="del">
          <ac:chgData name="Li, Monica (CEIC)" userId="fccc13a7-99a6-4115-8c7f-b87250b51f66" providerId="ADAL" clId="{9CF12FBB-EBBC-4B04-BD14-D758DF45976A}" dt="2023-01-30T02:24:21.519" v="49" actId="478"/>
          <ac:spMkLst>
            <pc:docMk/>
            <pc:sldMk cId="3985104948" sldId="319"/>
            <ac:spMk id="31" creationId="{00000000-0000-0000-0000-000000000000}"/>
          </ac:spMkLst>
        </pc:spChg>
        <pc:spChg chg="del">
          <ac:chgData name="Li, Monica (CEIC)" userId="fccc13a7-99a6-4115-8c7f-b87250b51f66" providerId="ADAL" clId="{9CF12FBB-EBBC-4B04-BD14-D758DF45976A}" dt="2023-01-30T02:24:40.708" v="62" actId="478"/>
          <ac:spMkLst>
            <pc:docMk/>
            <pc:sldMk cId="3985104948" sldId="319"/>
            <ac:spMk id="33" creationId="{00000000-0000-0000-0000-000000000000}"/>
          </ac:spMkLst>
        </pc:spChg>
        <pc:spChg chg="del">
          <ac:chgData name="Li, Monica (CEIC)" userId="fccc13a7-99a6-4115-8c7f-b87250b51f66" providerId="ADAL" clId="{9CF12FBB-EBBC-4B04-BD14-D758DF45976A}" dt="2023-01-30T02:24:21.519" v="49" actId="478"/>
          <ac:spMkLst>
            <pc:docMk/>
            <pc:sldMk cId="3985104948" sldId="319"/>
            <ac:spMk id="34" creationId="{D8174759-2DE3-4583-B944-A13DA5990F4E}"/>
          </ac:spMkLst>
        </pc:spChg>
        <pc:spChg chg="mod">
          <ac:chgData name="Li, Monica (CEIC)" userId="fccc13a7-99a6-4115-8c7f-b87250b51f66" providerId="ADAL" clId="{9CF12FBB-EBBC-4B04-BD14-D758DF45976A}" dt="2023-01-30T02:24:29.862" v="52" actId="20577"/>
          <ac:spMkLst>
            <pc:docMk/>
            <pc:sldMk cId="3985104948" sldId="319"/>
            <ac:spMk id="35" creationId="{00000000-0000-0000-0000-000000000000}"/>
          </ac:spMkLst>
        </pc:spChg>
        <pc:spChg chg="add mod">
          <ac:chgData name="Li, Monica (CEIC)" userId="fccc13a7-99a6-4115-8c7f-b87250b51f66" providerId="ADAL" clId="{9CF12FBB-EBBC-4B04-BD14-D758DF45976A}" dt="2023-01-30T02:25:53.119" v="107" actId="14100"/>
          <ac:spMkLst>
            <pc:docMk/>
            <pc:sldMk cId="3985104948" sldId="319"/>
            <ac:spMk id="41" creationId="{F3D0E311-29FB-C559-9A3D-9CA2ED1D611F}"/>
          </ac:spMkLst>
        </pc:spChg>
        <pc:spChg chg="add mod">
          <ac:chgData name="Li, Monica (CEIC)" userId="fccc13a7-99a6-4115-8c7f-b87250b51f66" providerId="ADAL" clId="{9CF12FBB-EBBC-4B04-BD14-D758DF45976A}" dt="2023-01-30T02:25:53.119" v="107" actId="14100"/>
          <ac:spMkLst>
            <pc:docMk/>
            <pc:sldMk cId="3985104948" sldId="319"/>
            <ac:spMk id="44" creationId="{2FC65692-A6D1-2EDE-6D70-DFC33C7F6855}"/>
          </ac:spMkLst>
        </pc:spChg>
        <pc:spChg chg="add mod">
          <ac:chgData name="Li, Monica (CEIC)" userId="fccc13a7-99a6-4115-8c7f-b87250b51f66" providerId="ADAL" clId="{9CF12FBB-EBBC-4B04-BD14-D758DF45976A}" dt="2023-01-30T02:25:53.119" v="107" actId="14100"/>
          <ac:spMkLst>
            <pc:docMk/>
            <pc:sldMk cId="3985104948" sldId="319"/>
            <ac:spMk id="45" creationId="{772C381F-DD7D-1E5E-D8DF-60AB6AA435A7}"/>
          </ac:spMkLst>
        </pc:spChg>
        <pc:spChg chg="add mod">
          <ac:chgData name="Li, Monica (CEIC)" userId="fccc13a7-99a6-4115-8c7f-b87250b51f66" providerId="ADAL" clId="{9CF12FBB-EBBC-4B04-BD14-D758DF45976A}" dt="2023-01-30T02:26:00.208" v="109" actId="1076"/>
          <ac:spMkLst>
            <pc:docMk/>
            <pc:sldMk cId="3985104948" sldId="319"/>
            <ac:spMk id="46" creationId="{FEE8CFB7-58DC-A10B-BF0C-8FE8CA2405DF}"/>
          </ac:spMkLst>
        </pc:spChg>
        <pc:spChg chg="add mod">
          <ac:chgData name="Li, Monica (CEIC)" userId="fccc13a7-99a6-4115-8c7f-b87250b51f66" providerId="ADAL" clId="{9CF12FBB-EBBC-4B04-BD14-D758DF45976A}" dt="2023-01-30T02:25:53.119" v="107" actId="14100"/>
          <ac:spMkLst>
            <pc:docMk/>
            <pc:sldMk cId="3985104948" sldId="319"/>
            <ac:spMk id="47" creationId="{0B722097-FA25-ABD9-60E3-20F74BA3F097}"/>
          </ac:spMkLst>
        </pc:spChg>
        <pc:spChg chg="add mod">
          <ac:chgData name="Li, Monica (CEIC)" userId="fccc13a7-99a6-4115-8c7f-b87250b51f66" providerId="ADAL" clId="{9CF12FBB-EBBC-4B04-BD14-D758DF45976A}" dt="2023-01-30T02:25:53.119" v="107" actId="14100"/>
          <ac:spMkLst>
            <pc:docMk/>
            <pc:sldMk cId="3985104948" sldId="319"/>
            <ac:spMk id="48" creationId="{0B562A5C-6819-28B2-486B-7F08EE818459}"/>
          </ac:spMkLst>
        </pc:spChg>
        <pc:grpChg chg="del">
          <ac:chgData name="Li, Monica (CEIC)" userId="fccc13a7-99a6-4115-8c7f-b87250b51f66" providerId="ADAL" clId="{9CF12FBB-EBBC-4B04-BD14-D758DF45976A}" dt="2023-01-30T02:24:36.453" v="58" actId="478"/>
          <ac:grpSpMkLst>
            <pc:docMk/>
            <pc:sldMk cId="3985104948" sldId="319"/>
            <ac:grpSpMk id="11" creationId="{00000000-0000-0000-0000-000000000000}"/>
          </ac:grpSpMkLst>
        </pc:grpChg>
        <pc:grpChg chg="del">
          <ac:chgData name="Li, Monica (CEIC)" userId="fccc13a7-99a6-4115-8c7f-b87250b51f66" providerId="ADAL" clId="{9CF12FBB-EBBC-4B04-BD14-D758DF45976A}" dt="2023-01-30T02:24:21.519" v="49" actId="478"/>
          <ac:grpSpMkLst>
            <pc:docMk/>
            <pc:sldMk cId="3985104948" sldId="319"/>
            <ac:grpSpMk id="19" creationId="{00000000-0000-0000-0000-000000000000}"/>
          </ac:grpSpMkLst>
        </pc:grpChg>
        <pc:grpChg chg="del">
          <ac:chgData name="Li, Monica (CEIC)" userId="fccc13a7-99a6-4115-8c7f-b87250b51f66" providerId="ADAL" clId="{9CF12FBB-EBBC-4B04-BD14-D758DF45976A}" dt="2023-01-30T02:24:39.396" v="61" actId="478"/>
          <ac:grpSpMkLst>
            <pc:docMk/>
            <pc:sldMk cId="3985104948" sldId="319"/>
            <ac:grpSpMk id="22" creationId="{00000000-0000-0000-0000-000000000000}"/>
          </ac:grpSpMkLst>
        </pc:grpChg>
        <pc:grpChg chg="del mod">
          <ac:chgData name="Li, Monica (CEIC)" userId="fccc13a7-99a6-4115-8c7f-b87250b51f66" providerId="ADAL" clId="{9CF12FBB-EBBC-4B04-BD14-D758DF45976A}" dt="2023-01-30T02:24:38.093" v="60" actId="478"/>
          <ac:grpSpMkLst>
            <pc:docMk/>
            <pc:sldMk cId="3985104948" sldId="319"/>
            <ac:grpSpMk id="25" creationId="{00000000-0000-0000-0000-000000000000}"/>
          </ac:grpSpMkLst>
        </pc:grpChg>
        <pc:grpChg chg="del">
          <ac:chgData name="Li, Monica (CEIC)" userId="fccc13a7-99a6-4115-8c7f-b87250b51f66" providerId="ADAL" clId="{9CF12FBB-EBBC-4B04-BD14-D758DF45976A}" dt="2023-01-30T02:24:21.519" v="49" actId="478"/>
          <ac:grpSpMkLst>
            <pc:docMk/>
            <pc:sldMk cId="3985104948" sldId="319"/>
            <ac:grpSpMk id="28" creationId="{00000000-0000-0000-0000-000000000000}"/>
          </ac:grpSpMkLst>
        </pc:grpChg>
        <pc:grpChg chg="del">
          <ac:chgData name="Li, Monica (CEIC)" userId="fccc13a7-99a6-4115-8c7f-b87250b51f66" providerId="ADAL" clId="{9CF12FBB-EBBC-4B04-BD14-D758DF45976A}" dt="2023-01-30T02:24:21.519" v="49" actId="478"/>
          <ac:grpSpMkLst>
            <pc:docMk/>
            <pc:sldMk cId="3985104948" sldId="319"/>
            <ac:grpSpMk id="37" creationId="{00000000-0000-0000-0000-000000000000}"/>
          </ac:grpSpMkLst>
        </pc:grpChg>
        <pc:picChg chg="add mod">
          <ac:chgData name="Li, Monica (CEIC)" userId="fccc13a7-99a6-4115-8c7f-b87250b51f66" providerId="ADAL" clId="{9CF12FBB-EBBC-4B04-BD14-D758DF45976A}" dt="2023-01-30T02:25:08.026" v="102" actId="14100"/>
          <ac:picMkLst>
            <pc:docMk/>
            <pc:sldMk cId="3985104948" sldId="319"/>
            <ac:picMk id="2" creationId="{9B746A04-83B9-4295-A5AE-806E90CC8A03}"/>
          </ac:picMkLst>
        </pc:picChg>
        <pc:picChg chg="add mod">
          <ac:chgData name="Li, Monica (CEIC)" userId="fccc13a7-99a6-4115-8c7f-b87250b51f66" providerId="ADAL" clId="{9CF12FBB-EBBC-4B04-BD14-D758DF45976A}" dt="2023-01-30T02:25:43.718" v="106" actId="1076"/>
          <ac:picMkLst>
            <pc:docMk/>
            <pc:sldMk cId="3985104948" sldId="319"/>
            <ac:picMk id="3" creationId="{5BA8ACB1-3127-E800-EDBD-98E19869A761}"/>
          </ac:picMkLst>
        </pc:picChg>
        <pc:picChg chg="del">
          <ac:chgData name="Li, Monica (CEIC)" userId="fccc13a7-99a6-4115-8c7f-b87250b51f66" providerId="ADAL" clId="{9CF12FBB-EBBC-4B04-BD14-D758DF45976A}" dt="2023-01-30T02:24:21.519" v="49" actId="478"/>
          <ac:picMkLst>
            <pc:docMk/>
            <pc:sldMk cId="3985104948" sldId="319"/>
            <ac:picMk id="18" creationId="{00000000-0000-0000-0000-000000000000}"/>
          </ac:picMkLst>
        </pc:picChg>
        <pc:picChg chg="del">
          <ac:chgData name="Li, Monica (CEIC)" userId="fccc13a7-99a6-4115-8c7f-b87250b51f66" providerId="ADAL" clId="{9CF12FBB-EBBC-4B04-BD14-D758DF45976A}" dt="2023-01-30T02:24:21.519" v="49" actId="478"/>
          <ac:picMkLst>
            <pc:docMk/>
            <pc:sldMk cId="3985104948" sldId="319"/>
            <ac:picMk id="32" creationId="{00000000-0000-0000-0000-000000000000}"/>
          </ac:picMkLst>
        </pc:picChg>
        <pc:picChg chg="del">
          <ac:chgData name="Li, Monica (CEIC)" userId="fccc13a7-99a6-4115-8c7f-b87250b51f66" providerId="ADAL" clId="{9CF12FBB-EBBC-4B04-BD14-D758DF45976A}" dt="2023-01-30T02:24:21.519" v="49" actId="478"/>
          <ac:picMkLst>
            <pc:docMk/>
            <pc:sldMk cId="3985104948" sldId="319"/>
            <ac:picMk id="36" creationId="{00000000-0000-0000-0000-000000000000}"/>
          </ac:picMkLst>
        </pc:picChg>
        <pc:picChg chg="add mod">
          <ac:chgData name="Li, Monica (CEIC)" userId="fccc13a7-99a6-4115-8c7f-b87250b51f66" providerId="ADAL" clId="{9CF12FBB-EBBC-4B04-BD14-D758DF45976A}" dt="2023-01-30T02:25:08.026" v="102" actId="14100"/>
          <ac:picMkLst>
            <pc:docMk/>
            <pc:sldMk cId="3985104948" sldId="319"/>
            <ac:picMk id="40" creationId="{5B3CF6AA-A021-BB67-1CCB-D461B9C2914E}"/>
          </ac:picMkLst>
        </pc:picChg>
        <pc:picChg chg="add mod">
          <ac:chgData name="Li, Monica (CEIC)" userId="fccc13a7-99a6-4115-8c7f-b87250b51f66" providerId="ADAL" clId="{9CF12FBB-EBBC-4B04-BD14-D758DF45976A}" dt="2023-01-30T02:25:43.718" v="106" actId="1076"/>
          <ac:picMkLst>
            <pc:docMk/>
            <pc:sldMk cId="3985104948" sldId="319"/>
            <ac:picMk id="42" creationId="{DE407DE7-CEA3-D767-0898-9704529E7568}"/>
          </ac:picMkLst>
        </pc:picChg>
        <pc:picChg chg="add mod">
          <ac:chgData name="Li, Monica (CEIC)" userId="fccc13a7-99a6-4115-8c7f-b87250b51f66" providerId="ADAL" clId="{9CF12FBB-EBBC-4B04-BD14-D758DF45976A}" dt="2023-01-30T02:25:43.718" v="106" actId="1076"/>
          <ac:picMkLst>
            <pc:docMk/>
            <pc:sldMk cId="3985104948" sldId="319"/>
            <ac:picMk id="43" creationId="{99802797-8F82-8EEA-4E86-1D1167959374}"/>
          </ac:picMkLst>
        </pc:picChg>
        <pc:picChg chg="add mod">
          <ac:chgData name="Li, Monica (CEIC)" userId="fccc13a7-99a6-4115-8c7f-b87250b51f66" providerId="ADAL" clId="{9CF12FBB-EBBC-4B04-BD14-D758DF45976A}" dt="2023-01-30T02:25:43.718" v="106" actId="1076"/>
          <ac:picMkLst>
            <pc:docMk/>
            <pc:sldMk cId="3985104948" sldId="319"/>
            <ac:picMk id="49" creationId="{25AF18FD-8DFF-50EE-1417-2B0A9602A982}"/>
          </ac:picMkLst>
        </pc:picChg>
        <pc:picChg chg="add mod">
          <ac:chgData name="Li, Monica (CEIC)" userId="fccc13a7-99a6-4115-8c7f-b87250b51f66" providerId="ADAL" clId="{9CF12FBB-EBBC-4B04-BD14-D758DF45976A}" dt="2023-01-30T02:25:43.718" v="106" actId="1076"/>
          <ac:picMkLst>
            <pc:docMk/>
            <pc:sldMk cId="3985104948" sldId="319"/>
            <ac:picMk id="50" creationId="{1645C260-6EF8-78AF-B2CA-9E812074189C}"/>
          </ac:picMkLst>
        </pc:picChg>
        <pc:picChg chg="add mod">
          <ac:chgData name="Li, Monica (CEIC)" userId="fccc13a7-99a6-4115-8c7f-b87250b51f66" providerId="ADAL" clId="{9CF12FBB-EBBC-4B04-BD14-D758DF45976A}" dt="2023-01-30T02:25:43.718" v="106" actId="1076"/>
          <ac:picMkLst>
            <pc:docMk/>
            <pc:sldMk cId="3985104948" sldId="319"/>
            <ac:picMk id="51" creationId="{9BA36440-DE5D-2ED1-AFA2-8C54CED08359}"/>
          </ac:picMkLst>
        </pc:picChg>
      </pc:sldChg>
      <pc:sldChg chg="modSp mod">
        <pc:chgData name="Li, Monica (CEIC)" userId="fccc13a7-99a6-4115-8c7f-b87250b51f66" providerId="ADAL" clId="{9CF12FBB-EBBC-4B04-BD14-D758DF45976A}" dt="2023-01-30T02:31:54.102" v="150" actId="20577"/>
        <pc:sldMkLst>
          <pc:docMk/>
          <pc:sldMk cId="3954361870" sldId="321"/>
        </pc:sldMkLst>
        <pc:spChg chg="mod">
          <ac:chgData name="Li, Monica (CEIC)" userId="fccc13a7-99a6-4115-8c7f-b87250b51f66" providerId="ADAL" clId="{9CF12FBB-EBBC-4B04-BD14-D758DF45976A}" dt="2023-01-30T02:31:54.102" v="150" actId="20577"/>
          <ac:spMkLst>
            <pc:docMk/>
            <pc:sldMk cId="3954361870" sldId="321"/>
            <ac:spMk id="7" creationId="{00000000-0000-0000-0000-000000000000}"/>
          </ac:spMkLst>
        </pc:spChg>
        <pc:spChg chg="mod">
          <ac:chgData name="Li, Monica (CEIC)" userId="fccc13a7-99a6-4115-8c7f-b87250b51f66" providerId="ADAL" clId="{9CF12FBB-EBBC-4B04-BD14-D758DF45976A}" dt="2023-01-30T02:31:19.098" v="139" actId="20577"/>
          <ac:spMkLst>
            <pc:docMk/>
            <pc:sldMk cId="3954361870" sldId="321"/>
            <ac:spMk id="10" creationId="{00000000-0000-0000-0000-000000000000}"/>
          </ac:spMkLst>
        </pc:spChg>
        <pc:spChg chg="mod">
          <ac:chgData name="Li, Monica (CEIC)" userId="fccc13a7-99a6-4115-8c7f-b87250b51f66" providerId="ADAL" clId="{9CF12FBB-EBBC-4B04-BD14-D758DF45976A}" dt="2023-01-30T02:31:01.619" v="133" actId="20577"/>
          <ac:spMkLst>
            <pc:docMk/>
            <pc:sldMk cId="3954361870" sldId="321"/>
            <ac:spMk id="16" creationId="{00000000-0000-0000-0000-000000000000}"/>
          </ac:spMkLst>
        </pc:spChg>
      </pc:sldChg>
      <pc:sldChg chg="modSp add del mod">
        <pc:chgData name="Li, Monica (CEIC)" userId="fccc13a7-99a6-4115-8c7f-b87250b51f66" providerId="ADAL" clId="{9CF12FBB-EBBC-4B04-BD14-D758DF45976A}" dt="2023-01-30T07:48:28.258" v="462" actId="47"/>
        <pc:sldMkLst>
          <pc:docMk/>
          <pc:sldMk cId="2963434763" sldId="322"/>
        </pc:sldMkLst>
        <pc:picChg chg="mod">
          <ac:chgData name="Li, Monica (CEIC)" userId="fccc13a7-99a6-4115-8c7f-b87250b51f66" providerId="ADAL" clId="{9CF12FBB-EBBC-4B04-BD14-D758DF45976A}" dt="2023-01-30T02:40:08.755" v="202" actId="1076"/>
          <ac:picMkLst>
            <pc:docMk/>
            <pc:sldMk cId="2963434763" sldId="322"/>
            <ac:picMk id="9" creationId="{00000000-0000-0000-0000-000000000000}"/>
          </ac:picMkLst>
        </pc:picChg>
      </pc:sldChg>
      <pc:sldChg chg="del">
        <pc:chgData name="Li, Monica (CEIC)" userId="fccc13a7-99a6-4115-8c7f-b87250b51f66" providerId="ADAL" clId="{9CF12FBB-EBBC-4B04-BD14-D758DF45976A}" dt="2023-01-04T08:46:14.481" v="1" actId="47"/>
        <pc:sldMkLst>
          <pc:docMk/>
          <pc:sldMk cId="1065690190" sldId="323"/>
        </pc:sldMkLst>
      </pc:sldChg>
      <pc:sldChg chg="del">
        <pc:chgData name="Li, Monica (CEIC)" userId="fccc13a7-99a6-4115-8c7f-b87250b51f66" providerId="ADAL" clId="{9CF12FBB-EBBC-4B04-BD14-D758DF45976A}" dt="2023-01-30T02:37:17.166" v="173" actId="47"/>
        <pc:sldMkLst>
          <pc:docMk/>
          <pc:sldMk cId="951090321" sldId="324"/>
        </pc:sldMkLst>
      </pc:sldChg>
      <pc:sldChg chg="del">
        <pc:chgData name="Li, Monica (CEIC)" userId="fccc13a7-99a6-4115-8c7f-b87250b51f66" providerId="ADAL" clId="{9CF12FBB-EBBC-4B04-BD14-D758DF45976A}" dt="2023-01-30T02:38:14.206" v="176" actId="47"/>
        <pc:sldMkLst>
          <pc:docMk/>
          <pc:sldMk cId="47241454" sldId="325"/>
        </pc:sldMkLst>
      </pc:sldChg>
      <pc:sldChg chg="modSp add mod">
        <pc:chgData name="Li, Monica (CEIC)" userId="fccc13a7-99a6-4115-8c7f-b87250b51f66" providerId="ADAL" clId="{9CF12FBB-EBBC-4B04-BD14-D758DF45976A}" dt="2023-01-30T07:28:18.443" v="461" actId="20577"/>
        <pc:sldMkLst>
          <pc:docMk/>
          <pc:sldMk cId="3826615098" sldId="325"/>
        </pc:sldMkLst>
        <pc:spChg chg="mod">
          <ac:chgData name="Li, Monica (CEIC)" userId="fccc13a7-99a6-4115-8c7f-b87250b51f66" providerId="ADAL" clId="{9CF12FBB-EBBC-4B04-BD14-D758DF45976A}" dt="2023-01-30T07:28:18.443" v="461" actId="20577"/>
          <ac:spMkLst>
            <pc:docMk/>
            <pc:sldMk cId="3826615098" sldId="325"/>
            <ac:spMk id="5" creationId="{00000000-0000-0000-0000-000000000000}"/>
          </ac:spMkLst>
        </pc:spChg>
      </pc:sldChg>
      <pc:sldChg chg="modSp del mod">
        <pc:chgData name="Li, Monica (CEIC)" userId="fccc13a7-99a6-4115-8c7f-b87250b51f66" providerId="ADAL" clId="{9CF12FBB-EBBC-4B04-BD14-D758DF45976A}" dt="2023-01-30T02:38:44.427" v="180" actId="47"/>
        <pc:sldMkLst>
          <pc:docMk/>
          <pc:sldMk cId="4118844313" sldId="326"/>
        </pc:sldMkLst>
        <pc:spChg chg="mod">
          <ac:chgData name="Li, Monica (CEIC)" userId="fccc13a7-99a6-4115-8c7f-b87250b51f66" providerId="ADAL" clId="{9CF12FBB-EBBC-4B04-BD14-D758DF45976A}" dt="2023-01-30T02:38:18.246" v="178" actId="20577"/>
          <ac:spMkLst>
            <pc:docMk/>
            <pc:sldMk cId="4118844313" sldId="326"/>
            <ac:spMk id="5" creationId="{00000000-0000-0000-0000-000000000000}"/>
          </ac:spMkLst>
        </pc:spChg>
      </pc:sldChg>
      <pc:sldChg chg="add">
        <pc:chgData name="Li, Monica (CEIC)" userId="fccc13a7-99a6-4115-8c7f-b87250b51f66" providerId="ADAL" clId="{9CF12FBB-EBBC-4B04-BD14-D758DF45976A}" dt="2023-01-30T02:37:07.883" v="172"/>
        <pc:sldMkLst>
          <pc:docMk/>
          <pc:sldMk cId="3467421018" sldId="327"/>
        </pc:sldMkLst>
      </pc:sldChg>
      <pc:sldChg chg="add">
        <pc:chgData name="Li, Monica (CEIC)" userId="fccc13a7-99a6-4115-8c7f-b87250b51f66" providerId="ADAL" clId="{9CF12FBB-EBBC-4B04-BD14-D758DF45976A}" dt="2023-01-30T02:37:07.883" v="172"/>
        <pc:sldMkLst>
          <pc:docMk/>
          <pc:sldMk cId="3885239345" sldId="328"/>
        </pc:sldMkLst>
      </pc:sldChg>
      <pc:sldChg chg="del">
        <pc:chgData name="Li, Monica (CEIC)" userId="fccc13a7-99a6-4115-8c7f-b87250b51f66" providerId="ADAL" clId="{9CF12FBB-EBBC-4B04-BD14-D758DF45976A}" dt="2023-01-04T08:46:23.728" v="12" actId="47"/>
        <pc:sldMkLst>
          <pc:docMk/>
          <pc:sldMk cId="850656020" sldId="331"/>
        </pc:sldMkLst>
      </pc:sldChg>
      <pc:sldMasterChg chg="delSldLayout">
        <pc:chgData name="Li, Monica (CEIC)" userId="fccc13a7-99a6-4115-8c7f-b87250b51f66" providerId="ADAL" clId="{9CF12FBB-EBBC-4B04-BD14-D758DF45976A}" dt="2023-01-30T02:32:59.320" v="153" actId="47"/>
        <pc:sldMasterMkLst>
          <pc:docMk/>
          <pc:sldMasterMk cId="738676614" sldId="2147483665"/>
        </pc:sldMasterMkLst>
        <pc:sldLayoutChg chg="del">
          <pc:chgData name="Li, Monica (CEIC)" userId="fccc13a7-99a6-4115-8c7f-b87250b51f66" providerId="ADAL" clId="{9CF12FBB-EBBC-4B04-BD14-D758DF45976A}" dt="2023-01-30T02:32:59.320" v="153" actId="47"/>
          <pc:sldLayoutMkLst>
            <pc:docMk/>
            <pc:sldMasterMk cId="738676614" sldId="2147483665"/>
            <pc:sldLayoutMk cId="3505093812" sldId="2147483671"/>
          </pc:sldLayoutMkLst>
        </pc:sldLayoutChg>
      </pc:sldMasterChg>
      <pc:sldMasterChg chg="add del addSldLayout delSldLayout">
        <pc:chgData name="Li, Monica (CEIC)" userId="fccc13a7-99a6-4115-8c7f-b87250b51f66" providerId="ADAL" clId="{9CF12FBB-EBBC-4B04-BD14-D758DF45976A}" dt="2023-01-04T08:46:20.651" v="9" actId="47"/>
        <pc:sldMasterMkLst>
          <pc:docMk/>
          <pc:sldMasterMk cId="4160859132" sldId="2147483672"/>
        </pc:sldMasterMkLst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2761541881" sldId="2147483673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3345176541" sldId="2147483674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432494009" sldId="2147483675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2513246193" sldId="2147483676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2902916872" sldId="2147483677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1866588063" sldId="2147483678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1649448316" sldId="2147483679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374758083" sldId="2147483680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2437488240" sldId="2147483681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1264458182" sldId="2147483682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2274956629" sldId="2147483683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111677012" sldId="2147483684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72567356" sldId="2147483685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509972989" sldId="2147483686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4110255261" sldId="2147483687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4017265959" sldId="2147483688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954592043" sldId="2147483689"/>
          </pc:sldLayoutMkLst>
        </pc:sldLayoutChg>
        <pc:sldLayoutChg chg="add del">
          <pc:chgData name="Li, Monica (CEIC)" userId="fccc13a7-99a6-4115-8c7f-b87250b51f66" providerId="ADAL" clId="{9CF12FBB-EBBC-4B04-BD14-D758DF45976A}" dt="2023-01-04T08:46:20.651" v="9" actId="47"/>
          <pc:sldLayoutMkLst>
            <pc:docMk/>
            <pc:sldMasterMk cId="4160859132" sldId="2147483672"/>
            <pc:sldLayoutMk cId="2418005885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FACF5-D2BC-4D71-BABA-3B0BF0256E4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3F6D1-3249-45CF-9B47-537F8C301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4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00586-FEFA-4A18-8806-6358589E37D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519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EMIS</a:t>
            </a:r>
            <a:r>
              <a:rPr lang="zh-CN" altLang="en-US" dirty="0"/>
              <a:t>成立之初的定位就是专做新兴市场国家，与彭博路透等专注发达资本国家的数据库形成差异互补；</a:t>
            </a:r>
            <a:endParaRPr lang="en-US" altLang="zh-CN" dirty="0"/>
          </a:p>
          <a:p>
            <a:r>
              <a:rPr lang="zh-CN" altLang="en-US" dirty="0"/>
              <a:t>另外</a:t>
            </a:r>
            <a:r>
              <a:rPr lang="en-US" altLang="zh-CN" dirty="0"/>
              <a:t>EMIS</a:t>
            </a:r>
            <a:r>
              <a:rPr lang="zh-CN" altLang="en-US" dirty="0"/>
              <a:t>与其他数据库的最大区别就是，我们是多个信息来源，整合了</a:t>
            </a:r>
            <a:r>
              <a:rPr lang="en-US" altLang="zh-CN" dirty="0"/>
              <a:t>9000</a:t>
            </a:r>
            <a:r>
              <a:rPr lang="zh-CN" altLang="en-US" dirty="0"/>
              <a:t>多种信息来源的整合平台，</a:t>
            </a:r>
            <a:r>
              <a:rPr lang="en-US" altLang="zh-CN" dirty="0"/>
              <a:t>---</a:t>
            </a:r>
            <a:r>
              <a:rPr lang="zh-CN" altLang="en-US" dirty="0"/>
              <a:t>新兴市场的天猫。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8A98E-44D8-4885-8A52-2EC8F52A007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280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BMI</a:t>
            </a:r>
            <a:r>
              <a:rPr lang="zh-CN" altLang="en-US" dirty="0"/>
              <a:t>：评级机构</a:t>
            </a:r>
            <a:r>
              <a:rPr lang="en-US" altLang="zh-CN" dirty="0"/>
              <a:t>Fitch Rating</a:t>
            </a:r>
            <a:r>
              <a:rPr lang="zh-CN" altLang="en-US" dirty="0"/>
              <a:t>旗下咨询公司，行业报告</a:t>
            </a:r>
            <a:r>
              <a:rPr lang="en-US" altLang="zh-CN" dirty="0"/>
              <a:t>-</a:t>
            </a:r>
            <a:r>
              <a:rPr lang="zh-CN" altLang="en-US" dirty="0"/>
              <a:t>汽车、医疗、医药、通信。 </a:t>
            </a:r>
            <a:endParaRPr lang="en-US" altLang="zh-CN" dirty="0"/>
          </a:p>
          <a:p>
            <a:r>
              <a:rPr lang="en-US" altLang="zh-CN" dirty="0"/>
              <a:t>Oxford</a:t>
            </a:r>
            <a:r>
              <a:rPr lang="zh-CN" altLang="en-US" dirty="0"/>
              <a:t>：月度，</a:t>
            </a:r>
            <a:r>
              <a:rPr lang="en-US" altLang="zh-CN" dirty="0"/>
              <a:t>cover</a:t>
            </a:r>
            <a:r>
              <a:rPr lang="en-US" altLang="zh-CN" baseline="0" dirty="0"/>
              <a:t> </a:t>
            </a:r>
            <a:r>
              <a:rPr lang="zh-CN" altLang="en-US" baseline="0" dirty="0"/>
              <a:t>一带一路国家， 国家风险、经济预测。中长期预测，详细的经济指标</a:t>
            </a:r>
            <a:endParaRPr lang="en-US" altLang="zh-CN" baseline="0" dirty="0"/>
          </a:p>
          <a:p>
            <a:r>
              <a:rPr lang="en-US" altLang="zh-CN" baseline="0" dirty="0"/>
              <a:t>EIU</a:t>
            </a:r>
            <a:r>
              <a:rPr lang="zh-CN" altLang="en-US" baseline="0" dirty="0"/>
              <a:t>：</a:t>
            </a:r>
            <a:r>
              <a:rPr lang="en-US" altLang="zh-CN" baseline="0" dirty="0"/>
              <a:t>weekly </a:t>
            </a:r>
            <a:r>
              <a:rPr lang="zh-CN" altLang="en-US" baseline="0" dirty="0"/>
              <a:t>更新的国家报告，行业，行业预测数据、发展趋势。</a:t>
            </a:r>
            <a:endParaRPr lang="en-US" altLang="zh-CN" baseline="0" dirty="0"/>
          </a:p>
          <a:p>
            <a:r>
              <a:rPr lang="en-US" altLang="zh-CN" baseline="0" dirty="0"/>
              <a:t>OECD</a:t>
            </a:r>
            <a:r>
              <a:rPr lang="zh-CN" altLang="en-US" baseline="0" dirty="0"/>
              <a:t>： 月度各国经济指标，季度国民核算统计</a:t>
            </a:r>
            <a:r>
              <a:rPr lang="en-US" altLang="zh-CN" baseline="0" dirty="0"/>
              <a:t>, </a:t>
            </a:r>
            <a:r>
              <a:rPr lang="zh-CN" altLang="en-US" baseline="0" dirty="0"/>
              <a:t>半年度经济形势</a:t>
            </a:r>
            <a:r>
              <a:rPr lang="en-US" altLang="zh-CN" baseline="0" dirty="0"/>
              <a:t>/</a:t>
            </a:r>
            <a:r>
              <a:rPr lang="zh-CN" altLang="en-US" baseline="0" dirty="0"/>
              <a:t>展望报告，</a:t>
            </a:r>
            <a:r>
              <a:rPr lang="en-US" altLang="zh-CN" baseline="0" dirty="0"/>
              <a:t>200-300</a:t>
            </a:r>
            <a:r>
              <a:rPr lang="zh-CN" altLang="en-US" baseline="0" dirty="0"/>
              <a:t>多页，能源</a:t>
            </a:r>
            <a:r>
              <a:rPr lang="en-US" altLang="zh-CN" baseline="0" dirty="0"/>
              <a:t>/</a:t>
            </a:r>
            <a:r>
              <a:rPr lang="zh-CN" altLang="en-US" baseline="0" dirty="0"/>
              <a:t>科技等行业的统计报告 </a:t>
            </a:r>
            <a:r>
              <a:rPr lang="en-US" altLang="zh-CN" baseline="0" dirty="0"/>
              <a:t>100</a:t>
            </a:r>
            <a:r>
              <a:rPr lang="zh-CN" altLang="en-US" baseline="0" dirty="0"/>
              <a:t>多页</a:t>
            </a:r>
            <a:endParaRPr lang="en-US" altLang="zh-CN" baseline="0" dirty="0"/>
          </a:p>
          <a:p>
            <a:r>
              <a:rPr lang="en-US" altLang="zh-CN" sz="1300" dirty="0">
                <a:solidFill>
                  <a:schemeClr val="bg1">
                    <a:lumMod val="50000"/>
                  </a:schemeClr>
                </a:solidFill>
              </a:rPr>
              <a:t>Progressive Media </a:t>
            </a: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： 金融时报旗下咨询公司，行业的细分市场。</a:t>
            </a:r>
            <a:endParaRPr lang="en-US" altLang="zh-CN" sz="13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1300" dirty="0">
                <a:solidFill>
                  <a:schemeClr val="bg1">
                    <a:lumMod val="50000"/>
                  </a:schemeClr>
                </a:solidFill>
              </a:rPr>
              <a:t>CIME</a:t>
            </a:r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：亚洲的摩根士丹利，马来西亚第二大银行的咨询公司，金融领域</a:t>
            </a:r>
            <a:endParaRPr lang="en-US" altLang="zh-CN" sz="13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1300" dirty="0">
                <a:solidFill>
                  <a:schemeClr val="bg1">
                    <a:lumMod val="50000"/>
                  </a:schemeClr>
                </a:solidFill>
              </a:rPr>
              <a:t>宏观</a:t>
            </a:r>
            <a:r>
              <a:rPr lang="en-US" altLang="zh-CN" sz="1300" dirty="0">
                <a:solidFill>
                  <a:schemeClr val="bg1">
                    <a:lumMod val="50000"/>
                  </a:schemeClr>
                </a:solidFill>
              </a:rPr>
              <a:t>—Focus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8A98E-44D8-4885-8A52-2EC8F52A007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7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BMI</a:t>
            </a:r>
            <a:r>
              <a:rPr lang="zh-CN" altLang="en-US" dirty="0"/>
              <a:t>：评级机构</a:t>
            </a:r>
            <a:r>
              <a:rPr lang="en-US" altLang="zh-CN" dirty="0"/>
              <a:t>Fitch Rating</a:t>
            </a:r>
            <a:r>
              <a:rPr lang="zh-CN" altLang="en-US" dirty="0"/>
              <a:t>旗下咨询公司，行业报告</a:t>
            </a:r>
            <a:r>
              <a:rPr lang="en-US" altLang="zh-CN" dirty="0"/>
              <a:t>-</a:t>
            </a:r>
            <a:r>
              <a:rPr lang="zh-CN" altLang="en-US" dirty="0"/>
              <a:t>汽车、医疗、医药、通信。 </a:t>
            </a:r>
            <a:endParaRPr lang="en-US" altLang="zh-CN" dirty="0"/>
          </a:p>
          <a:p>
            <a:r>
              <a:rPr lang="en-US" altLang="zh-CN" dirty="0"/>
              <a:t>Oxford</a:t>
            </a:r>
            <a:r>
              <a:rPr lang="zh-CN" altLang="en-US" dirty="0"/>
              <a:t>：月度，</a:t>
            </a:r>
            <a:r>
              <a:rPr lang="en-US" altLang="zh-CN" dirty="0"/>
              <a:t>cover</a:t>
            </a:r>
            <a:r>
              <a:rPr lang="en-US" altLang="zh-CN" baseline="0" dirty="0"/>
              <a:t> </a:t>
            </a:r>
            <a:r>
              <a:rPr lang="zh-CN" altLang="en-US" baseline="0" dirty="0"/>
              <a:t>一带一路国家， 国家风险、经济预测。中长期预测，详细的经济指标</a:t>
            </a:r>
            <a:endParaRPr lang="en-US" altLang="zh-CN" baseline="0" dirty="0"/>
          </a:p>
          <a:p>
            <a:r>
              <a:rPr lang="en-US" altLang="zh-CN" baseline="0" dirty="0"/>
              <a:t>EIU</a:t>
            </a:r>
            <a:r>
              <a:rPr lang="zh-CN" altLang="en-US" baseline="0" dirty="0"/>
              <a:t>：</a:t>
            </a:r>
            <a:r>
              <a:rPr lang="en-US" altLang="zh-CN" baseline="0" dirty="0"/>
              <a:t>weekly </a:t>
            </a:r>
            <a:r>
              <a:rPr lang="zh-CN" altLang="en-US" baseline="0" dirty="0"/>
              <a:t>更新的国家报告，行业，行业预测数据、发展趋势。</a:t>
            </a:r>
            <a:endParaRPr lang="en-US" altLang="zh-CN" baseline="0" dirty="0"/>
          </a:p>
          <a:p>
            <a:r>
              <a:rPr lang="en-US" altLang="zh-CN" baseline="0" dirty="0"/>
              <a:t>OECD</a:t>
            </a:r>
            <a:r>
              <a:rPr lang="zh-CN" altLang="en-US" baseline="0" dirty="0"/>
              <a:t>： 月度各国经济指标，季度国民核算统计</a:t>
            </a:r>
            <a:r>
              <a:rPr lang="en-US" altLang="zh-CN" baseline="0" dirty="0"/>
              <a:t>, </a:t>
            </a:r>
            <a:r>
              <a:rPr lang="zh-CN" altLang="en-US" baseline="0" dirty="0"/>
              <a:t>半年度经济形势</a:t>
            </a:r>
            <a:r>
              <a:rPr lang="en-US" altLang="zh-CN" baseline="0" dirty="0"/>
              <a:t>/</a:t>
            </a:r>
            <a:r>
              <a:rPr lang="zh-CN" altLang="en-US" baseline="0" dirty="0"/>
              <a:t>展望报告，</a:t>
            </a:r>
            <a:r>
              <a:rPr lang="en-US" altLang="zh-CN" baseline="0" dirty="0"/>
              <a:t>200-300</a:t>
            </a:r>
            <a:r>
              <a:rPr lang="zh-CN" altLang="en-US" baseline="0" dirty="0"/>
              <a:t>多页，能源</a:t>
            </a:r>
            <a:r>
              <a:rPr lang="en-US" altLang="zh-CN" baseline="0" dirty="0"/>
              <a:t>/</a:t>
            </a:r>
            <a:r>
              <a:rPr lang="zh-CN" altLang="en-US" baseline="0" dirty="0"/>
              <a:t>科技等行业的统计报告 </a:t>
            </a:r>
            <a:r>
              <a:rPr lang="en-US" altLang="zh-CN" baseline="0" dirty="0"/>
              <a:t>100</a:t>
            </a:r>
            <a:r>
              <a:rPr lang="zh-CN" altLang="en-US" baseline="0" dirty="0"/>
              <a:t>多页</a:t>
            </a:r>
            <a:endParaRPr lang="en-US" altLang="zh-CN" baseline="0" dirty="0"/>
          </a:p>
          <a:p>
            <a:r>
              <a:rPr lang="en-US" altLang="zh-CN" sz="1200" b="0" dirty="0">
                <a:solidFill>
                  <a:schemeClr val="bg1">
                    <a:lumMod val="50000"/>
                  </a:schemeClr>
                </a:solidFill>
                <a:ea typeface="+mn-ea"/>
              </a:rPr>
              <a:t>Progressive Media </a:t>
            </a:r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ea typeface="+mn-ea"/>
              </a:rPr>
              <a:t>： 金融时报旗下咨询公司，行业的细分市场。</a:t>
            </a:r>
            <a:endParaRPr lang="en-US" altLang="zh-CN" sz="1200" b="0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GlobalData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London, 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行业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公司</a:t>
            </a:r>
            <a:endParaRPr lang="en-US" altLang="zh-CN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GRDS: 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芬兰知名公司，汽车、技术、航空、电子、交通、机械、医药。。。</a:t>
            </a:r>
            <a:endParaRPr lang="en-US" altLang="zh-CN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BSI: 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美国，偏技术领域的行业报告（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3D printing, advanced materials &amp; chemicals, aerospace and defense, automotive, healthcare, electronics &amp; semiconductors, robotics &amp; UAV and other emerging 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），</a:t>
            </a:r>
            <a:r>
              <a:rPr lang="en-US" altLang="zh-CN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$5000/</a:t>
            </a:r>
            <a:r>
              <a:rPr lang="zh-CN" alt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份</a:t>
            </a:r>
            <a:endParaRPr lang="en-US" altLang="zh-CN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美国市场研究公司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 View Research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美国联合市场研究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Allied Market Research)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8A98E-44D8-4885-8A52-2EC8F52A007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59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安邦</a:t>
            </a:r>
            <a:r>
              <a:rPr lang="en-US" altLang="zh-CN" dirty="0"/>
              <a:t>16</a:t>
            </a:r>
            <a:r>
              <a:rPr lang="zh-CN" altLang="en-US" dirty="0"/>
              <a:t>个行业：房地产，金融，汽车、保险。赛迪：高端装备、信息科技、互联网金融高科技。</a:t>
            </a:r>
            <a:endParaRPr lang="en-US" altLang="zh-CN" dirty="0"/>
          </a:p>
          <a:p>
            <a:r>
              <a:rPr lang="en-US" altLang="zh-CN" dirty="0"/>
              <a:t>CATARC</a:t>
            </a:r>
            <a:r>
              <a:rPr lang="zh-CN" altLang="en-US" dirty="0"/>
              <a:t>：国内最权威的第三方汽车行业信息：汽车产销、汽车统计、销量、发展趋势</a:t>
            </a:r>
            <a:endParaRPr lang="en-US" dirty="0"/>
          </a:p>
          <a:p>
            <a:r>
              <a:rPr lang="zh-CN" altLang="en-US" dirty="0"/>
              <a:t>第一天平戴维斯，国研网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8A98E-44D8-4885-8A52-2EC8F52A007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85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3F6D1-3249-45CF-9B47-537F8C3017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0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Master" Target="../slideMasters/slideMaster1.xml"/><Relationship Id="rId18" Type="http://schemas.openxmlformats.org/officeDocument/2006/relationships/image" Target="../media/image6.emf"/><Relationship Id="rId26" Type="http://schemas.openxmlformats.org/officeDocument/2006/relationships/image" Target="../media/image14.emf"/><Relationship Id="rId3" Type="http://schemas.openxmlformats.org/officeDocument/2006/relationships/tags" Target="../tags/tag5.xml"/><Relationship Id="rId21" Type="http://schemas.openxmlformats.org/officeDocument/2006/relationships/image" Target="../media/image9.emf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5.emf"/><Relationship Id="rId25" Type="http://schemas.openxmlformats.org/officeDocument/2006/relationships/image" Target="../media/image13.emf"/><Relationship Id="rId2" Type="http://schemas.openxmlformats.org/officeDocument/2006/relationships/tags" Target="../tags/tag4.xml"/><Relationship Id="rId16" Type="http://schemas.openxmlformats.org/officeDocument/2006/relationships/image" Target="../media/image4.emf"/><Relationship Id="rId20" Type="http://schemas.openxmlformats.org/officeDocument/2006/relationships/image" Target="../media/image8.em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2.emf"/><Relationship Id="rId5" Type="http://schemas.openxmlformats.org/officeDocument/2006/relationships/tags" Target="../tags/tag7.xml"/><Relationship Id="rId15" Type="http://schemas.openxmlformats.org/officeDocument/2006/relationships/image" Target="../media/image3.wmf"/><Relationship Id="rId23" Type="http://schemas.openxmlformats.org/officeDocument/2006/relationships/image" Target="../media/image11.emf"/><Relationship Id="rId10" Type="http://schemas.openxmlformats.org/officeDocument/2006/relationships/tags" Target="../tags/tag12.xml"/><Relationship Id="rId19" Type="http://schemas.openxmlformats.org/officeDocument/2006/relationships/image" Target="../media/image7.emf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2.jpg"/><Relationship Id="rId22" Type="http://schemas.openxmlformats.org/officeDocument/2006/relationships/image" Target="../media/image10.emf"/><Relationship Id="rId27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0"/>
            <a:ext cx="12187432" cy="6858000"/>
          </a:xfrm>
          <a:prstGeom prst="rect">
            <a:avLst/>
          </a:prstGeom>
        </p:spPr>
      </p:pic>
      <p:pic>
        <p:nvPicPr>
          <p:cNvPr id="33" name="HSBC Private Bank" descr="HSBC Private Bank_RGB" hidden="1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977" y="5758111"/>
            <a:ext cx="2002541" cy="61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HSBC Premier" descr="HSBC Premier_RGB" hidden="1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709" y="5758111"/>
            <a:ext cx="1998808" cy="6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HSBC Master Brand (Trad Chinese)" descr="Trad_Hex_RGB" hidden="1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0820" y="5758111"/>
            <a:ext cx="1999697" cy="2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HSBC Master Brand (Sim Chinese)" descr="Sim_Hex_RGB" hidden="1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9475441" y="5753608"/>
            <a:ext cx="1995076" cy="28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HSBC Insurance" descr="H:\Production\Logo\HSBC LOGO\HSBC Insurance_RGB.emf" hidden="1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038" y="5758111"/>
            <a:ext cx="1999480" cy="61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HSBC GBM (Trad Chinese)" descr="T:\PresFormat\Logos\HSBC GBM_Trad_Chi.emf" hidden="1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20" y="5753034"/>
            <a:ext cx="1999697" cy="56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HSBC GBM (Sim Chinese)" descr="T:\PresFormat\Logos\HSBC GBM_Sim_Chi.emf" hidden="1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20" y="5753034"/>
            <a:ext cx="1999697" cy="5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HSBC GBM" descr="HSBC GBM_Black_CMYK" hidden="1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844" y="5758111"/>
            <a:ext cx="2000674" cy="55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HSBC Corporate" descr="HSBC Corporate_RGB" hidden="1"/>
          <p:cNvPicPr>
            <a:picLocks noChangeAspect="1" noChangeArrowheads="1"/>
          </p:cNvPicPr>
          <p:nvPr userDrawn="1"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709" y="5755859"/>
            <a:ext cx="1998808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HSBC Commercial Banking" descr="HSBC Commercial Banking_Black_RGB" hidden="1"/>
          <p:cNvPicPr>
            <a:picLocks noChangeAspect="1" noChangeArrowheads="1"/>
          </p:cNvPicPr>
          <p:nvPr userDrawn="1"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0820" y="5755860"/>
            <a:ext cx="1999697" cy="60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HSBC Business" descr="HSBC Business_RGB" hidden="1"/>
          <p:cNvPicPr>
            <a:picLocks noChangeAspect="1" noChangeArrowheads="1"/>
          </p:cNvPicPr>
          <p:nvPr userDrawn="1"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709" y="5758289"/>
            <a:ext cx="1998808" cy="61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HSBC Advance" descr="H:\Production\Logo\HSBC LOGO\HSBC Advance_RGB.emf" hidden="1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038" y="5759039"/>
            <a:ext cx="1999480" cy="61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888026"/>
            <a:ext cx="2687765" cy="172951"/>
          </a:xfrm>
        </p:spPr>
        <p:txBody>
          <a:bodyPr wrap="square" lIns="0" tIns="0" rIns="0" bIns="0" anchor="ctr">
            <a:noAutofit/>
          </a:bodyPr>
          <a:lstStyle>
            <a:lvl1pPr algn="l">
              <a:defRPr/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" y="1377908"/>
            <a:ext cx="12192001" cy="1121482"/>
            <a:chOff x="-1" y="2015810"/>
            <a:chExt cx="10369551" cy="1185863"/>
          </a:xfrm>
        </p:grpSpPr>
        <p:sp>
          <p:nvSpPr>
            <p:cNvPr id="25" name="Rectangle 24"/>
            <p:cNvSpPr/>
            <p:nvPr userDrawn="1"/>
          </p:nvSpPr>
          <p:spPr bwMode="auto">
            <a:xfrm>
              <a:off x="670560" y="2772412"/>
              <a:ext cx="9698990" cy="428626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1220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567" b="1" i="1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6"/>
            <p:cNvGrpSpPr/>
            <p:nvPr userDrawn="1"/>
          </p:nvGrpSpPr>
          <p:grpSpPr>
            <a:xfrm flipH="1">
              <a:off x="-1" y="2015810"/>
              <a:ext cx="1228727" cy="1185863"/>
              <a:chOff x="9140825" y="2015810"/>
              <a:chExt cx="1228727" cy="1185863"/>
            </a:xfrm>
          </p:grpSpPr>
          <p:sp>
            <p:nvSpPr>
              <p:cNvPr id="26" name="Freeform 25"/>
              <p:cNvSpPr/>
              <p:nvPr userDrawn="1"/>
            </p:nvSpPr>
            <p:spPr bwMode="auto">
              <a:xfrm>
                <a:off x="9142413" y="2454602"/>
                <a:ext cx="827087" cy="747071"/>
              </a:xfrm>
              <a:custGeom>
                <a:avLst/>
                <a:gdLst>
                  <a:gd name="connsiteX0" fmla="*/ 0 w 812800"/>
                  <a:gd name="connsiteY0" fmla="*/ 0 h 723900"/>
                  <a:gd name="connsiteX1" fmla="*/ 546100 w 812800"/>
                  <a:gd name="connsiteY1" fmla="*/ 12700 h 723900"/>
                  <a:gd name="connsiteX2" fmla="*/ 812800 w 812800"/>
                  <a:gd name="connsiteY2" fmla="*/ 342900 h 723900"/>
                  <a:gd name="connsiteX3" fmla="*/ 546100 w 812800"/>
                  <a:gd name="connsiteY3" fmla="*/ 723900 h 723900"/>
                  <a:gd name="connsiteX4" fmla="*/ 0 w 812800"/>
                  <a:gd name="connsiteY4" fmla="*/ 0 h 723900"/>
                  <a:gd name="connsiteX0" fmla="*/ 0 w 817507"/>
                  <a:gd name="connsiteY0" fmla="*/ 14503 h 711200"/>
                  <a:gd name="connsiteX1" fmla="*/ 550807 w 817507"/>
                  <a:gd name="connsiteY1" fmla="*/ 0 h 711200"/>
                  <a:gd name="connsiteX2" fmla="*/ 817507 w 817507"/>
                  <a:gd name="connsiteY2" fmla="*/ 330200 h 711200"/>
                  <a:gd name="connsiteX3" fmla="*/ 550807 w 817507"/>
                  <a:gd name="connsiteY3" fmla="*/ 711200 h 711200"/>
                  <a:gd name="connsiteX4" fmla="*/ 0 w 817507"/>
                  <a:gd name="connsiteY4" fmla="*/ 14503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507" h="711200">
                    <a:moveTo>
                      <a:pt x="0" y="14503"/>
                    </a:moveTo>
                    <a:lnTo>
                      <a:pt x="550807" y="0"/>
                    </a:lnTo>
                    <a:lnTo>
                      <a:pt x="817507" y="330200"/>
                    </a:lnTo>
                    <a:lnTo>
                      <a:pt x="550807" y="711200"/>
                    </a:lnTo>
                    <a:lnTo>
                      <a:pt x="0" y="1450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81220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567" b="1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6"/>
              <p:cNvSpPr/>
              <p:nvPr userDrawn="1"/>
            </p:nvSpPr>
            <p:spPr bwMode="auto">
              <a:xfrm>
                <a:off x="9140825" y="2015810"/>
                <a:ext cx="1228727" cy="457200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812203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567" b="1" i="1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2" name="Master title"/>
          <p:cNvSpPr>
            <a:spLocks noGrp="1" noChangeArrowheads="1"/>
          </p:cNvSpPr>
          <p:nvPr>
            <p:ph type="ctrTitle" sz="quarter"/>
          </p:nvPr>
        </p:nvSpPr>
        <p:spPr>
          <a:xfrm>
            <a:off x="1806775" y="1413940"/>
            <a:ext cx="8682375" cy="410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0" anchor="b"/>
          <a:lstStyle>
            <a:lvl1pPr>
              <a:lnSpc>
                <a:spcPct val="100000"/>
              </a:lnSpc>
              <a:defRPr sz="2837" b="1" smtClean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23" name="Picture 3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19471" r="15028" b="21896"/>
          <a:stretch/>
        </p:blipFill>
        <p:spPr>
          <a:xfrm>
            <a:off x="86436" y="19948"/>
            <a:ext cx="2488088" cy="11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7776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765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8"/>
            <a:ext cx="8463620" cy="1826581"/>
          </a:xfrm>
        </p:spPr>
        <p:txBody>
          <a:bodyPr anchor="b"/>
          <a:lstStyle>
            <a:lvl1pPr algn="l">
              <a:defRPr sz="398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 anchor="t"/>
          <a:lstStyle>
            <a:lvl1pPr marL="0" indent="0" algn="l">
              <a:buNone/>
              <a:defRPr sz="199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148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2pPr>
            <a:lvl3pPr marL="910295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3pPr>
            <a:lvl4pPr marL="1365443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82059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227573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730886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3186034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64118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9400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792"/>
            </a:lvl1pPr>
            <a:lvl2pPr>
              <a:defRPr sz="1593"/>
            </a:lvl2pPr>
            <a:lvl3pPr>
              <a:defRPr sz="1394"/>
            </a:lvl3pPr>
            <a:lvl4pPr>
              <a:defRPr sz="1195"/>
            </a:lvl4pPr>
            <a:lvl5pPr>
              <a:defRPr sz="1195"/>
            </a:lvl5pPr>
            <a:lvl6pPr>
              <a:defRPr sz="1195"/>
            </a:lvl6pPr>
            <a:lvl7pPr>
              <a:defRPr sz="1195"/>
            </a:lvl7pPr>
            <a:lvl8pPr>
              <a:defRPr sz="1195"/>
            </a:lvl8pPr>
            <a:lvl9pPr>
              <a:defRPr sz="11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792"/>
            </a:lvl1pPr>
            <a:lvl2pPr>
              <a:defRPr sz="1593"/>
            </a:lvl2pPr>
            <a:lvl3pPr>
              <a:defRPr sz="1394"/>
            </a:lvl3pPr>
            <a:lvl4pPr>
              <a:defRPr sz="1195"/>
            </a:lvl4pPr>
            <a:lvl5pPr>
              <a:defRPr sz="1195"/>
            </a:lvl5pPr>
            <a:lvl6pPr>
              <a:defRPr sz="1195"/>
            </a:lvl6pPr>
            <a:lvl7pPr>
              <a:defRPr sz="1195"/>
            </a:lvl7pPr>
            <a:lvl8pPr>
              <a:defRPr sz="1195"/>
            </a:lvl8pPr>
            <a:lvl9pPr>
              <a:defRPr sz="11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619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8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389" b="0"/>
            </a:lvl1pPr>
            <a:lvl2pPr marL="455148" indent="0">
              <a:buNone/>
              <a:defRPr sz="1991" b="1"/>
            </a:lvl2pPr>
            <a:lvl3pPr marL="910295" indent="0">
              <a:buNone/>
              <a:defRPr sz="1792" b="1"/>
            </a:lvl3pPr>
            <a:lvl4pPr marL="1365443" indent="0">
              <a:buNone/>
              <a:defRPr sz="1593" b="1"/>
            </a:lvl4pPr>
            <a:lvl5pPr marL="1820591" indent="0">
              <a:buNone/>
              <a:defRPr sz="1593" b="1"/>
            </a:lvl5pPr>
            <a:lvl6pPr marL="2275738" indent="0">
              <a:buNone/>
              <a:defRPr sz="1593" b="1"/>
            </a:lvl6pPr>
            <a:lvl7pPr marL="2730886" indent="0">
              <a:buNone/>
              <a:defRPr sz="1593" b="1"/>
            </a:lvl7pPr>
            <a:lvl8pPr marL="3186034" indent="0">
              <a:buNone/>
              <a:defRPr sz="1593" b="1"/>
            </a:lvl8pPr>
            <a:lvl9pPr marL="3641181" indent="0">
              <a:buNone/>
              <a:defRPr sz="15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389" b="0"/>
            </a:lvl1pPr>
            <a:lvl2pPr marL="455148" indent="0">
              <a:buNone/>
              <a:defRPr sz="1991" b="1"/>
            </a:lvl2pPr>
            <a:lvl3pPr marL="910295" indent="0">
              <a:buNone/>
              <a:defRPr sz="1792" b="1"/>
            </a:lvl3pPr>
            <a:lvl4pPr marL="1365443" indent="0">
              <a:buNone/>
              <a:defRPr sz="1593" b="1"/>
            </a:lvl4pPr>
            <a:lvl5pPr marL="1820591" indent="0">
              <a:buNone/>
              <a:defRPr sz="1593" b="1"/>
            </a:lvl5pPr>
            <a:lvl6pPr marL="2275738" indent="0">
              <a:buNone/>
              <a:defRPr sz="1593" b="1"/>
            </a:lvl6pPr>
            <a:lvl7pPr marL="2730886" indent="0">
              <a:buNone/>
              <a:defRPr sz="1593" b="1"/>
            </a:lvl7pPr>
            <a:lvl8pPr marL="3186034" indent="0">
              <a:buNone/>
              <a:defRPr sz="1593" b="1"/>
            </a:lvl8pPr>
            <a:lvl9pPr marL="3641181" indent="0">
              <a:buNone/>
              <a:defRPr sz="15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1687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880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4831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19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70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394"/>
            </a:lvl1pPr>
            <a:lvl2pPr marL="341361" indent="0">
              <a:buNone/>
              <a:defRPr sz="1045"/>
            </a:lvl2pPr>
            <a:lvl3pPr marL="682722" indent="0">
              <a:buNone/>
              <a:defRPr sz="896"/>
            </a:lvl3pPr>
            <a:lvl4pPr marL="1024082" indent="0">
              <a:buNone/>
              <a:defRPr sz="747"/>
            </a:lvl4pPr>
            <a:lvl5pPr marL="1365443" indent="0">
              <a:buNone/>
              <a:defRPr sz="747"/>
            </a:lvl5pPr>
            <a:lvl6pPr marL="1706804" indent="0">
              <a:buNone/>
              <a:defRPr sz="747"/>
            </a:lvl6pPr>
            <a:lvl7pPr marL="2048165" indent="0">
              <a:buNone/>
              <a:defRPr sz="747"/>
            </a:lvl7pPr>
            <a:lvl8pPr marL="2389525" indent="0">
              <a:buNone/>
              <a:defRPr sz="747"/>
            </a:lvl8pPr>
            <a:lvl9pPr marL="2730886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808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38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593"/>
            </a:lvl1pPr>
            <a:lvl2pPr marL="455148" indent="0">
              <a:buNone/>
              <a:defRPr sz="1593"/>
            </a:lvl2pPr>
            <a:lvl3pPr marL="910295" indent="0">
              <a:buNone/>
              <a:defRPr sz="1593"/>
            </a:lvl3pPr>
            <a:lvl4pPr marL="1365443" indent="0">
              <a:buNone/>
              <a:defRPr sz="1593"/>
            </a:lvl4pPr>
            <a:lvl5pPr marL="1820591" indent="0">
              <a:buNone/>
              <a:defRPr sz="1593"/>
            </a:lvl5pPr>
            <a:lvl6pPr marL="2275738" indent="0">
              <a:buNone/>
              <a:defRPr sz="1593"/>
            </a:lvl6pPr>
            <a:lvl7pPr marL="2730886" indent="0">
              <a:buNone/>
              <a:defRPr sz="1593"/>
            </a:lvl7pPr>
            <a:lvl8pPr marL="3186034" indent="0">
              <a:buNone/>
              <a:defRPr sz="1593"/>
            </a:lvl8pPr>
            <a:lvl9pPr marL="3641181" indent="0">
              <a:buNone/>
              <a:defRPr sz="159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195"/>
            </a:lvl1pPr>
            <a:lvl2pPr marL="455148" indent="0">
              <a:buNone/>
              <a:defRPr sz="1195"/>
            </a:lvl2pPr>
            <a:lvl3pPr marL="910295" indent="0">
              <a:buNone/>
              <a:defRPr sz="996"/>
            </a:lvl3pPr>
            <a:lvl4pPr marL="1365443" indent="0">
              <a:buNone/>
              <a:defRPr sz="896"/>
            </a:lvl4pPr>
            <a:lvl5pPr marL="1820591" indent="0">
              <a:buNone/>
              <a:defRPr sz="896"/>
            </a:lvl5pPr>
            <a:lvl6pPr marL="2275738" indent="0">
              <a:buNone/>
              <a:defRPr sz="896"/>
            </a:lvl6pPr>
            <a:lvl7pPr marL="2730886" indent="0">
              <a:buNone/>
              <a:defRPr sz="896"/>
            </a:lvl7pPr>
            <a:lvl8pPr marL="3186034" indent="0">
              <a:buNone/>
              <a:defRPr sz="896"/>
            </a:lvl8pPr>
            <a:lvl9pPr marL="3641181" indent="0">
              <a:buNone/>
              <a:defRPr sz="89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8824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3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148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2pPr>
            <a:lvl3pPr marL="910295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3pPr>
            <a:lvl4pPr marL="1365443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82059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227573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730886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3186034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64118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3A12-4F4A-44F9-B1C0-438B6D551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5818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3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9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148" indent="0">
              <a:buFontTx/>
              <a:buNone/>
              <a:defRPr/>
            </a:lvl2pPr>
            <a:lvl3pPr marL="910295" indent="0">
              <a:buFontTx/>
              <a:buNone/>
              <a:defRPr/>
            </a:lvl3pPr>
            <a:lvl4pPr marL="1365443" indent="0">
              <a:buFontTx/>
              <a:buNone/>
              <a:defRPr/>
            </a:lvl4pPr>
            <a:lvl5pPr marL="182059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148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2pPr>
            <a:lvl3pPr marL="910295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3pPr>
            <a:lvl4pPr marL="1365443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82059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227573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730886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3186034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64118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3A12-4F4A-44F9-B1C0-438B6D551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034" tIns="45517" rIns="91034" bIns="45517" rtlCol="0" anchor="ctr">
            <a:noAutofit/>
          </a:bodyPr>
          <a:lstStyle/>
          <a:p>
            <a:pPr defTabSz="910295"/>
            <a:r>
              <a:rPr lang="en-US" sz="7964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034" tIns="45517" rIns="91034" bIns="45517" rtlCol="0" anchor="ctr">
            <a:noAutofit/>
          </a:bodyPr>
          <a:lstStyle/>
          <a:p>
            <a:pPr defTabSz="910295"/>
            <a:r>
              <a:rPr lang="en-US" sz="7964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49566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826695" y="6888026"/>
            <a:ext cx="2687765" cy="172951"/>
          </a:xfrm>
        </p:spPr>
        <p:txBody>
          <a:bodyPr wrap="square" lIns="0" tIns="0" rIns="0" bIns="0" anchor="ctr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1"/>
            <a:ext cx="408540" cy="6857999"/>
            <a:chOff x="0" y="1"/>
            <a:chExt cx="347472" cy="7251699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1"/>
              <a:ext cx="347472" cy="6915150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1220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567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934200"/>
              <a:ext cx="347472" cy="3175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12203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567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755934" y="604072"/>
            <a:ext cx="9539700" cy="3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en-GB" altLang="zh-TW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679723" y="6307015"/>
            <a:ext cx="1301262" cy="43375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472499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3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148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2pPr>
            <a:lvl3pPr marL="910295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3pPr>
            <a:lvl4pPr marL="1365443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82059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227573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730886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3186034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64118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3A12-4F4A-44F9-B1C0-438B6D551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701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3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8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5148" indent="0">
              <a:buFontTx/>
              <a:buNone/>
              <a:defRPr/>
            </a:lvl2pPr>
            <a:lvl3pPr marL="910295" indent="0">
              <a:buFontTx/>
              <a:buNone/>
              <a:defRPr/>
            </a:lvl3pPr>
            <a:lvl4pPr marL="1365443" indent="0">
              <a:buFontTx/>
              <a:buNone/>
              <a:defRPr/>
            </a:lvl4pPr>
            <a:lvl5pPr marL="182059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148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2pPr>
            <a:lvl3pPr marL="910295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3pPr>
            <a:lvl4pPr marL="1365443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82059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227573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730886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3186034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64118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3A12-4F4A-44F9-B1C0-438B6D551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615" y="790378"/>
            <a:ext cx="609759" cy="584776"/>
          </a:xfrm>
          <a:prstGeom prst="rect">
            <a:avLst/>
          </a:prstGeom>
        </p:spPr>
        <p:txBody>
          <a:bodyPr vert="horz" lIns="91034" tIns="45517" rIns="91034" bIns="45517" rtlCol="0" anchor="ctr">
            <a:noAutofit/>
          </a:bodyPr>
          <a:lstStyle/>
          <a:p>
            <a:pPr defTabSz="910295"/>
            <a:r>
              <a:rPr lang="en-US" sz="7964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96933" y="2886556"/>
            <a:ext cx="609759" cy="584776"/>
          </a:xfrm>
          <a:prstGeom prst="rect">
            <a:avLst/>
          </a:prstGeom>
        </p:spPr>
        <p:txBody>
          <a:bodyPr vert="horz" lIns="91034" tIns="45517" rIns="91034" bIns="45517" rtlCol="0" anchor="ctr">
            <a:noAutofit/>
          </a:bodyPr>
          <a:lstStyle/>
          <a:p>
            <a:pPr defTabSz="910295"/>
            <a:r>
              <a:rPr lang="en-US" sz="7964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56735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3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89">
                <a:solidFill>
                  <a:schemeClr val="accent1"/>
                </a:solidFill>
              </a:defRPr>
            </a:lvl1pPr>
            <a:lvl2pPr marL="455148" indent="0">
              <a:buFontTx/>
              <a:buNone/>
              <a:defRPr/>
            </a:lvl2pPr>
            <a:lvl3pPr marL="910295" indent="0">
              <a:buFontTx/>
              <a:buNone/>
              <a:defRPr/>
            </a:lvl3pPr>
            <a:lvl4pPr marL="1365443" indent="0">
              <a:buFontTx/>
              <a:buNone/>
              <a:defRPr/>
            </a:lvl4pPr>
            <a:lvl5pPr marL="182059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148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2pPr>
            <a:lvl3pPr marL="910295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3pPr>
            <a:lvl4pPr marL="1365443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4pPr>
            <a:lvl5pPr marL="182059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5pPr>
            <a:lvl6pPr marL="2275738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6pPr>
            <a:lvl7pPr marL="2730886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7pPr>
            <a:lvl8pPr marL="3186034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8pPr>
            <a:lvl9pPr marL="3641181" indent="0">
              <a:buNone/>
              <a:defRPr sz="13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13A12-4F4A-44F9-B1C0-438B6D5518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7298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5526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6595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Dark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157221" y="6075066"/>
            <a:ext cx="2178235" cy="277396"/>
          </a:xfrm>
        </p:spPr>
        <p:txBody>
          <a:bodyPr lIns="0" rIns="0"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631331" y="5078252"/>
            <a:ext cx="8739474" cy="550923"/>
          </a:xfrm>
          <a:ln>
            <a:solidFill>
              <a:srgbClr val="FFFFFF"/>
            </a:solidFill>
          </a:ln>
        </p:spPr>
        <p:txBody>
          <a:bodyPr>
            <a:noAutofit/>
          </a:bodyPr>
          <a:lstStyle>
            <a:lvl1pPr marL="0" indent="0" algn="r">
              <a:defRPr sz="1792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06713" y="3547038"/>
            <a:ext cx="8780319" cy="142211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r">
              <a:defRPr sz="3982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54592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653910" y="2893853"/>
            <a:ext cx="8739474" cy="550923"/>
          </a:xfrm>
          <a:solidFill>
            <a:srgbClr val="004864">
              <a:alpha val="76000"/>
            </a:srgbClr>
          </a:solidFill>
          <a:ln>
            <a:solidFill>
              <a:srgbClr val="FFFFFF"/>
            </a:solidFill>
          </a:ln>
        </p:spPr>
        <p:txBody>
          <a:bodyPr>
            <a:noAutofit/>
          </a:bodyPr>
          <a:lstStyle>
            <a:lvl1pPr marL="0" indent="0" algn="l">
              <a:defRPr sz="1792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606713" y="3547038"/>
            <a:ext cx="8780319" cy="1422112"/>
          </a:xfrm>
          <a:solidFill>
            <a:srgbClr val="004864">
              <a:alpha val="76000"/>
            </a:srgb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r">
              <a:defRPr sz="3982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1800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02 Content Placeholder"/>
          <p:cNvSpPr>
            <a:spLocks noGrp="1"/>
          </p:cNvSpPr>
          <p:nvPr>
            <p:ph sz="quarter" idx="14"/>
          </p:nvPr>
        </p:nvSpPr>
        <p:spPr>
          <a:xfrm>
            <a:off x="677393" y="3837782"/>
            <a:ext cx="10837217" cy="23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01 Content Placeholder"/>
          <p:cNvSpPr>
            <a:spLocks noGrp="1"/>
          </p:cNvSpPr>
          <p:nvPr>
            <p:ph sz="quarter" idx="13"/>
          </p:nvPr>
        </p:nvSpPr>
        <p:spPr>
          <a:xfrm>
            <a:off x="677393" y="1316959"/>
            <a:ext cx="10837217" cy="23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8826695" y="6888026"/>
            <a:ext cx="2687765" cy="172951"/>
          </a:xfrm>
        </p:spPr>
        <p:txBody>
          <a:bodyPr wrap="square" lIns="0" tIns="0" rIns="0" bIns="0" anchor="ctr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8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677392" y="604072"/>
            <a:ext cx="9539700" cy="3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33752785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04 Content Placeholder"/>
          <p:cNvSpPr>
            <a:spLocks noGrp="1"/>
          </p:cNvSpPr>
          <p:nvPr>
            <p:ph sz="quarter" idx="16"/>
          </p:nvPr>
        </p:nvSpPr>
        <p:spPr>
          <a:xfrm>
            <a:off x="6180666" y="3837782"/>
            <a:ext cx="5333943" cy="23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03 Content Placeholder"/>
          <p:cNvSpPr>
            <a:spLocks noGrp="1"/>
          </p:cNvSpPr>
          <p:nvPr>
            <p:ph sz="quarter" idx="15"/>
          </p:nvPr>
        </p:nvSpPr>
        <p:spPr>
          <a:xfrm>
            <a:off x="677392" y="3837782"/>
            <a:ext cx="5333943" cy="23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02 Content Placeholder"/>
          <p:cNvSpPr>
            <a:spLocks noGrp="1"/>
          </p:cNvSpPr>
          <p:nvPr>
            <p:ph sz="quarter" idx="14"/>
          </p:nvPr>
        </p:nvSpPr>
        <p:spPr>
          <a:xfrm>
            <a:off x="6180666" y="1316959"/>
            <a:ext cx="5333943" cy="23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01 Content Placeholder"/>
          <p:cNvSpPr>
            <a:spLocks noGrp="1"/>
          </p:cNvSpPr>
          <p:nvPr>
            <p:ph sz="quarter" idx="13"/>
          </p:nvPr>
        </p:nvSpPr>
        <p:spPr>
          <a:xfrm>
            <a:off x="677392" y="1316959"/>
            <a:ext cx="5333943" cy="2384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>
          <a:xfrm>
            <a:off x="8826695" y="6888026"/>
            <a:ext cx="2687765" cy="172951"/>
          </a:xfrm>
        </p:spPr>
        <p:txBody>
          <a:bodyPr wrap="square" lIns="0" tIns="0" rIns="0" bIns="0" anchor="ctr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677392" y="604072"/>
            <a:ext cx="9539700" cy="3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351180709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4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5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92" y="604072"/>
            <a:ext cx="9539700" cy="3086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8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92" y="1316959"/>
            <a:ext cx="10837218" cy="49053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186484" indent="-186484">
              <a:lnSpc>
                <a:spcPct val="100000"/>
              </a:lnSpc>
              <a:buClr>
                <a:schemeClr val="accent1"/>
              </a:buClr>
              <a:tabLst/>
              <a:defRPr/>
            </a:lvl2pPr>
            <a:lvl3pPr marL="444085" indent="-222833">
              <a:lnSpc>
                <a:spcPct val="100000"/>
              </a:lnSpc>
              <a:buFont typeface=".AppleSystemUIFont" charset="-120"/>
              <a:buChar char="-"/>
              <a:tabLst/>
              <a:defRPr/>
            </a:lvl3pPr>
            <a:lvl4pPr marL="712749" indent="-221252">
              <a:lnSpc>
                <a:spcPct val="100000"/>
              </a:lnSpc>
              <a:buClr>
                <a:schemeClr val="accent2"/>
              </a:buClr>
              <a:buFont typeface="Wingdings" charset="2"/>
              <a:buChar char="§"/>
              <a:tabLst/>
              <a:defRPr/>
            </a:lvl4pPr>
            <a:lvl5pPr marL="982992" indent="-222833">
              <a:lnSpc>
                <a:spcPct val="100000"/>
              </a:lnSpc>
              <a:buClr>
                <a:schemeClr val="accent3"/>
              </a:buClr>
              <a:buFont typeface="Courier New" charset="0"/>
              <a:buChar char="o"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26696" y="6979436"/>
            <a:ext cx="2687765" cy="1729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69643" y="6214252"/>
            <a:ext cx="1312757" cy="365125"/>
          </a:xfrm>
          <a:prstGeom prst="rect">
            <a:avLst/>
          </a:prstGeom>
        </p:spPr>
        <p:txBody>
          <a:bodyPr/>
          <a:lstStyle/>
          <a:p>
            <a:fld id="{533B8DEA-E20D-6B48-A8A9-41A68BB1D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826696" y="6888026"/>
            <a:ext cx="2687765" cy="1729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2"/>
            <a:ext cx="408540" cy="6857999"/>
            <a:chOff x="0" y="1"/>
            <a:chExt cx="347472" cy="7251699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1"/>
              <a:ext cx="347472" cy="6915150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85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564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934200"/>
              <a:ext cx="347472" cy="317500"/>
            </a:xfrm>
            <a:prstGeom prst="rect">
              <a:avLst/>
            </a:prstGeom>
            <a:solidFill>
              <a:schemeClr val="bg2">
                <a:alpha val="40000"/>
              </a:schemeClr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085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564" dirty="0">
                <a:solidFill>
                  <a:srgbClr val="000000"/>
                </a:solidFill>
              </a:endParaRPr>
            </a:p>
          </p:txBody>
        </p:sp>
      </p:grpSp>
      <p:sp>
        <p:nvSpPr>
          <p:cNvPr id="8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755934" y="604072"/>
            <a:ext cx="9539700" cy="3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en-GB" altLang="zh-TW" dirty="0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679723" y="6307015"/>
            <a:ext cx="1301262" cy="433754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034" tIns="45517" rIns="91034" bIns="455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498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97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3756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5"/>
            <a:ext cx="7768959" cy="1646302"/>
          </a:xfrm>
        </p:spPr>
        <p:txBody>
          <a:bodyPr anchor="b">
            <a:noAutofit/>
          </a:bodyPr>
          <a:lstStyle>
            <a:lvl1pPr algn="r">
              <a:defRPr sz="5376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5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8E62-31A1-4B49-9F01-4A1C48C4C4D2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4188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1400603" cy="1124184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76" tIns="43238" rIns="86476" bIns="43238" numCol="1" rtlCol="0" anchor="ctr" anchorCtr="0" compatLnSpc="1">
            <a:prstTxWarp prst="textNoShape">
              <a:avLst/>
            </a:prstTxWarp>
          </a:bodyPr>
          <a:lstStyle/>
          <a:p>
            <a:pPr algn="ctr" defTabSz="81220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567" b="1" i="1" dirty="0">
              <a:solidFill>
                <a:srgbClr val="000000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10749194" y="414970"/>
            <a:ext cx="972448" cy="706512"/>
          </a:xfrm>
          <a:custGeom>
            <a:avLst/>
            <a:gdLst>
              <a:gd name="connsiteX0" fmla="*/ 0 w 812800"/>
              <a:gd name="connsiteY0" fmla="*/ 0 h 723900"/>
              <a:gd name="connsiteX1" fmla="*/ 546100 w 812800"/>
              <a:gd name="connsiteY1" fmla="*/ 12700 h 723900"/>
              <a:gd name="connsiteX2" fmla="*/ 812800 w 812800"/>
              <a:gd name="connsiteY2" fmla="*/ 342900 h 723900"/>
              <a:gd name="connsiteX3" fmla="*/ 546100 w 812800"/>
              <a:gd name="connsiteY3" fmla="*/ 723900 h 723900"/>
              <a:gd name="connsiteX4" fmla="*/ 0 w 812800"/>
              <a:gd name="connsiteY4" fmla="*/ 0 h 723900"/>
              <a:gd name="connsiteX0" fmla="*/ 0 w 817507"/>
              <a:gd name="connsiteY0" fmla="*/ 14503 h 711200"/>
              <a:gd name="connsiteX1" fmla="*/ 550807 w 817507"/>
              <a:gd name="connsiteY1" fmla="*/ 0 h 711200"/>
              <a:gd name="connsiteX2" fmla="*/ 817507 w 817507"/>
              <a:gd name="connsiteY2" fmla="*/ 330200 h 711200"/>
              <a:gd name="connsiteX3" fmla="*/ 550807 w 817507"/>
              <a:gd name="connsiteY3" fmla="*/ 711200 h 711200"/>
              <a:gd name="connsiteX4" fmla="*/ 0 w 817507"/>
              <a:gd name="connsiteY4" fmla="*/ 14503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507" h="711200">
                <a:moveTo>
                  <a:pt x="0" y="14503"/>
                </a:moveTo>
                <a:lnTo>
                  <a:pt x="550807" y="0"/>
                </a:lnTo>
                <a:lnTo>
                  <a:pt x="817507" y="330200"/>
                </a:lnTo>
                <a:lnTo>
                  <a:pt x="550807" y="711200"/>
                </a:lnTo>
                <a:lnTo>
                  <a:pt x="0" y="1450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76" tIns="43238" rIns="86476" bIns="43238" numCol="1" rtlCol="0" anchor="ctr" anchorCtr="0" compatLnSpc="1">
            <a:prstTxWarp prst="textNoShape">
              <a:avLst/>
            </a:prstTxWarp>
          </a:bodyPr>
          <a:lstStyle/>
          <a:p>
            <a:pPr algn="ctr" defTabSz="81220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567" b="1" i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0754792" y="0"/>
            <a:ext cx="1437209" cy="43237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76" tIns="43238" rIns="86476" bIns="43238" numCol="1" rtlCol="0" anchor="ctr" anchorCtr="0" compatLnSpc="1">
            <a:prstTxWarp prst="textNoShape">
              <a:avLst/>
            </a:prstTxWarp>
          </a:bodyPr>
          <a:lstStyle/>
          <a:p>
            <a:pPr algn="ctr" defTabSz="81220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567" b="1" i="1" dirty="0">
              <a:solidFill>
                <a:srgbClr val="000000"/>
              </a:solidFill>
            </a:endParaRPr>
          </a:p>
        </p:txBody>
      </p:sp>
      <p:grpSp>
        <p:nvGrpSpPr>
          <p:cNvPr id="15" name="Background grid" hidden="1"/>
          <p:cNvGrpSpPr>
            <a:grpSpLocks/>
          </p:cNvGrpSpPr>
          <p:nvPr userDrawn="1">
            <p:custDataLst>
              <p:tags r:id="rId6"/>
            </p:custDataLst>
          </p:nvPr>
        </p:nvGrpSpPr>
        <p:grpSpPr bwMode="gray">
          <a:xfrm>
            <a:off x="677541" y="294387"/>
            <a:ext cx="10840652" cy="6399899"/>
            <a:chOff x="363" y="196"/>
            <a:chExt cx="5808" cy="4261"/>
          </a:xfrm>
        </p:grpSpPr>
        <p:sp>
          <p:nvSpPr>
            <p:cNvPr id="16" name="Rectangle 443" hidden="1"/>
            <p:cNvSpPr>
              <a:spLocks noChangeArrowheads="1"/>
            </p:cNvSpPr>
            <p:nvPr userDrawn="1"/>
          </p:nvSpPr>
          <p:spPr bwMode="gray">
            <a:xfrm>
              <a:off x="363" y="4279"/>
              <a:ext cx="2044" cy="178"/>
            </a:xfrm>
            <a:prstGeom prst="rect">
              <a:avLst/>
            </a:prstGeom>
            <a:noFill/>
            <a:ln w="9525">
              <a:solidFill>
                <a:srgbClr val="A5A6A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/>
            <a:p>
              <a:pPr defTabSz="7806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zh-TW" sz="851" dirty="0">
                  <a:solidFill>
                    <a:srgbClr val="A5A6A9"/>
                  </a:solidFill>
                  <a:ea typeface="SimHei"/>
                </a:rPr>
                <a:t>Delete grid from slide master prior to printing</a:t>
              </a:r>
            </a:p>
            <a:p>
              <a:pPr defTabSz="780675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zh-TW" sz="851" b="1" dirty="0">
                  <a:solidFill>
                    <a:srgbClr val="A5A6A9"/>
                  </a:solidFill>
                  <a:ea typeface="SimHei"/>
                </a:rPr>
                <a:t>In 2010</a:t>
              </a:r>
              <a:r>
                <a:rPr lang="en-GB" altLang="zh-TW" sz="851" dirty="0">
                  <a:solidFill>
                    <a:srgbClr val="A5A6A9"/>
                  </a:solidFill>
                  <a:ea typeface="SimHei"/>
                </a:rPr>
                <a:t> select </a:t>
              </a:r>
              <a:r>
                <a:rPr lang="en-GB" altLang="zh-TW" sz="851" b="1" dirty="0">
                  <a:solidFill>
                    <a:srgbClr val="A5A6A9"/>
                  </a:solidFill>
                  <a:ea typeface="SimHei"/>
                </a:rPr>
                <a:t>View &gt; Slide Master</a:t>
              </a:r>
              <a:r>
                <a:rPr lang="en-GB" altLang="zh-TW" sz="851" dirty="0">
                  <a:solidFill>
                    <a:srgbClr val="A5A6A9"/>
                  </a:solidFill>
                  <a:ea typeface="SimHei"/>
                </a:rPr>
                <a:t> </a:t>
              </a:r>
              <a:r>
                <a:rPr lang="en-GB" altLang="zh-TW" sz="851" u="sng" dirty="0">
                  <a:solidFill>
                    <a:srgbClr val="A5A6A9"/>
                  </a:solidFill>
                  <a:ea typeface="SimHei"/>
                </a:rPr>
                <a:t>TWICE</a:t>
              </a:r>
              <a:r>
                <a:rPr lang="en-GB" altLang="zh-TW" sz="851" dirty="0">
                  <a:solidFill>
                    <a:srgbClr val="A5A6A9"/>
                  </a:solidFill>
                  <a:ea typeface="SimHei"/>
                </a:rPr>
                <a:t> to select/delete grid</a:t>
              </a:r>
            </a:p>
          </p:txBody>
        </p:sp>
        <p:sp>
          <p:nvSpPr>
            <p:cNvPr id="17" name="Rectangle 8" hidden="1"/>
            <p:cNvSpPr>
              <a:spLocks noChangeArrowheads="1"/>
            </p:cNvSpPr>
            <p:nvPr userDrawn="1"/>
          </p:nvSpPr>
          <p:spPr bwMode="gray">
            <a:xfrm>
              <a:off x="363" y="877"/>
              <a:ext cx="2858" cy="1587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8249" tIns="44124" rIns="88249" bIns="44124" anchor="ctr"/>
            <a:lstStyle/>
            <a:p>
              <a:pPr algn="ctr" defTabSz="8527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altLang="zh-TW" sz="662" b="1" dirty="0">
                <a:solidFill>
                  <a:srgbClr val="000000"/>
                </a:solidFill>
                <a:ea typeface="SimHei"/>
              </a:endParaRPr>
            </a:p>
          </p:txBody>
        </p:sp>
        <p:sp>
          <p:nvSpPr>
            <p:cNvPr id="18" name="Rectangle 9" hidden="1"/>
            <p:cNvSpPr>
              <a:spLocks noChangeArrowheads="1"/>
            </p:cNvSpPr>
            <p:nvPr userDrawn="1"/>
          </p:nvSpPr>
          <p:spPr bwMode="gray">
            <a:xfrm>
              <a:off x="363" y="2555"/>
              <a:ext cx="2859" cy="1588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527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altLang="zh-TW" sz="662" b="1" dirty="0">
                <a:solidFill>
                  <a:srgbClr val="000000"/>
                </a:solidFill>
                <a:ea typeface="SimHei"/>
              </a:endParaRPr>
            </a:p>
          </p:txBody>
        </p:sp>
        <p:sp>
          <p:nvSpPr>
            <p:cNvPr id="19" name="Rectangle 446" hidden="1"/>
            <p:cNvSpPr>
              <a:spLocks noChangeArrowheads="1"/>
            </p:cNvSpPr>
            <p:nvPr userDrawn="1"/>
          </p:nvSpPr>
          <p:spPr bwMode="gray">
            <a:xfrm>
              <a:off x="5465" y="196"/>
              <a:ext cx="706" cy="363"/>
            </a:xfrm>
            <a:prstGeom prst="rect">
              <a:avLst/>
            </a:prstGeom>
            <a:noFill/>
            <a:ln w="3175">
              <a:solidFill>
                <a:srgbClr val="A5A6A9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21" tIns="45162" rIns="90321" bIns="45162" anchor="ctr"/>
            <a:lstStyle/>
            <a:p>
              <a:pPr algn="ctr" defTabSz="852738" eaLnBrk="0" fontAlgn="base" hangingPunct="0">
                <a:lnSpc>
                  <a:spcPts val="662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zh-TW" sz="662" b="1" dirty="0">
                  <a:solidFill>
                    <a:srgbClr val="A5A6A9"/>
                  </a:solidFill>
                  <a:ea typeface="SimHei"/>
                </a:rPr>
                <a:t>Third party logo</a:t>
              </a:r>
            </a:p>
          </p:txBody>
        </p:sp>
        <p:sp>
          <p:nvSpPr>
            <p:cNvPr id="20" name="Rectangle 11" hidden="1"/>
            <p:cNvSpPr>
              <a:spLocks noChangeArrowheads="1"/>
            </p:cNvSpPr>
            <p:nvPr userDrawn="1"/>
          </p:nvSpPr>
          <p:spPr bwMode="gray">
            <a:xfrm>
              <a:off x="3311" y="877"/>
              <a:ext cx="2858" cy="1587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8249" tIns="44124" rIns="88249" bIns="44124" anchor="ctr"/>
            <a:lstStyle/>
            <a:p>
              <a:pPr algn="ctr" defTabSz="8527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altLang="zh-TW" sz="662" b="1" dirty="0">
                <a:solidFill>
                  <a:srgbClr val="000000"/>
                </a:solidFill>
                <a:ea typeface="SimHei"/>
              </a:endParaRPr>
            </a:p>
          </p:txBody>
        </p:sp>
        <p:sp>
          <p:nvSpPr>
            <p:cNvPr id="21" name="Rectangle 12" hidden="1"/>
            <p:cNvSpPr>
              <a:spLocks noChangeArrowheads="1"/>
            </p:cNvSpPr>
            <p:nvPr userDrawn="1"/>
          </p:nvSpPr>
          <p:spPr bwMode="gray">
            <a:xfrm>
              <a:off x="3310" y="2555"/>
              <a:ext cx="2859" cy="1588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5273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altLang="zh-TW" sz="662" b="1" dirty="0">
                <a:solidFill>
                  <a:srgbClr val="000000"/>
                </a:solidFill>
                <a:ea typeface="SimHei"/>
              </a:endParaRPr>
            </a:p>
          </p:txBody>
        </p:sp>
      </p:grpSp>
      <p:sp>
        <p:nvSpPr>
          <p:cNvPr id="24" name="GPS number" hidden="1"/>
          <p:cNvSpPr txBox="1">
            <a:spLocks noChangeArrowheads="1"/>
          </p:cNvSpPr>
          <p:nvPr userDrawn="1">
            <p:custDataLst>
              <p:tags r:id="rId7"/>
            </p:custDataLst>
          </p:nvPr>
        </p:nvSpPr>
        <p:spPr bwMode="gray">
          <a:xfrm rot="16200000">
            <a:off x="11632927" y="753794"/>
            <a:ext cx="914699" cy="12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/>
          <a:lstStyle>
            <a:lvl1pPr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1050" indent="-300038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1738" indent="-24130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2750" indent="-24130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62175" indent="-241300" defTabSz="901700">
              <a:spcBef>
                <a:spcPct val="50000"/>
              </a:spcBef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193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765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337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90975" indent="-241300" algn="ctr" defTabSz="901700" eaLnBrk="0" fontAlgn="base" hangingPunct="0">
              <a:spcBef>
                <a:spcPct val="50000"/>
              </a:spcBef>
              <a:spcAft>
                <a:spcPct val="0"/>
              </a:spcAft>
              <a:defRPr sz="6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TW" sz="662" b="0" i="0" dirty="0">
                <a:solidFill>
                  <a:srgbClr val="A5A6A9"/>
                </a:solidFill>
                <a:latin typeface="Arial"/>
                <a:ea typeface="SimHei"/>
              </a:rPr>
              <a:t>Insert GPS number here</a:t>
            </a:r>
          </a:p>
        </p:txBody>
      </p:sp>
      <p:sp>
        <p:nvSpPr>
          <p:cNvPr id="3" name="Master text placeholder"/>
          <p:cNvSpPr>
            <a:spLocks noGrp="1"/>
          </p:cNvSpPr>
          <p:nvPr userDrawn="1">
            <p:ph type="body" idx="1"/>
          </p:nvPr>
        </p:nvSpPr>
        <p:spPr bwMode="gray">
          <a:xfrm>
            <a:off x="677392" y="1316959"/>
            <a:ext cx="10837218" cy="49053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en-GB" altLang="zh-TW" dirty="0"/>
          </a:p>
        </p:txBody>
      </p:sp>
      <p:sp>
        <p:nvSpPr>
          <p:cNvPr id="2" name="Footer Placeholder 1"/>
          <p:cNvSpPr>
            <a:spLocks noGrp="1"/>
          </p:cNvSpPr>
          <p:nvPr userDrawn="1">
            <p:ph type="ftr" sz="quarter" idx="3"/>
          </p:nvPr>
        </p:nvSpPr>
        <p:spPr>
          <a:xfrm>
            <a:off x="8826695" y="6979436"/>
            <a:ext cx="2687765" cy="17295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040" b="1" i="0" u="none">
                <a:solidFill>
                  <a:srgbClr val="A6A6A6"/>
                </a:solidFill>
                <a:latin typeface="Arial" panose="020B0604020202020204" pitchFamily="34" charset="0"/>
                <a:ea typeface="SimHei" panose="02010609060101010101" pitchFamily="49" charset="-122"/>
              </a:defRPr>
            </a:lvl1pPr>
          </a:lstStyle>
          <a:p>
            <a:pPr eaLnBrk="0" hangingPunct="0"/>
            <a:endParaRPr lang="en-US" dirty="0"/>
          </a:p>
        </p:txBody>
      </p:sp>
      <p:sp>
        <p:nvSpPr>
          <p:cNvPr id="26" name="Slide title"/>
          <p:cNvSpPr>
            <a:spLocks noGrp="1" noChangeArrowheads="1"/>
          </p:cNvSpPr>
          <p:nvPr userDrawn="1">
            <p:ph type="title"/>
          </p:nvPr>
        </p:nvSpPr>
        <p:spPr bwMode="gray">
          <a:xfrm>
            <a:off x="677392" y="604072"/>
            <a:ext cx="9539700" cy="3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en-GB" altLang="zh-TW" dirty="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-813796" y="647897"/>
            <a:ext cx="571462" cy="432379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000000"/>
                </a:solidFill>
                <a:ea typeface="SimHei"/>
              </a:rPr>
              <a:t>R: 255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000000"/>
                </a:solidFill>
                <a:ea typeface="SimHei"/>
              </a:rPr>
              <a:t>G: 255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000000"/>
                </a:solidFill>
                <a:ea typeface="SimHei"/>
              </a:rPr>
              <a:t>B: 255</a:t>
            </a:r>
          </a:p>
        </p:txBody>
      </p:sp>
      <p:sp>
        <p:nvSpPr>
          <p:cNvPr id="23" name="Rectangle 22"/>
          <p:cNvSpPr/>
          <p:nvPr userDrawn="1"/>
        </p:nvSpPr>
        <p:spPr bwMode="gray">
          <a:xfrm>
            <a:off x="-813796" y="1106039"/>
            <a:ext cx="571462" cy="432379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0</a:t>
            </a:r>
          </a:p>
        </p:txBody>
      </p:sp>
      <p:sp>
        <p:nvSpPr>
          <p:cNvPr id="25" name="Rectangle 24"/>
          <p:cNvSpPr/>
          <p:nvPr userDrawn="1"/>
        </p:nvSpPr>
        <p:spPr bwMode="gray">
          <a:xfrm>
            <a:off x="-813796" y="2022323"/>
            <a:ext cx="571462" cy="432379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100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136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-813796" y="2480466"/>
            <a:ext cx="571462" cy="4323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178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221</a:t>
            </a: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-813796" y="2938608"/>
            <a:ext cx="571462" cy="432379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168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143</a:t>
            </a:r>
          </a:p>
        </p:txBody>
      </p:sp>
      <p:sp>
        <p:nvSpPr>
          <p:cNvPr id="31" name="Rectangle 30"/>
          <p:cNvSpPr/>
          <p:nvPr userDrawn="1"/>
        </p:nvSpPr>
        <p:spPr bwMode="gray">
          <a:xfrm>
            <a:off x="-813796" y="1564181"/>
            <a:ext cx="571462" cy="432379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121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45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130</a:t>
            </a:r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-813796" y="3396750"/>
            <a:ext cx="571462" cy="432379"/>
          </a:xfrm>
          <a:prstGeom prst="rect">
            <a:avLst/>
          </a:prstGeom>
          <a:solidFill>
            <a:srgbClr val="004C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0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76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0</a:t>
            </a:r>
          </a:p>
        </p:txBody>
      </p:sp>
      <p:sp>
        <p:nvSpPr>
          <p:cNvPr id="33" name="Rectangle 32"/>
          <p:cNvSpPr/>
          <p:nvPr userDrawn="1"/>
        </p:nvSpPr>
        <p:spPr bwMode="gray">
          <a:xfrm>
            <a:off x="-813796" y="3854892"/>
            <a:ext cx="571462" cy="432379"/>
          </a:xfrm>
          <a:prstGeom prst="rect">
            <a:avLst/>
          </a:prstGeom>
          <a:solidFill>
            <a:srgbClr val="6A242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106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36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36</a:t>
            </a:r>
          </a:p>
        </p:txBody>
      </p:sp>
      <p:sp>
        <p:nvSpPr>
          <p:cNvPr id="34" name="Rectangle 33"/>
          <p:cNvSpPr/>
          <p:nvPr userDrawn="1"/>
        </p:nvSpPr>
        <p:spPr bwMode="gray">
          <a:xfrm>
            <a:off x="-813796" y="4771175"/>
            <a:ext cx="571462" cy="432379"/>
          </a:xfrm>
          <a:prstGeom prst="rect">
            <a:avLst/>
          </a:prstGeom>
          <a:solidFill>
            <a:srgbClr val="192B6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25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43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101</a:t>
            </a:r>
          </a:p>
        </p:txBody>
      </p:sp>
      <p:sp>
        <p:nvSpPr>
          <p:cNvPr id="35" name="Rectangle 34"/>
          <p:cNvSpPr/>
          <p:nvPr userDrawn="1"/>
        </p:nvSpPr>
        <p:spPr bwMode="gray">
          <a:xfrm>
            <a:off x="-813796" y="4313034"/>
            <a:ext cx="571462" cy="4323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38" rIns="0" bIns="43238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R: 89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G: 89</a:t>
            </a:r>
          </a:p>
          <a:p>
            <a:pPr marL="108094" defTabSz="812203" eaLnBrk="0" fontAlgn="base" hangingPunct="0">
              <a:spcAft>
                <a:spcPct val="0"/>
              </a:spcAft>
            </a:pPr>
            <a:r>
              <a:rPr lang="en-GB" altLang="zh-TW" sz="757" dirty="0">
                <a:solidFill>
                  <a:srgbClr val="FFFFFF"/>
                </a:solidFill>
                <a:ea typeface="SimHei"/>
              </a:rPr>
              <a:t>B: 89</a:t>
            </a:r>
          </a:p>
        </p:txBody>
      </p:sp>
      <p:sp>
        <p:nvSpPr>
          <p:cNvPr id="27" name="Slide number"/>
          <p:cNvSpPr>
            <a:spLocks noChangeArrowheads="1"/>
          </p:cNvSpPr>
          <p:nvPr userDrawn="1"/>
        </p:nvSpPr>
        <p:spPr bwMode="gray">
          <a:xfrm>
            <a:off x="103437" y="6628905"/>
            <a:ext cx="201667" cy="16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852738" eaLnBrk="0" fontAlgn="base" hangingPunct="0">
              <a:spcBef>
                <a:spcPct val="0"/>
              </a:spcBef>
              <a:spcAft>
                <a:spcPct val="0"/>
              </a:spcAft>
            </a:pPr>
            <a:fld id="{1CF9EA00-886D-43B8-A53F-CB3B22E97C6F}" type="slidenum">
              <a:rPr lang="en-GB" altLang="zh-TW" sz="1040">
                <a:solidFill>
                  <a:srgbClr val="000000"/>
                </a:solidFill>
                <a:ea typeface="SimHei"/>
              </a:rPr>
              <a:pPr algn="ctr" defTabSz="85273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zh-TW" sz="1040" dirty="0">
              <a:solidFill>
                <a:srgbClr val="000000"/>
              </a:solidFill>
              <a:ea typeface="SimHei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899" y="6403279"/>
            <a:ext cx="1140989" cy="28266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10656277" y="6307015"/>
            <a:ext cx="1281611" cy="482047"/>
          </a:xfrm>
          <a:prstGeom prst="rect">
            <a:avLst/>
          </a:prstGeom>
          <a:solidFill>
            <a:srgbClr val="F2F2F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588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2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l" defTabSz="11019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1" b="1" baseline="0">
          <a:solidFill>
            <a:schemeClr val="bg1"/>
          </a:solidFill>
          <a:latin typeface="Arial"/>
          <a:ea typeface="SimHei"/>
          <a:cs typeface="+mj-cs"/>
        </a:defRPr>
      </a:lvl1pPr>
      <a:lvl2pPr algn="l" defTabSz="11019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2"/>
          </a:solidFill>
          <a:latin typeface="Arial" charset="0"/>
          <a:cs typeface="Arial" charset="0"/>
        </a:defRPr>
      </a:lvl2pPr>
      <a:lvl3pPr algn="l" defTabSz="11019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2"/>
          </a:solidFill>
          <a:latin typeface="Arial" charset="0"/>
          <a:cs typeface="Arial" charset="0"/>
        </a:defRPr>
      </a:lvl3pPr>
      <a:lvl4pPr algn="l" defTabSz="11019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2"/>
          </a:solidFill>
          <a:latin typeface="Arial" charset="0"/>
          <a:cs typeface="Arial" charset="0"/>
        </a:defRPr>
      </a:lvl4pPr>
      <a:lvl5pPr algn="l" defTabSz="110195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81">
          <a:solidFill>
            <a:schemeClr val="tx2"/>
          </a:solidFill>
          <a:latin typeface="Arial" charset="0"/>
          <a:cs typeface="Arial" charset="0"/>
        </a:defRPr>
      </a:lvl5pPr>
      <a:lvl6pPr marL="432374" algn="l" defTabSz="1049408" rtl="0" eaLnBrk="1" fontAlgn="base" hangingPunct="1">
        <a:spcBef>
          <a:spcPct val="0"/>
        </a:spcBef>
        <a:spcAft>
          <a:spcPct val="0"/>
        </a:spcAft>
        <a:defRPr sz="2270">
          <a:solidFill>
            <a:schemeClr val="accent1"/>
          </a:solidFill>
          <a:latin typeface="Arial" charset="0"/>
          <a:cs typeface="Arial" charset="0"/>
        </a:defRPr>
      </a:lvl6pPr>
      <a:lvl7pPr marL="864748" algn="l" defTabSz="1049408" rtl="0" eaLnBrk="1" fontAlgn="base" hangingPunct="1">
        <a:spcBef>
          <a:spcPct val="0"/>
        </a:spcBef>
        <a:spcAft>
          <a:spcPct val="0"/>
        </a:spcAft>
        <a:defRPr sz="2270">
          <a:solidFill>
            <a:schemeClr val="accent1"/>
          </a:solidFill>
          <a:latin typeface="Arial" charset="0"/>
          <a:cs typeface="Arial" charset="0"/>
        </a:defRPr>
      </a:lvl7pPr>
      <a:lvl8pPr marL="1297122" algn="l" defTabSz="1049408" rtl="0" eaLnBrk="1" fontAlgn="base" hangingPunct="1">
        <a:spcBef>
          <a:spcPct val="0"/>
        </a:spcBef>
        <a:spcAft>
          <a:spcPct val="0"/>
        </a:spcAft>
        <a:defRPr sz="2270">
          <a:solidFill>
            <a:schemeClr val="accent1"/>
          </a:solidFill>
          <a:latin typeface="Arial" charset="0"/>
          <a:cs typeface="Arial" charset="0"/>
        </a:defRPr>
      </a:lvl8pPr>
      <a:lvl9pPr marL="1729496" algn="l" defTabSz="1049408" rtl="0" eaLnBrk="1" fontAlgn="base" hangingPunct="1">
        <a:spcBef>
          <a:spcPct val="0"/>
        </a:spcBef>
        <a:spcAft>
          <a:spcPct val="0"/>
        </a:spcAft>
        <a:defRPr sz="227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852738" rtl="0" eaLnBrk="1" fontAlgn="base" hangingPunct="1">
        <a:spcBef>
          <a:spcPts val="189"/>
        </a:spcBef>
        <a:spcAft>
          <a:spcPct val="0"/>
        </a:spcAft>
        <a:buClr>
          <a:schemeClr val="tx2"/>
        </a:buClr>
        <a:buFont typeface="Symbol" pitchFamily="18" charset="2"/>
        <a:buNone/>
        <a:defRPr lang="en-US" sz="1513" baseline="0" dirty="0" smtClean="0">
          <a:solidFill>
            <a:schemeClr val="tx1"/>
          </a:solidFill>
          <a:latin typeface="Arial"/>
          <a:ea typeface="SimHei"/>
          <a:cs typeface="+mn-cs"/>
        </a:defRPr>
      </a:lvl1pPr>
      <a:lvl2pPr marL="214686" indent="-214686" algn="l" defTabSz="852738" rtl="0" eaLnBrk="1" fontAlgn="base" hangingPunct="1">
        <a:spcBef>
          <a:spcPts val="189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lang="en-US" sz="1513" baseline="0" dirty="0" smtClean="0">
          <a:solidFill>
            <a:schemeClr val="tx1"/>
          </a:solidFill>
          <a:latin typeface="Arial"/>
          <a:ea typeface="SimHei"/>
          <a:cs typeface="+mn-cs"/>
        </a:defRPr>
      </a:lvl2pPr>
      <a:lvl3pPr marL="435377" indent="-220691" algn="l" defTabSz="852738" rtl="0" eaLnBrk="1" fontAlgn="base" hangingPunct="1">
        <a:spcBef>
          <a:spcPts val="189"/>
        </a:spcBef>
        <a:spcAft>
          <a:spcPct val="0"/>
        </a:spcAft>
        <a:buClr>
          <a:schemeClr val="bg2"/>
        </a:buClr>
        <a:buChar char="–"/>
        <a:defRPr lang="en-US" sz="1324" baseline="0" dirty="0" smtClean="0">
          <a:solidFill>
            <a:schemeClr val="tx1"/>
          </a:solidFill>
          <a:latin typeface="Arial"/>
          <a:ea typeface="SimHei"/>
          <a:cs typeface="+mn-cs"/>
        </a:defRPr>
      </a:lvl3pPr>
      <a:lvl4pPr marL="650063" indent="-214686" algn="l" defTabSz="852738" rtl="0" eaLnBrk="1" fontAlgn="base" hangingPunct="1">
        <a:spcBef>
          <a:spcPts val="189"/>
        </a:spcBef>
        <a:spcAft>
          <a:spcPct val="0"/>
        </a:spcAft>
        <a:buClr>
          <a:schemeClr val="bg2"/>
        </a:buClr>
        <a:buChar char="–"/>
        <a:defRPr lang="en-US" sz="1135" baseline="0" dirty="0" smtClean="0">
          <a:solidFill>
            <a:schemeClr val="tx1"/>
          </a:solidFill>
          <a:latin typeface="Arial"/>
          <a:ea typeface="SimHei"/>
          <a:cs typeface="+mn-cs"/>
        </a:defRPr>
      </a:lvl4pPr>
      <a:lvl5pPr marL="864748" indent="-214686" algn="l" defTabSz="1101953" rtl="0" eaLnBrk="1" fontAlgn="base" hangingPunct="1">
        <a:spcBef>
          <a:spcPts val="189"/>
        </a:spcBef>
        <a:spcAft>
          <a:spcPct val="0"/>
        </a:spcAft>
        <a:buClr>
          <a:schemeClr val="bg2"/>
        </a:buClr>
        <a:buFont typeface="Times New Roman" pitchFamily="18" charset="0"/>
        <a:buChar char="–"/>
        <a:defRPr lang="en-US" sz="946" dirty="0" smtClean="0">
          <a:solidFill>
            <a:schemeClr val="tx1"/>
          </a:solidFill>
          <a:latin typeface="Arial"/>
          <a:ea typeface="SimHei"/>
          <a:cs typeface="+mn-cs"/>
        </a:defRPr>
      </a:lvl5pPr>
      <a:lvl6pPr marL="1460764" indent="-201174" algn="l" defTabSz="104940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757">
          <a:solidFill>
            <a:schemeClr val="tx1"/>
          </a:solidFill>
          <a:latin typeface="+mn-lt"/>
          <a:cs typeface="+mn-cs"/>
        </a:defRPr>
      </a:lvl6pPr>
      <a:lvl7pPr marL="1893138" indent="-201174" algn="l" defTabSz="104940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757">
          <a:solidFill>
            <a:schemeClr val="tx1"/>
          </a:solidFill>
          <a:latin typeface="+mn-lt"/>
          <a:cs typeface="+mn-cs"/>
        </a:defRPr>
      </a:lvl7pPr>
      <a:lvl8pPr marL="2325512" indent="-201174" algn="l" defTabSz="104940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757">
          <a:solidFill>
            <a:schemeClr val="tx1"/>
          </a:solidFill>
          <a:latin typeface="+mn-lt"/>
          <a:cs typeface="+mn-cs"/>
        </a:defRPr>
      </a:lvl8pPr>
      <a:lvl9pPr marL="2757886" indent="-201174" algn="l" defTabSz="1049408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75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74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748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7122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496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870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4244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618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8992" algn="l" defTabSz="864748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6">
          <p15:clr>
            <a:srgbClr val="F26B43"/>
          </p15:clr>
        </p15:guide>
        <p15:guide id="2" pos="5760">
          <p15:clr>
            <a:srgbClr val="F26B43"/>
          </p15:clr>
        </p15:guide>
        <p15:guide id="3" orient="horz" pos="876">
          <p15:clr>
            <a:srgbClr val="F26B43"/>
          </p15:clr>
        </p15:guide>
        <p15:guide id="4" pos="61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67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0" r:id="rId4"/>
  </p:sldLayoutIdLst>
  <p:txStyles>
    <p:titleStyle>
      <a:lvl1pPr algn="l" defTabSz="910295" rtl="0" eaLnBrk="1" latinLnBrk="0" hangingPunct="1">
        <a:lnSpc>
          <a:spcPct val="90000"/>
        </a:lnSpc>
        <a:spcBef>
          <a:spcPct val="0"/>
        </a:spcBef>
        <a:buNone/>
        <a:defRPr sz="43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574" indent="-227574" algn="l" defTabSz="910295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8" kern="1200">
          <a:solidFill>
            <a:schemeClr val="tx1"/>
          </a:solidFill>
          <a:latin typeface="+mn-lt"/>
          <a:ea typeface="+mn-ea"/>
          <a:cs typeface="+mn-cs"/>
        </a:defRPr>
      </a:lvl1pPr>
      <a:lvl2pPr marL="682722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9" kern="1200">
          <a:solidFill>
            <a:schemeClr val="tx1"/>
          </a:solidFill>
          <a:latin typeface="+mn-lt"/>
          <a:ea typeface="+mn-ea"/>
          <a:cs typeface="+mn-cs"/>
        </a:defRPr>
      </a:lvl2pPr>
      <a:lvl3pPr marL="1137869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3pPr>
      <a:lvl4pPr marL="1593017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2048165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503312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958460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413607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868756" indent="-227574" algn="l" defTabSz="910295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5148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0295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65443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0591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75738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30886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186034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41181" algn="l" defTabSz="910295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295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0295"/>
              <a:t>9/30/2024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29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6">
                <a:solidFill>
                  <a:schemeClr val="accent1"/>
                </a:solidFill>
              </a:defRPr>
            </a:lvl1pPr>
          </a:lstStyle>
          <a:p>
            <a:pPr defTabSz="910295"/>
            <a:fld id="{4BC78E62-31A1-4B49-9F01-4A1C48C4C4D2}" type="slidenum">
              <a:rPr lang="en-US" smtClean="0">
                <a:solidFill>
                  <a:srgbClr val="90C226"/>
                </a:solidFill>
              </a:rPr>
              <a:pPr defTabSz="910295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-10970"/>
            <a:ext cx="10295467" cy="445279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295"/>
            <a:endParaRPr lang="en-US" sz="1792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0182578" y="-10970"/>
            <a:ext cx="1016003" cy="445279"/>
          </a:xfrm>
          <a:prstGeom prst="rect">
            <a:avLst/>
          </a:prstGeom>
          <a:solidFill>
            <a:srgbClr val="0048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295"/>
            <a:endParaRPr lang="en-US" sz="1792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198578" y="-10970"/>
            <a:ext cx="1016000" cy="445279"/>
          </a:xfrm>
          <a:prstGeom prst="rect">
            <a:avLst/>
          </a:prstGeom>
          <a:solidFill>
            <a:srgbClr val="0D29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295"/>
            <a:endParaRPr lang="en-US" sz="1792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-22578" y="6051128"/>
            <a:ext cx="10295467" cy="72805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295"/>
            <a:endParaRPr lang="en-US" sz="1792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0160000" y="6051128"/>
            <a:ext cx="1016003" cy="72805"/>
          </a:xfrm>
          <a:prstGeom prst="rect">
            <a:avLst/>
          </a:prstGeom>
          <a:solidFill>
            <a:srgbClr val="0048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295"/>
            <a:endParaRPr lang="en-US" sz="1792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1176000" y="6051128"/>
            <a:ext cx="1016000" cy="72805"/>
          </a:xfrm>
          <a:prstGeom prst="rect">
            <a:avLst/>
          </a:prstGeom>
          <a:solidFill>
            <a:srgbClr val="0D29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295"/>
            <a:endParaRPr lang="en-US" sz="1792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19288" y="-33866"/>
            <a:ext cx="2122311" cy="8128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0295"/>
            <a:endParaRPr lang="en-US" sz="1792" dirty="0">
              <a:solidFill>
                <a:prstClr val="white"/>
              </a:solidFill>
            </a:endParaRPr>
          </a:p>
        </p:txBody>
      </p:sp>
      <p:pic>
        <p:nvPicPr>
          <p:cNvPr id="25" name="Picture 24" descr="EMIS_Logo_CMYK_BlackColor.jp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3" y="199339"/>
            <a:ext cx="1812263" cy="542645"/>
          </a:xfrm>
          <a:prstGeom prst="rect">
            <a:avLst/>
          </a:prstGeom>
        </p:spPr>
      </p:pic>
      <p:cxnSp>
        <p:nvCxnSpPr>
          <p:cNvPr id="26" name="Straight Connector 25"/>
          <p:cNvCxnSpPr/>
          <p:nvPr userDrawn="1"/>
        </p:nvCxnSpPr>
        <p:spPr>
          <a:xfrm>
            <a:off x="587023" y="1591735"/>
            <a:ext cx="10882488" cy="0"/>
          </a:xfrm>
          <a:prstGeom prst="line">
            <a:avLst/>
          </a:prstGeom>
          <a:ln w="6350" cmpd="sng">
            <a:solidFill>
              <a:srgbClr val="DCE0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85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hf hdr="0" ftr="0" dt="0"/>
  <p:txStyles>
    <p:titleStyle>
      <a:lvl1pPr algn="l" defTabSz="455148" rtl="0" eaLnBrk="1" latinLnBrk="0" hangingPunct="1">
        <a:spcBef>
          <a:spcPct val="0"/>
        </a:spcBef>
        <a:buNone/>
        <a:defRPr sz="358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1361" indent="-341361" algn="l" defTabSz="455148" rtl="0" eaLnBrk="1" latinLnBrk="0" hangingPunct="1">
        <a:spcBef>
          <a:spcPts val="99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9615" indent="-284468" algn="l" defTabSz="455148" rtl="0" eaLnBrk="1" latinLnBrk="0" hangingPunct="1">
        <a:spcBef>
          <a:spcPts val="99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37869" indent="-227574" algn="l" defTabSz="455148" rtl="0" eaLnBrk="1" latinLnBrk="0" hangingPunct="1">
        <a:spcBef>
          <a:spcPts val="99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9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3017" indent="-227574" algn="l" defTabSz="455148" rtl="0" eaLnBrk="1" latinLnBrk="0" hangingPunct="1">
        <a:spcBef>
          <a:spcPts val="99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48165" indent="-227574" algn="l" defTabSz="455148" rtl="0" eaLnBrk="1" latinLnBrk="0" hangingPunct="1">
        <a:spcBef>
          <a:spcPts val="99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03312" indent="-227574" algn="l" defTabSz="455148" rtl="0" eaLnBrk="1" latinLnBrk="0" hangingPunct="1">
        <a:spcBef>
          <a:spcPts val="99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58460" indent="-227574" algn="l" defTabSz="455148" rtl="0" eaLnBrk="1" latinLnBrk="0" hangingPunct="1">
        <a:spcBef>
          <a:spcPts val="99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13607" indent="-227574" algn="l" defTabSz="455148" rtl="0" eaLnBrk="1" latinLnBrk="0" hangingPunct="1">
        <a:spcBef>
          <a:spcPts val="99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68756" indent="-227574" algn="l" defTabSz="455148" rtl="0" eaLnBrk="1" latinLnBrk="0" hangingPunct="1">
        <a:spcBef>
          <a:spcPts val="996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9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1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1pPr>
      <a:lvl2pPr marL="455148" algn="l" defTabSz="4551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910295" algn="l" defTabSz="4551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3pPr>
      <a:lvl4pPr marL="1365443" algn="l" defTabSz="4551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4pPr>
      <a:lvl5pPr marL="1820591" algn="l" defTabSz="4551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5pPr>
      <a:lvl6pPr marL="2275738" algn="l" defTabSz="4551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6pPr>
      <a:lvl7pPr marL="2730886" algn="l" defTabSz="4551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7pPr>
      <a:lvl8pPr marL="3186034" algn="l" defTabSz="4551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8pPr>
      <a:lvl9pPr marL="3641181" algn="l" defTabSz="455148" rtl="0" eaLnBrk="1" latinLnBrk="0" hangingPunct="1">
        <a:defRPr sz="17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g"/><Relationship Id="rId18" Type="http://schemas.openxmlformats.org/officeDocument/2006/relationships/image" Target="../media/image4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0.png"/><Relationship Id="rId1" Type="http://schemas.openxmlformats.org/officeDocument/2006/relationships/tags" Target="../tags/tag18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72" y="-91221"/>
            <a:ext cx="12231172" cy="6933981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356096" y="1792676"/>
            <a:ext cx="11243038" cy="2506619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</p:spPr>
        <p:txBody>
          <a:bodyPr vert="horz" lIns="91034" tIns="45517" rIns="91034" bIns="45517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66688" indent="-1666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200" kern="1200">
                <a:solidFill>
                  <a:srgbClr val="4A4A4B"/>
                </a:solidFill>
                <a:latin typeface="+mn-lt"/>
                <a:ea typeface="+mn-ea"/>
                <a:cs typeface="+mn-cs"/>
              </a:defRPr>
            </a:lvl2pPr>
            <a:lvl3pPr marL="347472" indent="-15544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1200" kern="1200">
                <a:solidFill>
                  <a:srgbClr val="4A4A4B"/>
                </a:solidFill>
                <a:latin typeface="+mn-lt"/>
                <a:ea typeface="+mn-ea"/>
                <a:cs typeface="+mn-cs"/>
              </a:defRPr>
            </a:lvl3pPr>
            <a:lvl4pPr marL="521208" indent="-11887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4A4A4B"/>
                </a:solidFill>
                <a:latin typeface="+mn-lt"/>
                <a:ea typeface="+mn-ea"/>
                <a:cs typeface="+mn-cs"/>
              </a:defRPr>
            </a:lvl4pPr>
            <a:lvl5pPr marL="694944" indent="-10972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200" kern="1200">
                <a:solidFill>
                  <a:srgbClr val="4A4A4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87650"/>
            <a:r>
              <a:rPr lang="en-MY" sz="2788" b="1" dirty="0">
                <a:solidFill>
                  <a:prstClr val="white">
                    <a:lumMod val="6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haroni" panose="02010803020104030203" pitchFamily="2" charset="-79"/>
              </a:rPr>
              <a:t>“UNLOCKING THE POTENTIAL OF EMERGING MARKET” </a:t>
            </a:r>
            <a:endParaRPr lang="en-US" altLang="zh-CN" sz="2389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haroni" panose="02010803020104030203" pitchFamily="2" charset="-79"/>
            </a:endParaRPr>
          </a:p>
          <a:p>
            <a:pPr algn="ctr" defTabSz="487650"/>
            <a:r>
              <a:rPr lang="zh-CN" altLang="en-US" sz="2389" b="1" dirty="0">
                <a:solidFill>
                  <a:prstClr val="white">
                    <a:lumMod val="6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haroni" panose="02010803020104030203" pitchFamily="2" charset="-79"/>
              </a:rPr>
              <a:t>“挖掘新兴市场的潜力”</a:t>
            </a:r>
            <a:endParaRPr lang="en-US" altLang="zh-CN" sz="2389" b="1" dirty="0">
              <a:solidFill>
                <a:prstClr val="white">
                  <a:lumMod val="6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haroni" panose="02010803020104030203" pitchFamily="2" charset="-79"/>
            </a:endParaRPr>
          </a:p>
          <a:p>
            <a:pPr algn="ctr" defTabSz="487650"/>
            <a:endParaRPr lang="en-US" altLang="zh-CN" sz="2389" b="1" dirty="0">
              <a:solidFill>
                <a:prstClr val="white">
                  <a:lumMod val="65000"/>
                </a:prst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haroni" panose="02010803020104030203" pitchFamily="2" charset="-79"/>
            </a:endParaRPr>
          </a:p>
          <a:p>
            <a:pPr algn="ctr" defTabSz="487650"/>
            <a:r>
              <a:rPr lang="zh-CN" altLang="en-US" sz="2389" b="1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haroni" panose="02010803020104030203" pitchFamily="2" charset="-79"/>
              </a:rPr>
              <a:t>新兴市场商业资讯平台</a:t>
            </a:r>
            <a:r>
              <a:rPr lang="en-US" altLang="en-US" sz="2560" b="1" dirty="0">
                <a:solidFill>
                  <a:prstClr val="white"/>
                </a:solidFill>
                <a:latin typeface="Trebuchet MS" panose="020B0603020202020204"/>
              </a:rPr>
              <a:t> </a:t>
            </a:r>
          </a:p>
          <a:p>
            <a:pPr algn="ctr" defTabSz="487650"/>
            <a:endParaRPr lang="en-US" altLang="zh-CN" sz="2389" b="1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" b="31072"/>
          <a:stretch/>
        </p:blipFill>
        <p:spPr>
          <a:xfrm>
            <a:off x="5026000" y="4511321"/>
            <a:ext cx="2100826" cy="573542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28624" y="3719745"/>
            <a:ext cx="7697980" cy="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1400">
                <a:solidFill>
                  <a:srgbClr val="15419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00">
                <a:solidFill>
                  <a:srgbClr val="15419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rgbClr val="15419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rgbClr val="15419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rgbClr val="15419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rgbClr val="15419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rgbClr val="15419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rgbClr val="15419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rgbClr val="15419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pPr marL="182869" indent="-182869" algn="ctr" defTabSz="910295" eaLnBrk="1" hangingPunct="1">
              <a:buNone/>
            </a:pPr>
            <a:r>
              <a:rPr lang="en-US" altLang="en-US" sz="2560" b="1" dirty="0">
                <a:solidFill>
                  <a:srgbClr val="1B7EE4"/>
                </a:solidFill>
              </a:rPr>
              <a:t>E</a:t>
            </a:r>
            <a:r>
              <a:rPr lang="en-US" altLang="en-US" sz="2560" b="1" dirty="0">
                <a:solidFill>
                  <a:prstClr val="white"/>
                </a:solidFill>
              </a:rPr>
              <a:t>merging </a:t>
            </a:r>
            <a:r>
              <a:rPr lang="en-US" altLang="en-US" sz="2560" b="1" dirty="0">
                <a:solidFill>
                  <a:srgbClr val="1B7EE4"/>
                </a:solidFill>
              </a:rPr>
              <a:t>M</a:t>
            </a:r>
            <a:r>
              <a:rPr lang="en-US" altLang="en-US" sz="2560" b="1" dirty="0">
                <a:solidFill>
                  <a:prstClr val="white"/>
                </a:solidFill>
              </a:rPr>
              <a:t>arkets </a:t>
            </a:r>
            <a:r>
              <a:rPr lang="en-US" altLang="en-US" sz="2560" b="1" dirty="0">
                <a:solidFill>
                  <a:srgbClr val="1B7EE4"/>
                </a:solidFill>
              </a:rPr>
              <a:t>I</a:t>
            </a:r>
            <a:r>
              <a:rPr lang="en-US" altLang="en-US" sz="2560" b="1" dirty="0">
                <a:solidFill>
                  <a:prstClr val="white"/>
                </a:solidFill>
              </a:rPr>
              <a:t>nformation </a:t>
            </a:r>
            <a:r>
              <a:rPr lang="en-US" altLang="en-US" sz="2560" b="1" dirty="0">
                <a:solidFill>
                  <a:srgbClr val="1B7EE4"/>
                </a:solidFill>
              </a:rPr>
              <a:t>S</a:t>
            </a:r>
            <a:r>
              <a:rPr lang="en-US" altLang="en-US" sz="2560" b="1" dirty="0">
                <a:solidFill>
                  <a:prstClr val="white"/>
                </a:solidFill>
              </a:rPr>
              <a:t>ervice</a:t>
            </a:r>
          </a:p>
          <a:p>
            <a:pPr marL="182869" indent="-182869" algn="ctr" defTabSz="910295" eaLnBrk="1" hangingPunct="1">
              <a:buNone/>
            </a:pPr>
            <a:endParaRPr lang="en-US" altLang="en-US" sz="2560" b="1" dirty="0">
              <a:solidFill>
                <a:prstClr val="white"/>
              </a:solidFill>
            </a:endParaRPr>
          </a:p>
          <a:p>
            <a:pPr marL="182869" indent="-182869" algn="ctr" defTabSz="910295" eaLnBrk="1" hangingPunct="1">
              <a:buNone/>
            </a:pPr>
            <a:endParaRPr lang="en-US" altLang="en-US" sz="288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72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676549" y="208552"/>
            <a:ext cx="8696762" cy="75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>
            <a:lvl1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 b="1" baseline="0">
                <a:solidFill>
                  <a:schemeClr val="bg1"/>
                </a:solidFill>
                <a:latin typeface="Arial"/>
                <a:ea typeface="SimHei"/>
                <a:cs typeface="+mj-cs"/>
              </a:defRPr>
            </a:lvl1pPr>
            <a:lvl2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32374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864748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297122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729496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zh-CN" altLang="en-US" sz="3200" b="0" kern="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我们的客户</a:t>
            </a:r>
            <a:r>
              <a:rPr lang="en-US" altLang="zh-CN" sz="3200" b="0" kern="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0" kern="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全球高校</a:t>
            </a:r>
            <a:endParaRPr lang="en-US" sz="3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4A8D3376-2C0B-45E6-8A16-61BED6B7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163" y="1317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A6DB9B4E-EB07-4C2E-8D22-4822CCC2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2307" y="1317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Group 5">
            <a:extLst>
              <a:ext uri="{FF2B5EF4-FFF2-40B4-BE49-F238E27FC236}">
                <a16:creationId xmlns:a16="http://schemas.microsoft.com/office/drawing/2014/main" id="{3C2E469F-14B3-D5F2-85DF-0EEA5D912B26}"/>
              </a:ext>
            </a:extLst>
          </p:cNvPr>
          <p:cNvGraphicFramePr>
            <a:graphicFrameLocks noGrp="1"/>
          </p:cNvGraphicFramePr>
          <p:nvPr/>
        </p:nvGraphicFramePr>
        <p:xfrm>
          <a:off x="623649" y="1644103"/>
          <a:ext cx="4979469" cy="39053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43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278">
                <a:tc rowSpan="1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9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美</a:t>
                      </a:r>
                      <a:endParaRPr lang="en-US" altLang="en-US" sz="1900" kern="1200" cap="all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lang="en-US" altLang="en-US" sz="1900" kern="1200" cap="all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lang="en-US" altLang="en-US" sz="1900" kern="1200" cap="all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lang="en-US" altLang="en-US" sz="1900" kern="1200" cap="all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9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国</a:t>
                      </a:r>
                      <a:endParaRPr lang="zh-CN" altLang="en-US" sz="1900" b="1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科罗拉多丹佛大学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达特茅斯学院</a:t>
                      </a:r>
                      <a:endParaRPr lang="zh-CN" altLang="en-US" sz="1300" b="0" kern="1200" cap="all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亚利桑那大学</a:t>
                      </a:r>
                      <a:endParaRPr lang="zh-CN" altLang="en-US" sz="1300" b="0" kern="1200" cap="all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波士顿学院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宾夕法尼亚大学</a:t>
                      </a:r>
                      <a:endParaRPr lang="en-US" altLang="zh-CN" sz="1300" kern="1200" cap="all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沃顿商学院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宋体" panose="02010600030101010101" pitchFamily="2" charset="-122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卡尔加里大学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布兰迪斯大学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华盛顿大学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堪萨斯大学</a:t>
                      </a:r>
                      <a:endParaRPr lang="zh-CN" altLang="en-US" sz="1300" b="0" kern="1200" cap="all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布莱恩特大学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州长州立大学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马萨诸赛大学</a:t>
                      </a:r>
                      <a:endParaRPr lang="zh-CN" altLang="en-US" sz="1300" b="0" kern="1200" cap="all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哥伦比亚大学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哈佛大学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宋体" panose="02010600030101010101" pitchFamily="2" charset="-122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多伦多大学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麻省理工学院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宋体" panose="02010600030101010101" pitchFamily="2" charset="-122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伊利诺斯大学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密歇根大学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宋体" panose="02010600030101010101" pitchFamily="2" charset="-122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国防大学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宋体" panose="02010600030101010101" pitchFamily="2" charset="-122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罗切斯特理工大学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明尼苏达大学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纽约大学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塞伦州立学院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西安大略大学</a:t>
                      </a:r>
                      <a:endParaRPr lang="zh-CN" altLang="en-US" sz="1300" b="0" kern="1200" cap="all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西北大学</a:t>
                      </a:r>
                      <a:endParaRPr lang="zh-CN" altLang="en-US" sz="1300" b="0" kern="1200" cap="all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宋体" panose="02010600030101010101" pitchFamily="2" charset="-122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旧金山州立大学</a:t>
                      </a:r>
                      <a:endParaRPr lang="zh-CN" altLang="en-US" sz="1300" b="0" kern="1200" cap="all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耶鲁大学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宋体" panose="02010600030101010101" pitchFamily="2" charset="-122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俄亥俄州立大学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加州大学圣地亚哥</a:t>
                      </a:r>
                      <a:endParaRPr lang="en-US" altLang="zh-CN" sz="1300" kern="1200" cap="all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分校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斯坦福大学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雷鸟全球管理学院</a:t>
                      </a:r>
                      <a:endParaRPr lang="zh-CN" altLang="en-US" sz="1300" b="0" kern="1200" cap="all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加州大学柏克莱分校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CN" altLang="en-US" sz="1300" kern="1200" cap="all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芝加哥大学</a:t>
                      </a:r>
                      <a:endParaRPr lang="zh-CN" altLang="en-US" sz="1300" b="0" kern="1200" cap="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5F0037A8-690E-C379-2152-DD3317308934}"/>
              </a:ext>
            </a:extLst>
          </p:cNvPr>
          <p:cNvGraphicFramePr>
            <a:graphicFrameLocks noGrp="1"/>
          </p:cNvGraphicFramePr>
          <p:nvPr/>
        </p:nvGraphicFramePr>
        <p:xfrm>
          <a:off x="5603118" y="1644103"/>
          <a:ext cx="5582652" cy="389311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82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2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641"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中国</a:t>
                      </a:r>
                      <a:endParaRPr kumimoji="0" lang="zh-CN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中欧国际商学院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首都经贸大学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华东师范大学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长江商学院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上海交通大学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香港大学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541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浙江财经大学</a:t>
                      </a:r>
                      <a:endParaRPr kumimoji="0" lang="en-US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rgbClr val="15419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541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湖南大学</a:t>
                      </a:r>
                      <a:endParaRPr kumimoji="0" lang="en-US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rgbClr val="15419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541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Times New Roman" panose="02020603050405020304" pitchFamily="18" charset="0"/>
                        </a:rPr>
                        <a:t>北京航天航空大学</a:t>
                      </a:r>
                      <a:endParaRPr kumimoji="0" lang="en-US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rgbClr val="15419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云南财经大学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北京大学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中山大学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南开大学</a:t>
                      </a:r>
                      <a:endParaRPr kumimoji="0" lang="en-US" altLang="en-US" sz="13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上海财经大学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Times New Roman" panose="02020603050405020304" pitchFamily="18" charset="0"/>
                        </a:rPr>
                        <a:t>深圳大学城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上海对外经贸大学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上海理工大学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华南理工大学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6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541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宋体" panose="02010600030101010101" pitchFamily="2" charset="-122"/>
                        </a:rPr>
                        <a:t>英国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rgbClr val="15419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伦敦商学院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巴斯大学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杜伦大学</a:t>
                      </a:r>
                      <a:endParaRPr kumimoji="0" lang="zh-CN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维真学院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牛津大学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威斯敏斯特大学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6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541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宋体" panose="02010600030101010101" pitchFamily="2" charset="-122"/>
                        </a:rPr>
                        <a:t>日本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rgbClr val="15419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金泽星大学</a:t>
                      </a:r>
                      <a:endParaRPr kumimoji="0" lang="zh-CN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横浜国立大学</a:t>
                      </a:r>
                      <a:endParaRPr kumimoji="0" lang="zh-CN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大阪市立大学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6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神户大学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一桥大学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北海道大学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8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541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宋体" panose="02010600030101010101" pitchFamily="2" charset="-122"/>
                        </a:rPr>
                        <a:t>新加坡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rgbClr val="15419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南洋理工大学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新加坡管理大学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新加坡国立大学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31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15419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宋体" panose="02010600030101010101" pitchFamily="2" charset="-122"/>
                        </a:rPr>
                        <a:t>俄罗斯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rgbClr val="15419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俄罗斯大学经济</a:t>
                      </a:r>
                      <a:endParaRPr kumimoji="0" lang="en-US" altLang="zh-CN" sz="13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学院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普里卡哈诺夫</a:t>
                      </a:r>
                      <a:endParaRPr kumimoji="0" lang="en-US" altLang="zh-CN" sz="1300" u="none" strike="noStrike" cap="none" normalizeH="0" baseline="0" dirty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俄罗斯经济学院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2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1pPr>
                      <a:lvl2pPr indent="-288925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2pPr>
                      <a:lvl3pPr indent="-571500" eaLnBrk="0" hangingPunct="0">
                        <a:spcBef>
                          <a:spcPct val="20000"/>
                        </a:spcBef>
                        <a:defRPr sz="10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3pPr>
                      <a:lvl4pPr indent="-8556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4pPr>
                      <a:lvl5pPr indent="-1198563" eaLnBrk="0" hangingPunct="0">
                        <a:spcBef>
                          <a:spcPct val="20000"/>
                        </a:spcBef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5pPr>
                      <a:lvl6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6pPr>
                      <a:lvl7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7pPr>
                      <a:lvl8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8pPr>
                      <a:lvl9pPr indent="-11985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900">
                          <a:solidFill>
                            <a:srgbClr val="15419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圣彼德州立大学</a:t>
                      </a:r>
                      <a:endParaRPr kumimoji="0" lang="zh-CN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Times New Roman" panose="02020603050405020304" pitchFamily="18" charset="0"/>
                      </a:endParaRPr>
                    </a:p>
                  </a:txBody>
                  <a:tcPr marL="48768" marR="48768" marT="24384" marB="24384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61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H_Entry_1">
            <a:hlinkClick r:id="rId4" action="ppaction://hlinksldjump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55980" y="640389"/>
            <a:ext cx="4635279" cy="60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84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243825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560" b="1" dirty="0">
                <a:solidFill>
                  <a:srgbClr val="0F85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EMIS </a:t>
            </a:r>
            <a:r>
              <a:rPr lang="zh-CN" altLang="en-US" sz="2560" b="1" dirty="0">
                <a:solidFill>
                  <a:srgbClr val="0F85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公司背景</a:t>
            </a:r>
          </a:p>
        </p:txBody>
      </p:sp>
      <p:sp>
        <p:nvSpPr>
          <p:cNvPr id="8" name="矩形 7"/>
          <p:cNvSpPr/>
          <p:nvPr/>
        </p:nvSpPr>
        <p:spPr>
          <a:xfrm>
            <a:off x="6187837" y="1348086"/>
            <a:ext cx="5508171" cy="4850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43825">
              <a:lnSpc>
                <a:spcPct val="150000"/>
              </a:lnSpc>
            </a:pP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EMIS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创建于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1994</a:t>
            </a:r>
            <a:r>
              <a:rPr lang="zh-CN" altLang="en-US" sz="16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年波兰，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1996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年起进入中国市场，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年成为</a:t>
            </a:r>
            <a:r>
              <a:rPr lang="zh-CN" altLang="en-US" sz="160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欧洲货币机构投资者集团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Euromoney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Institutional Investor Group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LSE: ERM)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的全资子公司，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2018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年被</a:t>
            </a:r>
            <a:r>
              <a:rPr lang="zh-CN" altLang="en-US" sz="160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中信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160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财新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收购，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年被欧洲私募股权基金</a:t>
            </a:r>
            <a:r>
              <a:rPr lang="en-US" altLang="zh-CN" sz="160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Montagu Private Equity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收购。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EMIS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在全球</a:t>
            </a:r>
            <a:r>
              <a:rPr lang="en-US" altLang="zh-CN" sz="160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多个国家和地区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设立了分支机构，中国区的办公室在</a:t>
            </a:r>
            <a:r>
              <a:rPr lang="zh-CN" altLang="en-US" sz="160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上海、北京、深圳、香港。</a:t>
            </a:r>
            <a:endParaRPr lang="en-US" altLang="zh-CN" sz="1600" dirty="0">
              <a:solidFill>
                <a:srgbClr val="1B7EE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243825">
              <a:lnSpc>
                <a:spcPct val="150000"/>
              </a:lnSpc>
            </a:pP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243825">
              <a:lnSpc>
                <a:spcPct val="150000"/>
              </a:lnSpc>
            </a:pP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从创立之初，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EMIS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就专注于提供</a:t>
            </a:r>
            <a:r>
              <a:rPr lang="zh-CN" altLang="en-US" sz="160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新兴市场国家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的商业资讯。至今，我们仍然是全球</a:t>
            </a:r>
            <a:r>
              <a:rPr lang="zh-CN" altLang="en-US" sz="160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仅有的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新兴市场信息服务的领先提供商。通过网络平台</a:t>
            </a:r>
            <a:r>
              <a:rPr lang="en-US" altLang="zh-CN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Emerging Markets Information Service (EMIS, www.emis.cn) 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提供超过</a:t>
            </a:r>
            <a:r>
              <a:rPr lang="en-US" altLang="zh-CN" sz="160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190</a:t>
            </a:r>
            <a:r>
              <a:rPr lang="zh-CN" altLang="en-US" sz="160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</a:t>
            </a:r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国家和地区、难以获得的新兴市场动态和商业信息。</a:t>
            </a:r>
          </a:p>
        </p:txBody>
      </p:sp>
      <p:cxnSp>
        <p:nvCxnSpPr>
          <p:cNvPr id="10" name="直接连接符 9"/>
          <p:cNvCxnSpPr>
            <a:endCxn id="30" idx="2"/>
          </p:cNvCxnSpPr>
          <p:nvPr/>
        </p:nvCxnSpPr>
        <p:spPr>
          <a:xfrm>
            <a:off x="6255980" y="1248892"/>
            <a:ext cx="2317639" cy="0"/>
          </a:xfrm>
          <a:prstGeom prst="line">
            <a:avLst/>
          </a:prstGeom>
          <a:noFill/>
          <a:ln>
            <a:solidFill>
              <a:srgbClr val="0F8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组合 1"/>
          <p:cNvGrpSpPr/>
          <p:nvPr/>
        </p:nvGrpSpPr>
        <p:grpSpPr>
          <a:xfrm rot="269205">
            <a:off x="-2174082" y="15239"/>
            <a:ext cx="6863916" cy="6827521"/>
            <a:chOff x="-2534987" y="-1"/>
            <a:chExt cx="12869842" cy="1280160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534987" y="-1"/>
              <a:ext cx="12869842" cy="12801601"/>
            </a:xfrm>
            <a:custGeom>
              <a:avLst/>
              <a:gdLst>
                <a:gd name="connsiteX0" fmla="*/ 4831323 w 10942542"/>
                <a:gd name="connsiteY0" fmla="*/ 0 h 10884521"/>
                <a:gd name="connsiteX1" fmla="*/ 10942542 w 10942542"/>
                <a:gd name="connsiteY1" fmla="*/ 4831323 h 10884521"/>
                <a:gd name="connsiteX2" fmla="*/ 6157090 w 10942542"/>
                <a:gd name="connsiteY2" fmla="*/ 10884521 h 10884521"/>
                <a:gd name="connsiteX3" fmla="*/ 6037828 w 10942542"/>
                <a:gd name="connsiteY3" fmla="*/ 10884521 h 10884521"/>
                <a:gd name="connsiteX4" fmla="*/ 0 w 10942542"/>
                <a:gd name="connsiteY4" fmla="*/ 6111220 h 1088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2542" h="10884521">
                  <a:moveTo>
                    <a:pt x="4831323" y="0"/>
                  </a:moveTo>
                  <a:lnTo>
                    <a:pt x="10942542" y="4831323"/>
                  </a:lnTo>
                  <a:lnTo>
                    <a:pt x="6157090" y="10884521"/>
                  </a:lnTo>
                  <a:lnTo>
                    <a:pt x="6037828" y="10884521"/>
                  </a:lnTo>
                  <a:lnTo>
                    <a:pt x="0" y="6111220"/>
                  </a:lnTo>
                  <a:close/>
                </a:path>
              </a:pathLst>
            </a:custGeom>
          </p:spPr>
        </p:pic>
        <p:sp>
          <p:nvSpPr>
            <p:cNvPr id="28" name="矩形 27"/>
            <p:cNvSpPr/>
            <p:nvPr/>
          </p:nvSpPr>
          <p:spPr>
            <a:xfrm rot="2299722">
              <a:off x="2398017" y="2249463"/>
              <a:ext cx="7594747" cy="7594746"/>
            </a:xfrm>
            <a:prstGeom prst="rect">
              <a:avLst/>
            </a:prstGeom>
            <a:noFill/>
            <a:ln>
              <a:solidFill>
                <a:srgbClr val="0F85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25"/>
              <a:endParaRPr lang="zh-CN" altLang="en-US" sz="1345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rot="21330795">
              <a:off x="3279750" y="3904511"/>
              <a:ext cx="4724400" cy="4589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43825"/>
              <a:endParaRPr lang="zh-CN" altLang="en-US" sz="15306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86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4"/>
          <p:cNvSpPr txBox="1"/>
          <p:nvPr/>
        </p:nvSpPr>
        <p:spPr>
          <a:xfrm>
            <a:off x="4477609" y="615242"/>
            <a:ext cx="3236784" cy="521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43825"/>
            <a:r>
              <a:rPr lang="en-US" altLang="zh-CN" sz="2788" b="1" dirty="0">
                <a:solidFill>
                  <a:srgbClr val="0066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EMIS</a:t>
            </a:r>
            <a:r>
              <a:rPr lang="zh-CN" altLang="en-US" sz="2788" b="1" dirty="0">
                <a:solidFill>
                  <a:srgbClr val="0066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核心数据资源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7186" y="1450112"/>
            <a:ext cx="10677625" cy="1228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43825">
              <a:lnSpc>
                <a:spcPct val="150000"/>
              </a:lnSpc>
            </a:pPr>
            <a:r>
              <a:rPr lang="zh-CN" altLang="en-US" sz="1707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SimSun" panose="02010600030101010101" pitchFamily="2" charset="-122"/>
              </a:rPr>
              <a:t>提供难以获得的、全面的新兴市场动态及商业信息</a:t>
            </a:r>
            <a:r>
              <a:rPr lang="zh-CN" altLang="en-US" sz="1707" kern="0" dirty="0">
                <a:solidFill>
                  <a:prstClr val="black"/>
                </a:solidFill>
                <a:latin typeface="微软雅黑"/>
                <a:ea typeface="微软雅黑"/>
                <a:cs typeface="SimSun" panose="02010600030101010101" pitchFamily="2" charset="-122"/>
              </a:rPr>
              <a:t>，</a:t>
            </a:r>
            <a:r>
              <a:rPr lang="zh-CN" altLang="en-US" sz="1707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SimSun" panose="02010600030101010101" pitchFamily="2" charset="-122"/>
              </a:rPr>
              <a:t>包括亚太地区、欧洲、中东、北非和南北美洲等</a:t>
            </a:r>
            <a:r>
              <a:rPr lang="en-US" sz="1707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SimSun" panose="02010600030101010101" pitchFamily="2" charset="-122"/>
              </a:rPr>
              <a:t>190</a:t>
            </a:r>
            <a:r>
              <a:rPr lang="zh-CN" altLang="en-US" sz="1707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SimSun" panose="02010600030101010101" pitchFamily="2" charset="-122"/>
              </a:rPr>
              <a:t>多个国家和地区的全方位的市场动态和商业资讯。网罗时事新闻、宏观研究报告、行业深度分析报告和统计数据、公司分析报告、财务数据、金融证券市场分析等。</a:t>
            </a:r>
            <a:endParaRPr lang="en-US" sz="1707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B746A04-83B9-4295-A5AE-806E90CC8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9576" y="3813287"/>
            <a:ext cx="698693" cy="6986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BA8ACB1-3127-E800-EDBD-98E19869A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861421" y="3479460"/>
            <a:ext cx="891928" cy="89692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5B3CF6AA-A021-BB67-1CCB-D461B9C29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346" y="3833126"/>
            <a:ext cx="766640" cy="766640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F3D0E311-29FB-C559-9A3D-9CA2ED1D611F}"/>
              </a:ext>
            </a:extLst>
          </p:cNvPr>
          <p:cNvSpPr txBox="1"/>
          <p:nvPr/>
        </p:nvSpPr>
        <p:spPr>
          <a:xfrm>
            <a:off x="6647129" y="4586600"/>
            <a:ext cx="158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超过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1000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万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家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公司资讯</a:t>
            </a: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DE407DE7-CEA3-D767-0898-9704529E75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17" y="3460183"/>
            <a:ext cx="978667" cy="984153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99802797-8F82-8EEA-4E86-1D1167959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638" y="3313286"/>
            <a:ext cx="1118477" cy="1124747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2FC65692-A6D1-2EDE-6D70-DFC33C7F6855}"/>
              </a:ext>
            </a:extLst>
          </p:cNvPr>
          <p:cNvSpPr txBox="1"/>
          <p:nvPr/>
        </p:nvSpPr>
        <p:spPr>
          <a:xfrm>
            <a:off x="4570606" y="4567448"/>
            <a:ext cx="197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每年发布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45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万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份第三方行业报告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72C381F-DD7D-1E5E-D8DF-60AB6AA435A7}"/>
              </a:ext>
            </a:extLst>
          </p:cNvPr>
          <p:cNvSpPr txBox="1"/>
          <p:nvPr/>
        </p:nvSpPr>
        <p:spPr>
          <a:xfrm>
            <a:off x="10271997" y="4561552"/>
            <a:ext cx="153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每日发布超过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5.2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万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条资讯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EE8CFB7-58DC-A10B-BF0C-8FE8CA2405DF}"/>
              </a:ext>
            </a:extLst>
          </p:cNvPr>
          <p:cNvSpPr txBox="1"/>
          <p:nvPr/>
        </p:nvSpPr>
        <p:spPr>
          <a:xfrm>
            <a:off x="8510284" y="4586600"/>
            <a:ext cx="1481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涵盖超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5,500</a:t>
            </a: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出版物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B722097-FA25-ABD9-60E3-20F74BA3F097}"/>
              </a:ext>
            </a:extLst>
          </p:cNvPr>
          <p:cNvSpPr txBox="1"/>
          <p:nvPr/>
        </p:nvSpPr>
        <p:spPr>
          <a:xfrm>
            <a:off x="711806" y="4561552"/>
            <a:ext cx="168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覆盖超过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190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个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国家与地区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0B562A5C-6819-28B2-486B-7F08EE818459}"/>
              </a:ext>
            </a:extLst>
          </p:cNvPr>
          <p:cNvSpPr txBox="1"/>
          <p:nvPr/>
        </p:nvSpPr>
        <p:spPr>
          <a:xfrm>
            <a:off x="2810535" y="4593894"/>
            <a:ext cx="1243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涵盖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370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个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行业</a:t>
            </a:r>
          </a:p>
        </p:txBody>
      </p:sp>
      <p:pic>
        <p:nvPicPr>
          <p:cNvPr id="49" name="图片 48" descr="卡通人物&#10;&#10;中度可信度描述已自动生成">
            <a:extLst>
              <a:ext uri="{FF2B5EF4-FFF2-40B4-BE49-F238E27FC236}">
                <a16:creationId xmlns:a16="http://schemas.microsoft.com/office/drawing/2014/main" id="{25AF18FD-8DFF-50EE-1417-2B0A9602A9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435" y="3308403"/>
            <a:ext cx="1117376" cy="112364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1645C260-6EF8-78AF-B2CA-9E8120741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8112" y="3456327"/>
            <a:ext cx="891928" cy="896928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9BA36440-DE5D-2ED1-AFA2-8C54CED08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6089" y="3456887"/>
            <a:ext cx="978667" cy="98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04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 bwMode="gray">
          <a:xfrm>
            <a:off x="761649" y="445491"/>
            <a:ext cx="3886551" cy="30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>
            <a:lvl1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 b="1" baseline="0">
                <a:solidFill>
                  <a:schemeClr val="bg1"/>
                </a:solidFill>
                <a:latin typeface="Arial"/>
                <a:ea typeface="SimHei"/>
                <a:cs typeface="+mj-cs"/>
              </a:defRPr>
            </a:lvl1pPr>
            <a:lvl2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110195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8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32374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864748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297122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729496" algn="l" defTabSz="1049408" rtl="0" eaLnBrk="1" fontAlgn="base" hangingPunct="1">
              <a:spcBef>
                <a:spcPct val="0"/>
              </a:spcBef>
              <a:spcAft>
                <a:spcPct val="0"/>
              </a:spcAft>
              <a:defRPr sz="227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sz="3200" kern="0" dirty="0">
                <a:latin typeface="+mn-ea"/>
                <a:ea typeface="+mn-ea"/>
              </a:rPr>
              <a:t>EMIS</a:t>
            </a:r>
            <a:r>
              <a:rPr lang="zh-CN" altLang="en-US" sz="3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三大内容维度</a:t>
            </a:r>
            <a:endParaRPr lang="en-US" sz="3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4"/>
          <p:cNvSpPr/>
          <p:nvPr/>
        </p:nvSpPr>
        <p:spPr>
          <a:xfrm>
            <a:off x="7173380" y="4129641"/>
            <a:ext cx="2379446" cy="2286000"/>
          </a:xfrm>
          <a:prstGeom prst="rect">
            <a:avLst/>
          </a:prstGeom>
          <a:solidFill>
            <a:srgbClr val="003F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600" b="1" dirty="0"/>
              <a:t>公  司</a:t>
            </a:r>
            <a:br>
              <a:rPr lang="en-US" altLang="zh-CN" sz="2600" b="1" dirty="0"/>
            </a:br>
            <a:r>
              <a:rPr lang="en-US" altLang="zh-CN" sz="2600" b="1" dirty="0"/>
              <a:t> 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</a:rPr>
              <a:t>分析报告、新闻资讯、公司介绍、财务数据 </a:t>
            </a:r>
            <a:endParaRPr lang="en-GB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angle 5"/>
          <p:cNvSpPr/>
          <p:nvPr/>
        </p:nvSpPr>
        <p:spPr>
          <a:xfrm>
            <a:off x="9743326" y="4129640"/>
            <a:ext cx="2286000" cy="2286000"/>
          </a:xfrm>
          <a:prstGeom prst="rect">
            <a:avLst/>
          </a:prstGeom>
          <a:solidFill>
            <a:srgbClr val="005F8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800" b="1" dirty="0"/>
              <a:t>行  业</a:t>
            </a:r>
            <a:br>
              <a:rPr lang="en-US" altLang="zh-CN" sz="4800" b="1" dirty="0"/>
            </a:b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</a:rPr>
              <a:t>分析报告、新闻资讯、统计数据 </a:t>
            </a:r>
            <a:endParaRPr lang="en-GB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ectangle 6"/>
          <p:cNvSpPr/>
          <p:nvPr/>
        </p:nvSpPr>
        <p:spPr>
          <a:xfrm>
            <a:off x="9743326" y="1684024"/>
            <a:ext cx="2286000" cy="2286000"/>
          </a:xfrm>
          <a:prstGeom prst="rect">
            <a:avLst/>
          </a:prstGeom>
          <a:solidFill>
            <a:srgbClr val="00A7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b="1" dirty="0"/>
              <a:t>国家宏观</a:t>
            </a:r>
            <a:br>
              <a:rPr lang="en-US" altLang="zh-CN" sz="4000" b="1" dirty="0"/>
            </a:b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</a:rPr>
              <a:t>分析报告、新闻资讯、统计数据</a:t>
            </a:r>
            <a:r>
              <a:rPr lang="zh-CN" altLang="en-US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GB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TextBox 5"/>
          <p:cNvSpPr txBox="1"/>
          <p:nvPr/>
        </p:nvSpPr>
        <p:spPr>
          <a:xfrm>
            <a:off x="894913" y="1825056"/>
            <a:ext cx="720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把握新兴市场国家的经济形势、宏观动态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目标国家的横向纵向对比分析。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经济热点追踪及评论、分析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包含：国别报告、国家风险报告、经济预测报告、经济形势分析、宏观热点分析等</a:t>
            </a:r>
            <a:endParaRPr lang="en-GB" sz="12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656875" y="1350823"/>
            <a:ext cx="133564" cy="457200"/>
          </a:xfrm>
          <a:prstGeom prst="rect">
            <a:avLst/>
          </a:prstGeom>
          <a:solidFill>
            <a:srgbClr val="00A7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/>
          </a:p>
        </p:txBody>
      </p:sp>
      <p:sp>
        <p:nvSpPr>
          <p:cNvPr id="29" name="Title 1"/>
          <p:cNvSpPr>
            <a:spLocks noGrp="1"/>
          </p:cNvSpPr>
          <p:nvPr/>
        </p:nvSpPr>
        <p:spPr>
          <a:xfrm>
            <a:off x="894913" y="1325164"/>
            <a:ext cx="5985962" cy="5085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213" kern="1200" baseline="0">
                <a:solidFill>
                  <a:srgbClr val="4A4A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latin typeface="+mn-ea"/>
                <a:ea typeface="+mn-ea"/>
              </a:rPr>
              <a:t>国家宏观：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全球视野，本地分析，超过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190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个国家和地区</a:t>
            </a:r>
            <a:endParaRPr lang="en-GB" sz="16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1" name="TextBox 5"/>
          <p:cNvSpPr txBox="1"/>
          <p:nvPr/>
        </p:nvSpPr>
        <p:spPr>
          <a:xfrm>
            <a:off x="894913" y="3641807"/>
            <a:ext cx="6278467" cy="116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结合宏观经济、产业政策、商业环境，进行深度的行业研究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挖掘各行业的发展现状、未来趋势、竞争格局、投资环境等，进行领先企业标杆分析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行业季度、年度及未来预测报告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全球行业及金融市场资讯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32" name="Rectangle 12"/>
          <p:cNvSpPr/>
          <p:nvPr/>
        </p:nvSpPr>
        <p:spPr>
          <a:xfrm>
            <a:off x="633238" y="3184060"/>
            <a:ext cx="133264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/>
          </a:p>
        </p:txBody>
      </p:sp>
      <p:sp>
        <p:nvSpPr>
          <p:cNvPr id="33" name="Title 1"/>
          <p:cNvSpPr>
            <a:spLocks noGrp="1"/>
          </p:cNvSpPr>
          <p:nvPr/>
        </p:nvSpPr>
        <p:spPr>
          <a:xfrm>
            <a:off x="871276" y="3158401"/>
            <a:ext cx="5972526" cy="5085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213" kern="1200" baseline="0">
                <a:solidFill>
                  <a:srgbClr val="4A4A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latin typeface="+mn-ea"/>
                <a:ea typeface="+mn-ea"/>
              </a:rPr>
              <a:t>行业：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全行业覆盖，多角度分析，</a:t>
            </a:r>
            <a:r>
              <a:rPr lang="en-US" altLang="zh-CN" sz="1600" dirty="0">
                <a:solidFill>
                  <a:srgbClr val="0070C0"/>
                </a:solidFill>
                <a:latin typeface="+mn-ea"/>
                <a:ea typeface="+mn-ea"/>
              </a:rPr>
              <a:t>370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个主要与新兴行业</a:t>
            </a:r>
            <a:endParaRPr lang="en-GB" sz="16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4" name="TextBox 5"/>
          <p:cNvSpPr txBox="1"/>
          <p:nvPr/>
        </p:nvSpPr>
        <p:spPr>
          <a:xfrm>
            <a:off x="880801" y="5591666"/>
            <a:ext cx="5758389" cy="89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涵盖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1000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万公司信息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用户可自定义筛选条件对目标公司进行检索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可作为商业案例的多信息来源的公司研究分析</a:t>
            </a:r>
          </a:p>
        </p:txBody>
      </p:sp>
      <p:sp>
        <p:nvSpPr>
          <p:cNvPr id="35" name="Rectangle 12"/>
          <p:cNvSpPr/>
          <p:nvPr/>
        </p:nvSpPr>
        <p:spPr>
          <a:xfrm>
            <a:off x="633238" y="5026375"/>
            <a:ext cx="133264" cy="457200"/>
          </a:xfrm>
          <a:prstGeom prst="rect">
            <a:avLst/>
          </a:prstGeom>
          <a:solidFill>
            <a:srgbClr val="003F5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="1" dirty="0"/>
          </a:p>
        </p:txBody>
      </p:sp>
      <p:sp>
        <p:nvSpPr>
          <p:cNvPr id="36" name="Title 1"/>
          <p:cNvSpPr>
            <a:spLocks noGrp="1"/>
          </p:cNvSpPr>
          <p:nvPr/>
        </p:nvSpPr>
        <p:spPr>
          <a:xfrm>
            <a:off x="871276" y="5026375"/>
            <a:ext cx="5972526" cy="50851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213" kern="1200" baseline="0">
                <a:solidFill>
                  <a:srgbClr val="4A4A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b="1" dirty="0">
                <a:latin typeface="+mn-ea"/>
                <a:ea typeface="+mn-ea"/>
              </a:rPr>
              <a:t>公司：</a:t>
            </a:r>
            <a:r>
              <a:rPr lang="zh-CN" altLang="en-US" sz="1600" dirty="0">
                <a:solidFill>
                  <a:srgbClr val="0070C0"/>
                </a:solidFill>
                <a:latin typeface="+mn-ea"/>
                <a:ea typeface="+mn-ea"/>
              </a:rPr>
              <a:t>全面的公司数据平台</a:t>
            </a:r>
            <a:endParaRPr lang="en-GB" sz="1600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BACA7A-BF97-9553-3709-4A11C671F1F2}"/>
              </a:ext>
            </a:extLst>
          </p:cNvPr>
          <p:cNvSpPr txBox="1">
            <a:spLocks/>
          </p:cNvSpPr>
          <p:nvPr/>
        </p:nvSpPr>
        <p:spPr>
          <a:xfrm>
            <a:off x="4489158" y="604923"/>
            <a:ext cx="3494860" cy="531331"/>
          </a:xfrm>
          <a:prstGeom prst="rect">
            <a:avLst/>
          </a:prstGeom>
        </p:spPr>
        <p:txBody>
          <a:bodyPr/>
          <a:lstStyle>
            <a:lvl1pPr algn="l" defTabSz="17069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21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0295"/>
            <a:r>
              <a:rPr lang="en-GB" sz="2788" b="1" dirty="0">
                <a:solidFill>
                  <a:srgbClr val="0066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EMIS </a:t>
            </a:r>
            <a:r>
              <a:rPr lang="zh-CN" altLang="en-US" sz="2788" b="1" dirty="0">
                <a:solidFill>
                  <a:srgbClr val="0066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三大内容维度</a:t>
            </a:r>
            <a:endParaRPr lang="en-GB" sz="2788" b="1" dirty="0">
              <a:solidFill>
                <a:srgbClr val="0066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355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2" t="56390" r="18211" b="843"/>
          <a:stretch/>
        </p:blipFill>
        <p:spPr>
          <a:xfrm>
            <a:off x="1343503" y="1416257"/>
            <a:ext cx="9853269" cy="508635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243825"/>
            <a:endParaRPr lang="en-US" sz="96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9414" y="2178514"/>
            <a:ext cx="1938242" cy="4324096"/>
            <a:chOff x="1984" y="3"/>
            <a:chExt cx="1946895" cy="4343400"/>
          </a:xfrm>
          <a:scene3d>
            <a:camera prst="orthographicFront"/>
            <a:lightRig rig="flat" dir="t"/>
          </a:scene3d>
        </p:grpSpPr>
        <p:sp>
          <p:nvSpPr>
            <p:cNvPr id="6" name="Flowchart: Manual Operation 5"/>
            <p:cNvSpPr/>
            <p:nvPr/>
          </p:nvSpPr>
          <p:spPr>
            <a:xfrm rot="16200000">
              <a:off x="-1196268" y="1198255"/>
              <a:ext cx="4343400" cy="1946895"/>
            </a:xfrm>
            <a:prstGeom prst="flowChartManualOperation">
              <a:avLst/>
            </a:prstGeom>
            <a:solidFill>
              <a:srgbClr val="00668A"/>
            </a:solidFill>
            <a:ln>
              <a:noFill/>
            </a:ln>
            <a:effectLst/>
            <a:sp3d prstMaterial="dkEdge">
              <a:bevelT w="8200" h="38100"/>
            </a:sp3d>
          </p:spPr>
        </p:sp>
        <p:sp>
          <p:nvSpPr>
            <p:cNvPr id="7" name="Flowchart: Manual Operation 4"/>
            <p:cNvSpPr/>
            <p:nvPr/>
          </p:nvSpPr>
          <p:spPr>
            <a:xfrm rot="21600000">
              <a:off x="1984" y="868680"/>
              <a:ext cx="1946895" cy="260604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0114" tIns="0" rIns="121620" bIns="0" numCol="1" spcCol="1270" anchor="t" anchorCtr="0">
              <a:noAutofit/>
            </a:bodyPr>
            <a:lstStyle/>
            <a:p>
              <a:pPr algn="just" defTabSz="243825"/>
              <a:r>
                <a:rPr lang="zh-CN" altLang="en-US" sz="1792" b="1" u="sng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一站式全库资源</a:t>
              </a:r>
              <a:endParaRPr lang="en-US" altLang="zh-CN" sz="1792" b="1" u="sng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endParaRPr lang="en-US" altLang="zh-CN" sz="1792" b="1" u="sng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endParaRPr lang="en-US" altLang="zh-CN" sz="1707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全球</a:t>
              </a:r>
              <a:r>
                <a:rPr lang="en-US" altLang="zh-CN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55</a:t>
              </a:r>
              <a:r>
                <a:rPr 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00</a:t>
              </a:r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多种国内外信息资源，每年更新</a:t>
              </a:r>
              <a:r>
                <a:rPr lang="en-US" altLang="zh-CN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45</a:t>
              </a:r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万多份拥有版权的第三方报告；</a:t>
              </a:r>
              <a:endParaRPr lang="en-US" sz="1280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7724" y="2056021"/>
            <a:ext cx="1938243" cy="4324096"/>
            <a:chOff x="2094895" y="0"/>
            <a:chExt cx="1946896" cy="4343400"/>
          </a:xfrm>
          <a:solidFill>
            <a:srgbClr val="00668A"/>
          </a:solidFill>
          <a:scene3d>
            <a:camera prst="orthographicFront"/>
            <a:lightRig rig="flat" dir="t"/>
          </a:scene3d>
        </p:grpSpPr>
        <p:sp>
          <p:nvSpPr>
            <p:cNvPr id="9" name="Flowchart: Manual Operation 8"/>
            <p:cNvSpPr/>
            <p:nvPr/>
          </p:nvSpPr>
          <p:spPr>
            <a:xfrm rot="16200000">
              <a:off x="896643" y="1198252"/>
              <a:ext cx="4343400" cy="1946895"/>
            </a:xfrm>
            <a:prstGeom prst="flowChartManualOperation">
              <a:avLst/>
            </a:prstGeom>
            <a:grpFill/>
            <a:ln>
              <a:noFill/>
            </a:ln>
            <a:effectLst/>
            <a:sp3d prstMaterial="dkEdge">
              <a:bevelT w="8200" h="38100"/>
            </a:sp3d>
          </p:spPr>
        </p:sp>
        <p:sp>
          <p:nvSpPr>
            <p:cNvPr id="10" name="Flowchart: Manual Operation 6"/>
            <p:cNvSpPr/>
            <p:nvPr/>
          </p:nvSpPr>
          <p:spPr>
            <a:xfrm>
              <a:off x="2094896" y="893713"/>
              <a:ext cx="1946895" cy="2606040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120114" tIns="0" rIns="121620" bIns="0" numCol="1" spcCol="1270" anchor="t" anchorCtr="0">
              <a:noAutofit/>
            </a:bodyPr>
            <a:lstStyle/>
            <a:p>
              <a:pPr algn="just" defTabSz="243825"/>
              <a:r>
                <a:rPr lang="zh-CN" altLang="en-US" sz="1792" b="1" u="sng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覆盖广</a:t>
              </a:r>
              <a:endParaRPr lang="en-US" altLang="zh-CN" sz="1792" b="1" u="sng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endParaRPr lang="en-US" altLang="zh-CN" sz="1707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endParaRPr lang="en-US" altLang="zh-CN" sz="1707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地域覆盖</a:t>
              </a:r>
              <a:r>
                <a:rPr 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190</a:t>
              </a:r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多个国家及地区，内容包括宏观研究报告、</a:t>
              </a:r>
              <a:r>
                <a:rPr lang="en-US" altLang="zh-CN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37</a:t>
              </a:r>
              <a:r>
                <a:rPr 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0</a:t>
              </a:r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多个行业的行业分析报告、新闻资讯；</a:t>
              </a:r>
              <a:endParaRPr lang="en-US" sz="1707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41336" y="2056021"/>
            <a:ext cx="1938242" cy="4324096"/>
            <a:chOff x="4187808" y="0"/>
            <a:chExt cx="1946895" cy="4343400"/>
          </a:xfrm>
          <a:scene3d>
            <a:camera prst="orthographicFront"/>
            <a:lightRig rig="flat" dir="t"/>
          </a:scene3d>
        </p:grpSpPr>
        <p:sp>
          <p:nvSpPr>
            <p:cNvPr id="12" name="Flowchart: Manual Operation 11"/>
            <p:cNvSpPr/>
            <p:nvPr/>
          </p:nvSpPr>
          <p:spPr>
            <a:xfrm rot="16200000">
              <a:off x="2989556" y="1198252"/>
              <a:ext cx="4343400" cy="1946895"/>
            </a:xfrm>
            <a:prstGeom prst="flowChartManualOperation">
              <a:avLst/>
            </a:prstGeom>
            <a:solidFill>
              <a:srgbClr val="00668A"/>
            </a:solidFill>
            <a:ln>
              <a:noFill/>
            </a:ln>
            <a:effectLst/>
            <a:sp3d prstMaterial="dkEdge">
              <a:bevelT w="8200" h="38100"/>
            </a:sp3d>
          </p:spPr>
        </p:sp>
        <p:sp>
          <p:nvSpPr>
            <p:cNvPr id="13" name="Flowchart: Manual Operation 8"/>
            <p:cNvSpPr/>
            <p:nvPr/>
          </p:nvSpPr>
          <p:spPr>
            <a:xfrm rot="21600000">
              <a:off x="4187808" y="868680"/>
              <a:ext cx="1946895" cy="260604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0114" tIns="0" rIns="121620" bIns="0" numCol="1" spcCol="1270" anchor="t" anchorCtr="0">
              <a:noAutofit/>
            </a:bodyPr>
            <a:lstStyle/>
            <a:p>
              <a:pPr algn="just" defTabSz="243825"/>
              <a:r>
                <a:rPr lang="zh-CN" altLang="en-US" sz="1792" b="1" u="sng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专业性</a:t>
              </a:r>
              <a:r>
                <a:rPr lang="en-US" sz="1792" b="1" u="sng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&amp;</a:t>
              </a:r>
              <a:r>
                <a:rPr lang="zh-CN" altLang="en-US" sz="1792" b="1" u="sng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权威性</a:t>
              </a:r>
              <a:endParaRPr lang="en-US" altLang="zh-CN" sz="1792" b="1" u="sng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endParaRPr lang="en-US" altLang="zh-CN" sz="1792" b="1" u="sng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endParaRPr lang="en-US" altLang="zh-CN" sz="1707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所有内容均来自于世界知名机构，且均拥有正当的第三方版权；</a:t>
              </a:r>
              <a:endParaRPr lang="en-US" sz="1707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marL="0" lvl="1" defTabSz="663757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defRPr/>
              </a:pPr>
              <a:endParaRPr lang="en-US" sz="1792" dirty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24946" y="2056021"/>
            <a:ext cx="1938243" cy="4324096"/>
            <a:chOff x="6280721" y="0"/>
            <a:chExt cx="1946896" cy="4343400"/>
          </a:xfrm>
          <a:scene3d>
            <a:camera prst="orthographicFront"/>
            <a:lightRig rig="flat" dir="t"/>
          </a:scene3d>
        </p:grpSpPr>
        <p:sp>
          <p:nvSpPr>
            <p:cNvPr id="15" name="Flowchart: Manual Operation 14"/>
            <p:cNvSpPr/>
            <p:nvPr/>
          </p:nvSpPr>
          <p:spPr>
            <a:xfrm rot="16200000">
              <a:off x="5082470" y="1198252"/>
              <a:ext cx="4343400" cy="1946895"/>
            </a:xfrm>
            <a:prstGeom prst="flowChartManualOperation">
              <a:avLst/>
            </a:prstGeom>
            <a:solidFill>
              <a:srgbClr val="00668A"/>
            </a:solidFill>
            <a:ln>
              <a:noFill/>
            </a:ln>
            <a:effectLst/>
            <a:sp3d prstMaterial="dkEdge">
              <a:bevelT w="8200" h="38100"/>
            </a:sp3d>
          </p:spPr>
        </p:sp>
        <p:sp>
          <p:nvSpPr>
            <p:cNvPr id="16" name="Flowchart: Manual Operation 10"/>
            <p:cNvSpPr/>
            <p:nvPr/>
          </p:nvSpPr>
          <p:spPr>
            <a:xfrm rot="21600000">
              <a:off x="6280721" y="868680"/>
              <a:ext cx="1946895" cy="260604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120114" tIns="0" rIns="121620" bIns="0" numCol="1" spcCol="1270" anchor="t" anchorCtr="0">
              <a:noAutofit/>
            </a:bodyPr>
            <a:lstStyle/>
            <a:p>
              <a:pPr algn="just" defTabSz="243825"/>
              <a:r>
                <a:rPr lang="zh-CN" altLang="en-US" sz="1792" b="1" u="sng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非上市公司库</a:t>
              </a:r>
              <a:endParaRPr lang="en-US" altLang="zh-CN" sz="1792" b="1" u="sng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endParaRPr lang="en-US" altLang="zh-CN" sz="1792" b="1" u="sng" kern="100" dirty="0">
                <a:solidFill>
                  <a:srgbClr val="FFFF0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endParaRPr lang="en-US" altLang="zh-CN" sz="1707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全球</a:t>
              </a:r>
              <a:r>
                <a:rPr lang="en-US" altLang="zh-CN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100</a:t>
              </a:r>
              <a:r>
                <a:rPr 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0</a:t>
              </a:r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万</a:t>
              </a:r>
              <a:r>
                <a:rPr lang="en-US" altLang="zh-CN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+</a:t>
              </a:r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家公司信息，</a:t>
              </a:r>
              <a:r>
                <a:rPr lang="en-US" altLang="zh-CN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300</a:t>
              </a:r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万</a:t>
              </a:r>
              <a:r>
                <a:rPr lang="en-US" altLang="zh-CN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+</a:t>
              </a:r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含详尽财务数据；</a:t>
              </a:r>
              <a:r>
                <a:rPr 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170,000+</a:t>
              </a:r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并购和</a:t>
              </a:r>
              <a:r>
                <a:rPr 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ECM</a:t>
              </a:r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交易信息，独有的研究、评估和预测；</a:t>
              </a:r>
              <a:endParaRPr lang="en-US" sz="1707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218460" y="2056020"/>
            <a:ext cx="1938243" cy="4324096"/>
            <a:chOff x="2094895" y="0"/>
            <a:chExt cx="1946896" cy="4343400"/>
          </a:xfrm>
          <a:solidFill>
            <a:srgbClr val="00668A"/>
          </a:solidFill>
          <a:scene3d>
            <a:camera prst="orthographicFront"/>
            <a:lightRig rig="flat" dir="t"/>
          </a:scene3d>
        </p:grpSpPr>
        <p:sp>
          <p:nvSpPr>
            <p:cNvPr id="19" name="Flowchart: Manual Operation 18"/>
            <p:cNvSpPr/>
            <p:nvPr/>
          </p:nvSpPr>
          <p:spPr>
            <a:xfrm rot="16200000">
              <a:off x="896643" y="1198252"/>
              <a:ext cx="4343400" cy="1946895"/>
            </a:xfrm>
            <a:prstGeom prst="flowChartManualOperation">
              <a:avLst/>
            </a:prstGeom>
            <a:grpFill/>
            <a:ln>
              <a:noFill/>
            </a:ln>
            <a:effectLst/>
            <a:sp3d prstMaterial="dkEdge">
              <a:bevelT w="8200" h="38100"/>
            </a:sp3d>
          </p:spPr>
        </p:sp>
        <p:sp>
          <p:nvSpPr>
            <p:cNvPr id="20" name="Flowchart: Manual Operation 6"/>
            <p:cNvSpPr/>
            <p:nvPr/>
          </p:nvSpPr>
          <p:spPr>
            <a:xfrm>
              <a:off x="2094896" y="880822"/>
              <a:ext cx="1946895" cy="2606040"/>
            </a:xfrm>
            <a:prstGeom prst="rect">
              <a:avLst/>
            </a:prstGeom>
            <a:grpFill/>
            <a:ln>
              <a:noFill/>
            </a:ln>
            <a:effectLst/>
            <a:sp3d/>
          </p:spPr>
          <p:txBody>
            <a:bodyPr spcFirstLastPara="0" vert="horz" wrap="square" lIns="120114" tIns="0" rIns="121620" bIns="0" numCol="1" spcCol="1270" anchor="t" anchorCtr="0">
              <a:noAutofit/>
            </a:bodyPr>
            <a:lstStyle/>
            <a:p>
              <a:pPr algn="just" defTabSz="243825"/>
              <a:r>
                <a:rPr lang="zh-CN" altLang="en-US" sz="1792" b="1" u="sng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专业化服务</a:t>
              </a:r>
              <a:endParaRPr lang="en-US" altLang="zh-CN" sz="1792" b="1" u="sng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endParaRPr lang="en-US" altLang="zh-CN" sz="1707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endParaRPr lang="en-US" altLang="zh-CN" sz="1707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  <a:p>
              <a:pPr algn="just" defTabSz="243825"/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及时、周到的线上</a:t>
              </a:r>
              <a:r>
                <a:rPr 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&amp;</a:t>
              </a:r>
              <a:r>
                <a:rPr lang="zh-CN" altLang="en-US" sz="1707" kern="100" dirty="0">
                  <a:solidFill>
                    <a:prstClr val="white"/>
                  </a:solidFill>
                  <a:latin typeface="Microsoft YaHei Light" panose="020B0502040204020203" pitchFamily="34" charset="-122"/>
                  <a:ea typeface="Microsoft YaHei Light" panose="020B0502040204020203" pitchFamily="34" charset="-122"/>
                  <a:cs typeface="SimSun" panose="02010600030101010101" pitchFamily="2" charset="-122"/>
                </a:rPr>
                <a:t>线下服务，免费的现场培训、技术及产品支持。</a:t>
              </a:r>
              <a:endParaRPr lang="en-US" sz="1707" kern="1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SimSun" panose="02010600030101010101" pitchFamily="2" charset="-122"/>
              </a:endParaRPr>
            </a:p>
          </p:txBody>
        </p:sp>
      </p:grpSp>
      <p:sp>
        <p:nvSpPr>
          <p:cNvPr id="26" name="MH_Entry_1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881328" y="765037"/>
            <a:ext cx="2777620" cy="5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6901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243825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788" b="1" dirty="0">
                <a:solidFill>
                  <a:srgbClr val="0066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EMIS</a:t>
            </a:r>
            <a:r>
              <a:rPr lang="zh-CN" altLang="en-US" sz="2788" b="1" dirty="0">
                <a:solidFill>
                  <a:srgbClr val="0066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独有优势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5240"/>
            <a:ext cx="449179" cy="682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43825"/>
            <a:endParaRPr lang="en-US" sz="96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5436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H_Entry_1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60075" y="874414"/>
            <a:ext cx="4496170" cy="60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84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243825">
              <a:lnSpc>
                <a:spcPct val="115000"/>
              </a:lnSpc>
              <a:spcBef>
                <a:spcPts val="400"/>
              </a:spcBef>
              <a:buNone/>
              <a:tabLst>
                <a:tab pos="265503" algn="l"/>
              </a:tabLst>
            </a:pPr>
            <a:r>
              <a:rPr lang="en-US" altLang="zh-CN" sz="2560" b="1" dirty="0">
                <a:solidFill>
                  <a:srgbClr val="0F85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EMIS</a:t>
            </a:r>
            <a:r>
              <a:rPr lang="zh-CN" altLang="en-US" sz="2560" b="1" dirty="0">
                <a:solidFill>
                  <a:srgbClr val="0F85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信息来源</a:t>
            </a:r>
            <a:endParaRPr lang="en-US" altLang="zh-CN" sz="2560" b="1" dirty="0">
              <a:solidFill>
                <a:srgbClr val="0F85F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381042" y="1645316"/>
            <a:ext cx="4077394" cy="1777"/>
          </a:xfrm>
          <a:prstGeom prst="line">
            <a:avLst/>
          </a:prstGeom>
          <a:noFill/>
          <a:ln>
            <a:solidFill>
              <a:srgbClr val="0F8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组合 1"/>
          <p:cNvGrpSpPr/>
          <p:nvPr/>
        </p:nvGrpSpPr>
        <p:grpSpPr>
          <a:xfrm rot="299569">
            <a:off x="-1351993" y="15240"/>
            <a:ext cx="6863916" cy="6827521"/>
            <a:chOff x="-2534987" y="-1"/>
            <a:chExt cx="12869842" cy="1280160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4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534987" y="-1"/>
              <a:ext cx="12869842" cy="12801601"/>
            </a:xfrm>
            <a:custGeom>
              <a:avLst/>
              <a:gdLst>
                <a:gd name="connsiteX0" fmla="*/ 4831323 w 10942542"/>
                <a:gd name="connsiteY0" fmla="*/ 0 h 10884521"/>
                <a:gd name="connsiteX1" fmla="*/ 10942542 w 10942542"/>
                <a:gd name="connsiteY1" fmla="*/ 4831323 h 10884521"/>
                <a:gd name="connsiteX2" fmla="*/ 6157090 w 10942542"/>
                <a:gd name="connsiteY2" fmla="*/ 10884521 h 10884521"/>
                <a:gd name="connsiteX3" fmla="*/ 6037828 w 10942542"/>
                <a:gd name="connsiteY3" fmla="*/ 10884521 h 10884521"/>
                <a:gd name="connsiteX4" fmla="*/ 0 w 10942542"/>
                <a:gd name="connsiteY4" fmla="*/ 6111220 h 1088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2542" h="10884521">
                  <a:moveTo>
                    <a:pt x="4831323" y="0"/>
                  </a:moveTo>
                  <a:lnTo>
                    <a:pt x="10942542" y="4831323"/>
                  </a:lnTo>
                  <a:lnTo>
                    <a:pt x="6157090" y="10884521"/>
                  </a:lnTo>
                  <a:lnTo>
                    <a:pt x="6037828" y="10884521"/>
                  </a:lnTo>
                  <a:lnTo>
                    <a:pt x="0" y="6111220"/>
                  </a:lnTo>
                  <a:close/>
                </a:path>
              </a:pathLst>
            </a:custGeom>
          </p:spPr>
        </p:pic>
        <p:sp>
          <p:nvSpPr>
            <p:cNvPr id="28" name="矩形 27"/>
            <p:cNvSpPr/>
            <p:nvPr/>
          </p:nvSpPr>
          <p:spPr>
            <a:xfrm rot="2299722">
              <a:off x="2398017" y="2249463"/>
              <a:ext cx="7594747" cy="7594746"/>
            </a:xfrm>
            <a:prstGeom prst="rect">
              <a:avLst/>
            </a:prstGeom>
            <a:noFill/>
            <a:ln>
              <a:solidFill>
                <a:srgbClr val="0F85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43825"/>
              <a:endParaRPr lang="zh-CN" altLang="en-US" sz="1345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rot="21300431">
              <a:off x="3280104" y="3904479"/>
              <a:ext cx="4724400" cy="4589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43825"/>
              <a:endParaRPr lang="zh-CN" altLang="en-US" sz="15306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/>
              </a:endParaRPr>
            </a:p>
          </p:txBody>
        </p:sp>
      </p:grpSp>
      <p:sp>
        <p:nvSpPr>
          <p:cNvPr id="14" name="矩形 7"/>
          <p:cNvSpPr/>
          <p:nvPr/>
        </p:nvSpPr>
        <p:spPr>
          <a:xfrm>
            <a:off x="7098160" y="2401963"/>
            <a:ext cx="4337118" cy="2804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43825">
              <a:lnSpc>
                <a:spcPct val="150000"/>
              </a:lnSpc>
            </a:pPr>
            <a:r>
              <a:rPr lang="en-US" altLang="zh-CN" sz="170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EMIS</a:t>
            </a:r>
            <a:r>
              <a:rPr lang="zh-CN" altLang="en-US" sz="170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数据库信息源渠道主要有三大来源，</a:t>
            </a:r>
            <a:r>
              <a:rPr lang="zh-CN" altLang="en-US" sz="1707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全球顶尖咨询机构</a:t>
            </a:r>
            <a:r>
              <a:rPr lang="zh-CN" altLang="en-US" sz="170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、各国</a:t>
            </a:r>
            <a:r>
              <a:rPr lang="zh-CN" altLang="en-US" sz="1707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优质咨询公司</a:t>
            </a:r>
            <a:r>
              <a:rPr lang="zh-CN" altLang="en-US" sz="170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1707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研究机构</a:t>
            </a:r>
            <a:r>
              <a:rPr lang="zh-CN" altLang="en-US" sz="170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1707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当地政府</a:t>
            </a:r>
            <a:r>
              <a:rPr lang="zh-CN" altLang="en-US" sz="170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机构。</a:t>
            </a:r>
            <a:endParaRPr lang="en-US" altLang="zh-CN" sz="170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243825">
              <a:lnSpc>
                <a:spcPct val="150000"/>
              </a:lnSpc>
            </a:pPr>
            <a:endParaRPr lang="en-US" altLang="zh-CN" sz="1707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243825">
              <a:lnSpc>
                <a:spcPct val="150000"/>
              </a:lnSpc>
            </a:pPr>
            <a:r>
              <a:rPr lang="zh-CN" altLang="en-US" sz="170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此外，</a:t>
            </a:r>
            <a:r>
              <a:rPr lang="en-US" altLang="zh-CN" sz="170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EMIS</a:t>
            </a:r>
            <a:r>
              <a:rPr lang="zh-CN" altLang="en-US" sz="170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在全球</a:t>
            </a:r>
            <a:r>
              <a:rPr lang="en-US" altLang="zh-CN" sz="170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70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个国家和地区的</a:t>
            </a:r>
            <a:r>
              <a:rPr lang="zh-CN" altLang="en-US" sz="1707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研究团队</a:t>
            </a:r>
            <a:r>
              <a:rPr lang="zh-CN" altLang="en-US" sz="170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定期撰写</a:t>
            </a:r>
            <a:r>
              <a:rPr lang="zh-CN" altLang="en-US" sz="1707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sz="1707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1707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个国家</a:t>
            </a:r>
            <a:r>
              <a:rPr lang="zh-CN" altLang="en-US" sz="1707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的各行业报告进行发布。包含季度、年度及预测报告。</a:t>
            </a:r>
          </a:p>
        </p:txBody>
      </p:sp>
    </p:spTree>
    <p:extLst>
      <p:ext uri="{BB962C8B-B14F-4D97-AF65-F5344CB8AC3E}">
        <p14:creationId xmlns:p14="http://schemas.microsoft.com/office/powerpoint/2010/main" val="172625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H_Entry_1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64865" y="536711"/>
            <a:ext cx="8074763" cy="60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84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243825">
              <a:lnSpc>
                <a:spcPct val="115000"/>
              </a:lnSpc>
              <a:spcBef>
                <a:spcPts val="400"/>
              </a:spcBef>
              <a:buNone/>
              <a:tabLst>
                <a:tab pos="265503" algn="l"/>
              </a:tabLst>
            </a:pPr>
            <a:r>
              <a:rPr lang="en-US" altLang="zh-CN" sz="2560" b="1" dirty="0">
                <a:solidFill>
                  <a:srgbClr val="0F85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EMIS</a:t>
            </a:r>
            <a:r>
              <a:rPr lang="zh-CN" altLang="en-US" sz="2560" b="1" dirty="0">
                <a:solidFill>
                  <a:srgbClr val="0F85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信息来源 </a:t>
            </a:r>
            <a:r>
              <a:rPr lang="en-US" altLang="zh-CN" sz="1920" b="1" dirty="0">
                <a:solidFill>
                  <a:srgbClr val="0F85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Global Top)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26" y="3651153"/>
            <a:ext cx="2983914" cy="82239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038" y="4332726"/>
            <a:ext cx="2895891" cy="9624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43" y="3772989"/>
            <a:ext cx="2886713" cy="70664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78" y="3038364"/>
            <a:ext cx="1839056" cy="4497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644" y="3794429"/>
            <a:ext cx="2299814" cy="4806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7317" y="5427476"/>
            <a:ext cx="2610740" cy="657293"/>
          </a:xfrm>
          <a:prstGeom prst="rect">
            <a:avLst/>
          </a:prstGeom>
        </p:spPr>
      </p:pic>
      <p:pic>
        <p:nvPicPr>
          <p:cNvPr id="43" name="Imagem 12">
            <a:extLst>
              <a:ext uri="{FF2B5EF4-FFF2-40B4-BE49-F238E27FC236}">
                <a16:creationId xmlns:a16="http://schemas.microsoft.com/office/drawing/2014/main" id="{FC161EC6-5AE9-4E92-A243-601CDDFA13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7317" y="4538978"/>
            <a:ext cx="2621553" cy="5499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8369" y="2999202"/>
            <a:ext cx="3165724" cy="628018"/>
          </a:xfrm>
          <a:prstGeom prst="rect">
            <a:avLst/>
          </a:prstGeom>
        </p:spPr>
      </p:pic>
      <p:cxnSp>
        <p:nvCxnSpPr>
          <p:cNvPr id="45" name="直接连接符 9"/>
          <p:cNvCxnSpPr/>
          <p:nvPr/>
        </p:nvCxnSpPr>
        <p:spPr>
          <a:xfrm>
            <a:off x="1257152" y="2025335"/>
            <a:ext cx="9048297" cy="0"/>
          </a:xfrm>
          <a:prstGeom prst="line">
            <a:avLst/>
          </a:prstGeom>
          <a:noFill/>
          <a:ln>
            <a:solidFill>
              <a:srgbClr val="0F8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7" name="Rectangle 46"/>
          <p:cNvSpPr/>
          <p:nvPr/>
        </p:nvSpPr>
        <p:spPr>
          <a:xfrm>
            <a:off x="1922834" y="1532700"/>
            <a:ext cx="1172116" cy="439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43825">
              <a:lnSpc>
                <a:spcPct val="130000"/>
              </a:lnSpc>
            </a:pPr>
            <a:r>
              <a:rPr lang="zh-CN" altLang="en-US" sz="192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公司信息</a:t>
            </a:r>
            <a:endParaRPr lang="en-US" altLang="zh-CN" sz="1920" dirty="0">
              <a:solidFill>
                <a:srgbClr val="1B7EE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75545" y="1524089"/>
            <a:ext cx="1172116" cy="439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43825">
              <a:lnSpc>
                <a:spcPct val="130000"/>
              </a:lnSpc>
            </a:pPr>
            <a:r>
              <a:rPr lang="zh-CN" altLang="en-US" sz="192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行业报告</a:t>
            </a:r>
            <a:endParaRPr lang="en-US" altLang="zh-CN" sz="1920" dirty="0">
              <a:solidFill>
                <a:srgbClr val="1B7EE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716949" y="1530085"/>
            <a:ext cx="1665841" cy="439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43825">
              <a:lnSpc>
                <a:spcPct val="130000"/>
              </a:lnSpc>
            </a:pPr>
            <a:r>
              <a:rPr lang="zh-CN" altLang="en-US" sz="1920" dirty="0">
                <a:solidFill>
                  <a:srgbClr val="1B7EE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国家宏观报告</a:t>
            </a:r>
            <a:endParaRPr lang="en-US" altLang="zh-CN" sz="1920" dirty="0">
              <a:solidFill>
                <a:srgbClr val="1B7EE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0E078E-6273-8BCC-BFD6-A039FF77A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9" b="33053"/>
          <a:stretch/>
        </p:blipFill>
        <p:spPr bwMode="auto">
          <a:xfrm>
            <a:off x="4171475" y="2203775"/>
            <a:ext cx="3570644" cy="7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图表, 散点图&#10;&#10;描述已自动生成">
            <a:extLst>
              <a:ext uri="{FF2B5EF4-FFF2-40B4-BE49-F238E27FC236}">
                <a16:creationId xmlns:a16="http://schemas.microsoft.com/office/drawing/2014/main" id="{60280A67-CA51-9184-1BCA-05D84803A91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9" b="24045"/>
          <a:stretch/>
        </p:blipFill>
        <p:spPr>
          <a:xfrm>
            <a:off x="4711148" y="5197876"/>
            <a:ext cx="2241123" cy="1264575"/>
          </a:xfrm>
          <a:prstGeom prst="rect">
            <a:avLst/>
          </a:prstGeom>
        </p:spPr>
      </p:pic>
      <p:pic>
        <p:nvPicPr>
          <p:cNvPr id="5" name="图片 4" descr="图形用户界面&#10;&#10;中度可信度描述已自动生成">
            <a:extLst>
              <a:ext uri="{FF2B5EF4-FFF2-40B4-BE49-F238E27FC236}">
                <a16:creationId xmlns:a16="http://schemas.microsoft.com/office/drawing/2014/main" id="{7D39328C-76F5-0DA8-2791-C41E0D607FF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0" b="32987"/>
          <a:stretch/>
        </p:blipFill>
        <p:spPr>
          <a:xfrm>
            <a:off x="1103051" y="2158243"/>
            <a:ext cx="2667000" cy="912729"/>
          </a:xfrm>
          <a:prstGeom prst="rect">
            <a:avLst/>
          </a:prstGeom>
        </p:spPr>
      </p:pic>
      <p:pic>
        <p:nvPicPr>
          <p:cNvPr id="8" name="图片 7" descr="徽标&#10;&#10;描述已自动生成">
            <a:extLst>
              <a:ext uri="{FF2B5EF4-FFF2-40B4-BE49-F238E27FC236}">
                <a16:creationId xmlns:a16="http://schemas.microsoft.com/office/drawing/2014/main" id="{8B7A23B7-74C6-127E-878D-B1845410DB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40" y="2070442"/>
            <a:ext cx="3266070" cy="1088690"/>
          </a:xfrm>
          <a:prstGeom prst="rect">
            <a:avLst/>
          </a:prstGeom>
        </p:spPr>
      </p:pic>
      <p:pic>
        <p:nvPicPr>
          <p:cNvPr id="11" name="图片 10" descr="形状&#10;&#10;中度可信度描述已自动生成">
            <a:extLst>
              <a:ext uri="{FF2B5EF4-FFF2-40B4-BE49-F238E27FC236}">
                <a16:creationId xmlns:a16="http://schemas.microsoft.com/office/drawing/2014/main" id="{411174B3-488D-1BBD-31DC-3153BF36AD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40" y="2974232"/>
            <a:ext cx="2820913" cy="636754"/>
          </a:xfrm>
          <a:prstGeom prst="rect">
            <a:avLst/>
          </a:prstGeom>
        </p:spPr>
      </p:pic>
      <p:pic>
        <p:nvPicPr>
          <p:cNvPr id="13" name="图片 12" descr="文本, 徽标&#10;&#10;描述已自动生成">
            <a:extLst>
              <a:ext uri="{FF2B5EF4-FFF2-40B4-BE49-F238E27FC236}">
                <a16:creationId xmlns:a16="http://schemas.microsoft.com/office/drawing/2014/main" id="{BC9F35B7-BE3E-BDAE-A66E-F047BA81EA5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357" y="4607937"/>
            <a:ext cx="2355892" cy="658914"/>
          </a:xfrm>
          <a:prstGeom prst="rect">
            <a:avLst/>
          </a:prstGeom>
        </p:spPr>
      </p:pic>
      <p:pic>
        <p:nvPicPr>
          <p:cNvPr id="15" name="图片 14" descr="图片包含 徽标&#10;&#10;描述已自动生成">
            <a:extLst>
              <a:ext uri="{FF2B5EF4-FFF2-40B4-BE49-F238E27FC236}">
                <a16:creationId xmlns:a16="http://schemas.microsoft.com/office/drawing/2014/main" id="{9DA57A54-4B56-779C-E31F-54352C705AA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1" b="19430"/>
          <a:stretch/>
        </p:blipFill>
        <p:spPr>
          <a:xfrm>
            <a:off x="8457436" y="5228158"/>
            <a:ext cx="1829119" cy="10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2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Entry_1">
            <a:hlinkClick r:id="" action="ppaction://noaction"/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98732" y="566528"/>
            <a:ext cx="4496170" cy="60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840" tIns="0" rIns="0" bIns="0" anchor="ctr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243825">
              <a:lnSpc>
                <a:spcPct val="115000"/>
              </a:lnSpc>
              <a:spcBef>
                <a:spcPts val="400"/>
              </a:spcBef>
              <a:buNone/>
              <a:tabLst>
                <a:tab pos="265503" algn="l"/>
              </a:tabLst>
            </a:pPr>
            <a:r>
              <a:rPr lang="en-US" altLang="zh-CN" sz="2560" b="1" dirty="0">
                <a:solidFill>
                  <a:srgbClr val="0F85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EMIS</a:t>
            </a:r>
            <a:r>
              <a:rPr lang="zh-CN" altLang="en-US" sz="2560" b="1" dirty="0">
                <a:solidFill>
                  <a:srgbClr val="0F85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中国库信息来源 </a:t>
            </a:r>
            <a:r>
              <a:rPr lang="en-US" altLang="zh-CN" sz="1920" b="1" dirty="0">
                <a:solidFill>
                  <a:srgbClr val="0F85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920" b="1" dirty="0">
                <a:solidFill>
                  <a:srgbClr val="0F85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部分举例</a:t>
            </a:r>
            <a:r>
              <a:rPr lang="en-US" altLang="zh-CN" sz="1920" b="1" dirty="0">
                <a:solidFill>
                  <a:srgbClr val="0F85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00860" y="1133968"/>
            <a:ext cx="7146987" cy="4186494"/>
            <a:chOff x="9060605" y="1292809"/>
            <a:chExt cx="13400601" cy="784967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06" b="12859"/>
            <a:stretch/>
          </p:blipFill>
          <p:spPr>
            <a:xfrm>
              <a:off x="9060605" y="1292809"/>
              <a:ext cx="13400601" cy="57274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940" y="7620319"/>
              <a:ext cx="3367216" cy="15221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575" y="7597006"/>
              <a:ext cx="2987710" cy="15175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5307" y="7620319"/>
              <a:ext cx="2945899" cy="124826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8349" y="3957624"/>
              <a:ext cx="4358679" cy="123380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2036" y="4498706"/>
            <a:ext cx="2437545" cy="806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8172" y="5568765"/>
            <a:ext cx="1706880" cy="629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2952" y="5613189"/>
            <a:ext cx="2212291" cy="506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5084" y="5609161"/>
            <a:ext cx="1758556" cy="5107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9572" y="1492517"/>
            <a:ext cx="5337137" cy="4663704"/>
          </a:xfrm>
          <a:prstGeom prst="rect">
            <a:avLst/>
          </a:prstGeom>
        </p:spPr>
        <p:txBody>
          <a:bodyPr/>
          <a:lstStyle/>
          <a:p>
            <a:pPr marL="243825" indent="-243825" defTabSz="364118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lang="zh-CN" alt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中经网 </a:t>
            </a:r>
            <a:r>
              <a:rPr lang="en-US" altLang="zh-CN" sz="1707" dirty="0" err="1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CEInet</a:t>
            </a:r>
            <a:endParaRPr lang="en-US" altLang="zh-CN" sz="1707" dirty="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  <a:p>
            <a:pPr marL="243825" indent="-243825" defTabSz="364118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lang="zh-CN" alt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安邦 </a:t>
            </a:r>
            <a:r>
              <a:rPr lang="en-US" altLang="zh-CN" sz="1707" dirty="0" err="1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Anbound</a:t>
            </a:r>
            <a:r>
              <a:rPr lang="en-US" altLang="zh-CN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 Consulting</a:t>
            </a:r>
          </a:p>
          <a:p>
            <a:pPr marL="243825" indent="-243825" defTabSz="364118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lang="zh-CN" alt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魔镜市场情报</a:t>
            </a:r>
            <a:endParaRPr lang="en-US" altLang="zh-CN" sz="1707" dirty="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  <a:p>
            <a:pPr marL="243825" indent="-243825" defTabSz="364118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lang="zh-CN" alt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百川 </a:t>
            </a:r>
            <a:r>
              <a:rPr lang="en-US" altLang="zh-CN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Bai </a:t>
            </a:r>
            <a:r>
              <a:rPr lang="en-US" altLang="zh-CN" sz="1707" dirty="0" err="1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Chuan</a:t>
            </a:r>
            <a:r>
              <a:rPr lang="en-US" altLang="zh-CN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 Consulting</a:t>
            </a:r>
          </a:p>
          <a:p>
            <a:pPr marL="243825" indent="-243825" defTabSz="364118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lang="zh-CN" alt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赛迪 </a:t>
            </a:r>
            <a:r>
              <a:rPr lang="en-US" altLang="zh-CN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CCID</a:t>
            </a:r>
          </a:p>
          <a:p>
            <a:pPr marL="243825" indent="-243825" defTabSz="364118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lang="zh-CN" alt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维赛特</a:t>
            </a:r>
            <a:r>
              <a:rPr lang="en-US" altLang="zh-CN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(</a:t>
            </a:r>
            <a:r>
              <a:rPr lang="zh-CN" alt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券商报告</a:t>
            </a:r>
            <a:r>
              <a:rPr lang="en-US" altLang="zh-CN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) VSAT</a:t>
            </a:r>
          </a:p>
          <a:p>
            <a:pPr marL="243825" indent="-243825" defTabSz="364118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lang="en-US" altLang="zh-CN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CATARC (</a:t>
            </a:r>
            <a:r>
              <a:rPr 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China Automotive Technology &amp; Research Center)</a:t>
            </a:r>
            <a:endParaRPr lang="en-US" altLang="zh-CN" sz="1707" dirty="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  <a:p>
            <a:pPr marL="243825" indent="-243825" defTabSz="364118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lang="zh-CN" alt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中商情报网 </a:t>
            </a:r>
            <a:r>
              <a:rPr lang="en-US" altLang="zh-CN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ASK Consulting </a:t>
            </a:r>
          </a:p>
          <a:p>
            <a:pPr marL="243825" indent="-243825" defTabSz="364118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lang="zh-CN" alt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机电数据 </a:t>
            </a:r>
            <a:r>
              <a:rPr lang="en-US" altLang="zh-CN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 Machinery &amp; Electronics Business</a:t>
            </a:r>
          </a:p>
          <a:p>
            <a:pPr marL="243825" indent="-243825" defTabSz="364118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lang="zh-CN" alt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全国投资项目数据库 （国家发改委）</a:t>
            </a:r>
            <a:endParaRPr lang="en-US" altLang="zh-CN" sz="1707" dirty="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  <a:p>
            <a:pPr marL="243825" indent="-243825" defTabSz="364118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lang="zh-CN" alt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艾瑞咨询 </a:t>
            </a:r>
            <a:r>
              <a:rPr lang="en-US" altLang="zh-CN" sz="1707" dirty="0" err="1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iResearch</a:t>
            </a:r>
            <a:endParaRPr lang="en-US" altLang="zh-CN" sz="1707" dirty="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  <a:p>
            <a:pPr marL="243825" indent="-243825" defTabSz="364118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lang="zh-CN" alt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易观咨询 </a:t>
            </a:r>
            <a:r>
              <a:rPr lang="en-US" altLang="zh-CN" sz="1707" dirty="0" err="1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Analysys</a:t>
            </a:r>
            <a:endParaRPr lang="en-US" altLang="zh-CN" sz="1707" dirty="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  <a:p>
            <a:pPr marL="243825" indent="-243825" defTabSz="364118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lang="zh-CN" altLang="en-US" sz="1707" dirty="0">
                <a:solidFill>
                  <a:prstClr val="white">
                    <a:lumMod val="50000"/>
                  </a:prstClr>
                </a:solidFill>
                <a:latin typeface="微软雅黑"/>
                <a:ea typeface="微软雅黑"/>
              </a:rPr>
              <a:t>国研网（国务院发展研究中心信息网）</a:t>
            </a:r>
            <a:endParaRPr lang="en-US" altLang="zh-CN" sz="1707" dirty="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  <a:p>
            <a:pPr defTabSz="364118">
              <a:lnSpc>
                <a:spcPct val="90000"/>
              </a:lnSpc>
              <a:spcBef>
                <a:spcPts val="960"/>
              </a:spcBef>
            </a:pPr>
            <a:endParaRPr lang="en-US" altLang="zh-CN" sz="1707" dirty="0">
              <a:solidFill>
                <a:prstClr val="white">
                  <a:lumMod val="50000"/>
                </a:prstClr>
              </a:solidFill>
              <a:latin typeface="微软雅黑"/>
              <a:ea typeface="微软雅黑"/>
            </a:endParaRPr>
          </a:p>
          <a:p>
            <a:pPr marL="243825" indent="-243825" defTabSz="910295">
              <a:lnSpc>
                <a:spcPct val="90000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endParaRPr lang="zh-CN" altLang="en-US" sz="1707" b="1" dirty="0">
              <a:solidFill>
                <a:prstClr val="white">
                  <a:lumMod val="50000"/>
                </a:prstClr>
              </a:solidFill>
              <a:latin typeface="微软雅黑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523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3677" y="656823"/>
            <a:ext cx="9539700" cy="30867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18000" numCol="1" anchor="ctr" anchorCtr="0" compatLnSpc="1">
            <a:prstTxWarp prst="textNoShape">
              <a:avLst/>
            </a:prstTxWarp>
          </a:bodyPr>
          <a:lstStyle/>
          <a:p>
            <a:pPr defTabSz="243825">
              <a:lnSpc>
                <a:spcPct val="130000"/>
              </a:lnSpc>
            </a:pPr>
            <a:r>
              <a:rPr lang="zh-CN" altLang="en-US" sz="2788" b="1" dirty="0">
                <a:solidFill>
                  <a:srgbClr val="00668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我们的客户</a:t>
            </a:r>
            <a:r>
              <a:rPr lang="en-US" altLang="zh-CN" sz="2788" b="1" dirty="0">
                <a:solidFill>
                  <a:srgbClr val="00668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788" b="1" dirty="0">
                <a:solidFill>
                  <a:srgbClr val="00668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国内</a:t>
            </a:r>
            <a:endParaRPr lang="en-US" sz="2788" b="1" dirty="0">
              <a:solidFill>
                <a:srgbClr val="00668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5" y="2041417"/>
            <a:ext cx="1351294" cy="71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5" y="3399163"/>
            <a:ext cx="1114664" cy="4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42" y="526943"/>
            <a:ext cx="1645920" cy="625663"/>
          </a:xfrm>
          <a:prstGeom prst="rect">
            <a:avLst/>
          </a:prstGeom>
        </p:spPr>
      </p:pic>
      <p:pic>
        <p:nvPicPr>
          <p:cNvPr id="23" name="Picture 9"/>
          <p:cNvPicPr>
            <a:picLocks noChangeAspect="1"/>
          </p:cNvPicPr>
          <p:nvPr/>
        </p:nvPicPr>
        <p:blipFill rotWithShape="1">
          <a:blip r:embed="rId5"/>
          <a:srcRect l="2000" t="18387" r="1657" b="12989"/>
          <a:stretch>
            <a:fillRect/>
          </a:stretch>
        </p:blipFill>
        <p:spPr>
          <a:xfrm>
            <a:off x="6917249" y="2093041"/>
            <a:ext cx="646015" cy="613750"/>
          </a:xfrm>
          <a:prstGeom prst="rect">
            <a:avLst/>
          </a:prstGeom>
        </p:spPr>
      </p:pic>
      <p:pic>
        <p:nvPicPr>
          <p:cNvPr id="25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6253" y="2140232"/>
            <a:ext cx="1558036" cy="566559"/>
          </a:xfrm>
          <a:prstGeom prst="rect">
            <a:avLst/>
          </a:prstGeom>
        </p:spPr>
      </p:pic>
      <p:pic>
        <p:nvPicPr>
          <p:cNvPr id="30" name="Picture 1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6034" y="4766047"/>
            <a:ext cx="1689237" cy="468444"/>
          </a:xfrm>
          <a:prstGeom prst="rect">
            <a:avLst/>
          </a:prstGeom>
        </p:spPr>
      </p:pic>
      <p:pic>
        <p:nvPicPr>
          <p:cNvPr id="32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8208" y="3284275"/>
            <a:ext cx="1019175" cy="764001"/>
          </a:xfrm>
          <a:prstGeom prst="rect">
            <a:avLst/>
          </a:prstGeom>
        </p:spPr>
      </p:pic>
      <p:pic>
        <p:nvPicPr>
          <p:cNvPr id="33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6253" y="3399163"/>
            <a:ext cx="1512170" cy="610367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05" y="3162971"/>
            <a:ext cx="941283" cy="94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 descr="D:\Marketing GCN\2014 - Rebranding\EMIS Clients logo - CN\BASF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482" y="2052807"/>
            <a:ext cx="1716916" cy="8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7766" y="3594127"/>
            <a:ext cx="1764980" cy="308618"/>
          </a:xfrm>
          <a:prstGeom prst="rect">
            <a:avLst/>
          </a:prstGeom>
        </p:spPr>
      </p:pic>
      <p:pic>
        <p:nvPicPr>
          <p:cNvPr id="4" name="图片 16">
            <a:extLst>
              <a:ext uri="{FF2B5EF4-FFF2-40B4-BE49-F238E27FC236}">
                <a16:creationId xmlns:a16="http://schemas.microsoft.com/office/drawing/2014/main" id="{E646B8F1-69E3-1794-0967-46E54D8B8E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49749" y="3181333"/>
            <a:ext cx="1669756" cy="797864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EBE1AC40-6916-6E96-E470-C092F2B363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9017" y="4417687"/>
            <a:ext cx="1669756" cy="540053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0CD21EDA-EDB7-0566-54E4-1748D2C4B0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6779" y="5332806"/>
            <a:ext cx="2503410" cy="551450"/>
          </a:xfrm>
          <a:prstGeom prst="rect">
            <a:avLst/>
          </a:prstGeom>
        </p:spPr>
      </p:pic>
      <p:pic>
        <p:nvPicPr>
          <p:cNvPr id="14" name="图片 5">
            <a:extLst>
              <a:ext uri="{FF2B5EF4-FFF2-40B4-BE49-F238E27FC236}">
                <a16:creationId xmlns:a16="http://schemas.microsoft.com/office/drawing/2014/main" id="{5BDB004B-88F4-7FB4-0BEA-AD58AEE328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7424" y="4414982"/>
            <a:ext cx="1349373" cy="508780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701721B7-48C9-F515-A9B8-6CBA2D6EE8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2964" y="4305539"/>
            <a:ext cx="2114550" cy="13906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A28E5B-DCC8-939F-6801-1F6BE8D632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09910" y="5234491"/>
            <a:ext cx="1564403" cy="602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ACEA90-0B63-81EF-1D9C-24C7BF12FC1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62553" y="2111543"/>
            <a:ext cx="1621949" cy="7569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96AF77-1D8D-2C84-8FCF-0FAD702C417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49749" y="2204435"/>
            <a:ext cx="1896759" cy="59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2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IDNAME" val="Background Grid"/>
  <p:tag name="GRIDTOP" val="24.5"/>
  <p:tag name="GRIDLEFT" val="45.375"/>
  <p:tag name="GRIDHEIGHT" val="532.625"/>
  <p:tag name="GRIDWIDTH" val="7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"/>
  <p:tag name="LOGOTOP" val="479.4228"/>
  <p:tag name="LOGOLEFT" val="634.1968"/>
  <p:tag name="LOGOHEIGHT" val="46.36764"/>
  <p:tag name="LOGOWIDTH" val="133.98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rporate"/>
  <p:tag name="LOGOTOP" val="479.2353"/>
  <p:tag name="LOGOLEFT" val="634.3217"/>
  <p:tag name="LOGOHEIGHT" val="55.2411"/>
  <p:tag name="LOGOWIDTH" val="133.86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Commercial Banking"/>
  <p:tag name="LOGOTOP" val="479.2353"/>
  <p:tag name="LOGOLEFT" val="634.2622"/>
  <p:tag name="LOGOHEIGHT" val="50.17583"/>
  <p:tag name="LOGOWIDTH" val="133.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Business"/>
  <p:tag name="LOGOTOP" val="479.4376"/>
  <p:tag name="LOGOLEFT" val="634.3217"/>
  <p:tag name="LOGOHEIGHT" val="51.49173"/>
  <p:tag name="LOGOWIDTH" val="133.86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Advance"/>
  <p:tag name="LOGOTOP" val="479.5"/>
  <p:tag name="LOGOLEFT" val="634.2768"/>
  <p:tag name="LOGOHEIGHT" val="51.40276"/>
  <p:tag name="LOGOWIDTH" val="133.90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3161633"/>
  <p:tag name="MH_LIBRARY" val="CONTENTS"/>
  <p:tag name="MH_TYPE" val="ENTRY"/>
  <p:tag name="ID" val="547141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3161633"/>
  <p:tag name="MH_LIBRARY" val="CONTENTS"/>
  <p:tag name="MH_TYPE" val="ENTRY"/>
  <p:tag name="ID" val="547141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3161633"/>
  <p:tag name="MH_LIBRARY" val="CONTENTS"/>
  <p:tag name="MH_TYPE" val="ENTRY"/>
  <p:tag name="ID" val="547141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3161633"/>
  <p:tag name="MH_LIBRARY" val="CONTENTS"/>
  <p:tag name="MH_TYPE" val="ENTRY"/>
  <p:tag name="ID" val="547141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3161633"/>
  <p:tag name="MH_LIBRARY" val="CONTENTS"/>
  <p:tag name="MH_TYPE" val="ENTRY"/>
  <p:tag name="ID" val="547141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IDNAME" val="Background Grid"/>
  <p:tag name="GRIDTOP" val="63.75"/>
  <p:tag name="GRIDLEFT" val="771.625"/>
  <p:tag name="GRIDHEIGHT" val="8.375"/>
  <p:tag name="GRIDWIDTH" val="76.1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ivate Bank"/>
  <p:tag name="LOGOTOP" val="479.4228"/>
  <p:tag name="LOGOLEFT" val="634.0717"/>
  <p:tag name="LOGOHEIGHT" val="51.49173"/>
  <p:tag name="LOGOWIDTH" val="134.11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Premier"/>
  <p:tag name="LOGOTOP" val="479.4228"/>
  <p:tag name="LOGOLEFT" val="634.3217"/>
  <p:tag name="LOGOHEIGHT" val="51.36669"/>
  <p:tag name="LOGOWIDTH" val="133.86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Trad Chinese)"/>
  <p:tag name="LOGOTOP" val="479.4228"/>
  <p:tag name="LOGOLEFT" val="634.2622"/>
  <p:tag name="LOGOHEIGHT" val="23.77693"/>
  <p:tag name="LOGOWIDTH" val="133.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Master Brand (Sim Chinese)"/>
  <p:tag name="LOGOTOP" val="479.0478"/>
  <p:tag name="LOGOLEFT" val="634.5717"/>
  <p:tag name="LOGOHEIGHT" val="23.99614"/>
  <p:tag name="LOGOWIDTH" val="133.61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Insurance"/>
  <p:tag name="LOGOTOP" val="479.4228"/>
  <p:tag name="LOGOLEFT" val="634.2768"/>
  <p:tag name="LOGOHEIGHT" val="51.40276"/>
  <p:tag name="LOGOWIDTH" val="133.90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Trad Chinese)"/>
  <p:tag name="LOGOTOP" val="479.0001"/>
  <p:tag name="LOGOLEFT" val="634.2622"/>
  <p:tag name="LOGOHEIGHT" val="46.73953"/>
  <p:tag name="LOGOWIDTH" val="133.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NAME" val="HSBC GBM (Sim Chinese)"/>
  <p:tag name="LOGOTOP" val="479.0001"/>
  <p:tag name="LOGOLEFT" val="634.2622"/>
  <p:tag name="LOGOHEIGHT" val="47.43937"/>
  <p:tag name="LOGOWIDTH" val="133.92"/>
</p:tagLst>
</file>

<file path=ppt/theme/theme1.xml><?xml version="1.0" encoding="utf-8"?>
<a:theme xmlns:a="http://schemas.openxmlformats.org/drawingml/2006/main" name="Non-Message Driven">
  <a:themeElements>
    <a:clrScheme name="Custom 3">
      <a:dk1>
        <a:srgbClr val="000000"/>
      </a:dk1>
      <a:lt1>
        <a:srgbClr val="FFFFFF"/>
      </a:lt1>
      <a:dk2>
        <a:srgbClr val="006488"/>
      </a:dk2>
      <a:lt2>
        <a:srgbClr val="792D82"/>
      </a:lt2>
      <a:accent1>
        <a:srgbClr val="00B2DD"/>
      </a:accent1>
      <a:accent2>
        <a:srgbClr val="00A88F"/>
      </a:accent2>
      <a:accent3>
        <a:srgbClr val="004C00"/>
      </a:accent3>
      <a:accent4>
        <a:srgbClr val="6A2424"/>
      </a:accent4>
      <a:accent5>
        <a:srgbClr val="595959"/>
      </a:accent5>
      <a:accent6>
        <a:srgbClr val="192B65"/>
      </a:accent6>
      <a:hlink>
        <a:srgbClr val="626469"/>
      </a:hlink>
      <a:folHlink>
        <a:srgbClr val="A6A6A6"/>
      </a:folHlink>
    </a:clrScheme>
    <a:fontScheme name="A4 Non-Message Driv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Non-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Dark Blue">
      <a:srgbClr val="32466B"/>
    </a:custClr>
    <a:custClr name="Powder Blue">
      <a:srgbClr val="C9D4E6"/>
    </a:custClr>
    <a:custClr name="Sky Blue">
      <a:srgbClr val="62A4D3"/>
    </a:custClr>
    <a:custClr name="Amber">
      <a:srgbClr val="FABB00"/>
    </a:custClr>
    <a:custClr name="Cool Grey">
      <a:srgbClr val="626469"/>
    </a:custClr>
    <a:custClr name="Land Green">
      <a:srgbClr val="C1D784"/>
    </a:custClr>
    <a:custClr name="Slate Blue">
      <a:srgbClr val="7993C1"/>
    </a:custClr>
    <a:custClr name="Mid Grey">
      <a:srgbClr val="A6A6A6"/>
    </a:custClr>
    <a:custClr name="Amber Highlight">
      <a:srgbClr val="FFF2CB"/>
    </a:custClr>
    <a:custClr name="Turquoise">
      <a:srgbClr val="84CAC6"/>
    </a:custClr>
    <a:custClr name="Light Grey">
      <a:srgbClr val="F2F2F2"/>
    </a:custClr>
    <a:custClr name="Black">
      <a:srgbClr val="000000"/>
    </a:custClr>
    <a:custClr name="Light Green">
      <a:srgbClr val="CEE2D9"/>
    </a:custClr>
    <a:custClr name="Burgundy">
      <a:srgbClr val="B5121B"/>
    </a:custClr>
    <a:custClr name="Dark Green">
      <a:srgbClr val="008000"/>
    </a:custClr>
    <a:custClr name="HSBC Red">
      <a:srgbClr val="FF0000"/>
    </a:custClr>
    <a:custClr name="Yellow">
      <a:srgbClr val="FBE700"/>
    </a:custClr>
    <a:custClr name="Pink">
      <a:srgbClr val="FFCCCC"/>
    </a:custClr>
    <a:custClr name="Mint">
      <a:srgbClr val="AECEB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ISI3" id="{9C7A3DA2-40E8-45DB-9F86-24280F7F75F2}" vid="{98B58B6A-38F2-4E7D-BC1F-FFD81EAE3112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F85F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5C324B6C8BB54D9353B377CA292814" ma:contentTypeVersion="2" ma:contentTypeDescription="Create a new document." ma:contentTypeScope="" ma:versionID="a6409e17ca7fb5c396c24cb3165d3a50">
  <xsd:schema xmlns:xsd="http://www.w3.org/2001/XMLSchema" xmlns:xs="http://www.w3.org/2001/XMLSchema" xmlns:p="http://schemas.microsoft.com/office/2006/metadata/properties" xmlns:ns2="3ddced4f-c0ae-4aee-81f9-c5dadaadb6fa" targetNamespace="http://schemas.microsoft.com/office/2006/metadata/properties" ma:root="true" ma:fieldsID="6a4e49f94eadef569b9cd8c9c5710d6d" ns2:_="">
    <xsd:import namespace="3ddced4f-c0ae-4aee-81f9-c5dadaadb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ced4f-c0ae-4aee-81f9-c5dadaadb6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597515-401B-4AD0-8A8E-EE459D4C9A35}">
  <ds:schemaRefs>
    <ds:schemaRef ds:uri="3ddced4f-c0ae-4aee-81f9-c5dadaadb6fa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01749E-227E-46F7-8DD3-B7EEAC9DBB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dced4f-c0ae-4aee-81f9-c5dadaadb6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B71267-0E20-4A9C-A0BB-59D4D33312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FY18 H2 China Marketing Plan</Template>
  <TotalTime>32051</TotalTime>
  <Words>1395</Words>
  <Application>Microsoft Office PowerPoint</Application>
  <PresentationFormat>宽屏</PresentationFormat>
  <Paragraphs>200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.AppleSystemUIFont</vt:lpstr>
      <vt:lpstr>Microsoft YaHei Light</vt:lpstr>
      <vt:lpstr>微软雅黑</vt:lpstr>
      <vt:lpstr>微软雅黑</vt:lpstr>
      <vt:lpstr>Arial</vt:lpstr>
      <vt:lpstr>Calibri</vt:lpstr>
      <vt:lpstr>Courier New</vt:lpstr>
      <vt:lpstr>Impact</vt:lpstr>
      <vt:lpstr>Symbol</vt:lpstr>
      <vt:lpstr>Times New Roman</vt:lpstr>
      <vt:lpstr>Trebuchet MS</vt:lpstr>
      <vt:lpstr>Wingdings</vt:lpstr>
      <vt:lpstr>Wingdings 3</vt:lpstr>
      <vt:lpstr>Non-Message Driven</vt:lpstr>
      <vt:lpstr>Office 主题​​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我们的客户-国内</vt:lpstr>
      <vt:lpstr>PowerPoint 演示文稿</vt:lpstr>
    </vt:vector>
  </TitlesOfParts>
  <Company>CEICData \ EMIS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Gao, Cecilia (CEIC - CN)</dc:creator>
  <cp:lastModifiedBy>雪锋 邹</cp:lastModifiedBy>
  <cp:revision>226</cp:revision>
  <cp:lastPrinted>2022-08-19T06:55:42Z</cp:lastPrinted>
  <dcterms:created xsi:type="dcterms:W3CDTF">2018-05-16T08:17:09Z</dcterms:created>
  <dcterms:modified xsi:type="dcterms:W3CDTF">2024-09-30T02:51:33Z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0x0101001E5C324B6C8BB54D9353B377CA292814</vt:lpwstr>
  </property>
</Properties>
</file>