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3.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4.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5.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6.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7.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theme/theme8.xml" ContentType="application/vnd.openxmlformats-officedocument.theme+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theme/theme9.xml" ContentType="application/vnd.openxmlformats-officedocument.theme+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theme/theme10.xml" ContentType="application/vnd.openxmlformats-officedocument.theme+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theme/theme11.xml" ContentType="application/vnd.openxmlformats-officedocument.theme+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673" r:id="rId2"/>
    <p:sldMasterId id="2147483709" r:id="rId3"/>
    <p:sldMasterId id="2147483741" r:id="rId4"/>
    <p:sldMasterId id="2147483754" r:id="rId5"/>
    <p:sldMasterId id="2147483762" r:id="rId6"/>
    <p:sldMasterId id="2147483792" r:id="rId7"/>
    <p:sldMasterId id="2147483826" r:id="rId8"/>
    <p:sldMasterId id="2147483856" r:id="rId9"/>
    <p:sldMasterId id="2147483891" r:id="rId10"/>
    <p:sldMasterId id="2147483911" r:id="rId11"/>
    <p:sldMasterId id="2147483916" r:id="rId12"/>
  </p:sldMasterIdLst>
  <p:notesMasterIdLst>
    <p:notesMasterId r:id="rId55"/>
  </p:notesMasterIdLst>
  <p:sldIdLst>
    <p:sldId id="475" r:id="rId13"/>
    <p:sldId id="1237" r:id="rId14"/>
    <p:sldId id="1841" r:id="rId15"/>
    <p:sldId id="605" r:id="rId16"/>
    <p:sldId id="1564" r:id="rId17"/>
    <p:sldId id="1635" r:id="rId18"/>
    <p:sldId id="1642" r:id="rId19"/>
    <p:sldId id="349" r:id="rId20"/>
    <p:sldId id="1674" r:id="rId21"/>
    <p:sldId id="1654" r:id="rId22"/>
    <p:sldId id="467" r:id="rId23"/>
    <p:sldId id="1672" r:id="rId24"/>
    <p:sldId id="1673" r:id="rId25"/>
    <p:sldId id="485" r:id="rId26"/>
    <p:sldId id="1830" r:id="rId27"/>
    <p:sldId id="1842" r:id="rId28"/>
    <p:sldId id="1831" r:id="rId29"/>
    <p:sldId id="1832" r:id="rId30"/>
    <p:sldId id="1833" r:id="rId31"/>
    <p:sldId id="1834" r:id="rId32"/>
    <p:sldId id="337" r:id="rId33"/>
    <p:sldId id="422" r:id="rId34"/>
    <p:sldId id="1822" r:id="rId35"/>
    <p:sldId id="1823" r:id="rId36"/>
    <p:sldId id="1824" r:id="rId37"/>
    <p:sldId id="1826" r:id="rId38"/>
    <p:sldId id="1828" r:id="rId39"/>
    <p:sldId id="1835" r:id="rId40"/>
    <p:sldId id="1836" r:id="rId41"/>
    <p:sldId id="1719" r:id="rId42"/>
    <p:sldId id="1720" r:id="rId43"/>
    <p:sldId id="1838" r:id="rId44"/>
    <p:sldId id="1839" r:id="rId45"/>
    <p:sldId id="1840" r:id="rId46"/>
    <p:sldId id="380" r:id="rId47"/>
    <p:sldId id="414" r:id="rId48"/>
    <p:sldId id="1609" r:id="rId49"/>
    <p:sldId id="1610" r:id="rId50"/>
    <p:sldId id="1611" r:id="rId51"/>
    <p:sldId id="1625" r:id="rId52"/>
    <p:sldId id="1628" r:id="rId53"/>
    <p:sldId id="1705" r:id="rId5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0C0"/>
    <a:srgbClr val="000000"/>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37" autoAdjust="0"/>
    <p:restoredTop sz="94660"/>
  </p:normalViewPr>
  <p:slideViewPr>
    <p:cSldViewPr snapToGrid="0">
      <p:cViewPr varScale="1">
        <p:scale>
          <a:sx n="62" d="100"/>
          <a:sy n="62" d="100"/>
        </p:scale>
        <p:origin x="748" y="52"/>
      </p:cViewPr>
      <p:guideLst/>
    </p:cSldViewPr>
  </p:slideViewPr>
  <p:notesTextViewPr>
    <p:cViewPr>
      <p:scale>
        <a:sx n="1" d="1"/>
        <a:sy n="1" d="1"/>
      </p:scale>
      <p:origin x="0" y="0"/>
    </p:cViewPr>
  </p:notesTextViewPr>
  <p:sorterViewPr>
    <p:cViewPr varScale="1">
      <p:scale>
        <a:sx n="100" d="100"/>
        <a:sy n="100" d="100"/>
      </p:scale>
      <p:origin x="0" y="-2744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slide" Target="slides/slide38.xml"/><Relationship Id="rId55" Type="http://schemas.openxmlformats.org/officeDocument/2006/relationships/notesMaster" Target="notesMasters/notesMaster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4.xml"/><Relationship Id="rId29" Type="http://schemas.openxmlformats.org/officeDocument/2006/relationships/slide" Target="slides/slide17.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theme" Target="theme/theme1.xml"/><Relationship Id="rId5" Type="http://schemas.openxmlformats.org/officeDocument/2006/relationships/slideMaster" Target="slideMasters/slideMaster5.xml"/><Relationship Id="rId19" Type="http://schemas.openxmlformats.org/officeDocument/2006/relationships/slide" Target="slides/slide7.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39.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tableStyles" Target="tableStyles.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viewProps" Target="viewProps.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D7C6E5-EF8D-4396-8574-C8E846484DBF}" type="datetimeFigureOut">
              <a:rPr lang="zh-CN" altLang="en-US" smtClean="0"/>
              <a:t>2021/9/7</a:t>
            </a:fld>
            <a:endParaRPr lang="zh-CN" alt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DA88B6-3BF1-4749-BFE4-FDD8D553613A}" type="slidenum">
              <a:rPr lang="zh-CN" altLang="en-US" smtClean="0"/>
              <a:t>‹#›</a:t>
            </a:fld>
            <a:endParaRPr lang="zh-CN" altLang="en-US"/>
          </a:p>
        </p:txBody>
      </p:sp>
    </p:spTree>
    <p:extLst>
      <p:ext uri="{BB962C8B-B14F-4D97-AF65-F5344CB8AC3E}">
        <p14:creationId xmlns:p14="http://schemas.microsoft.com/office/powerpoint/2010/main" val="1833155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a:extLst>
              <a:ext uri="{FF2B5EF4-FFF2-40B4-BE49-F238E27FC236}">
                <a16:creationId xmlns:a16="http://schemas.microsoft.com/office/drawing/2014/main" id="{530388CC-0D1C-49ED-B39F-09CD7BB07119}"/>
              </a:ext>
            </a:extLst>
          </p:cNvPr>
          <p:cNvSpPr>
            <a:spLocks noGrp="1" noRot="1" noChangeAspect="1" noChangeArrowheads="1" noTextEdit="1"/>
          </p:cNvSpPr>
          <p:nvPr>
            <p:ph type="sldImg"/>
          </p:nvPr>
        </p:nvSpPr>
        <p:spPr>
          <a:ln/>
        </p:spPr>
      </p:sp>
      <p:sp>
        <p:nvSpPr>
          <p:cNvPr id="138243" name="Notes Placeholder 2">
            <a:extLst>
              <a:ext uri="{FF2B5EF4-FFF2-40B4-BE49-F238E27FC236}">
                <a16:creationId xmlns:a16="http://schemas.microsoft.com/office/drawing/2014/main" id="{96723B25-04C5-4C29-95DA-11773B19FC3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zh-CN" altLang="en-US"/>
          </a:p>
        </p:txBody>
      </p:sp>
      <p:sp>
        <p:nvSpPr>
          <p:cNvPr id="138244" name="Slide Number Placeholder 3">
            <a:extLst>
              <a:ext uri="{FF2B5EF4-FFF2-40B4-BE49-F238E27FC236}">
                <a16:creationId xmlns:a16="http://schemas.microsoft.com/office/drawing/2014/main" id="{13FC886F-32BC-4A2D-8602-7CEDBECEEF5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Times New Roman" panose="02020603050405020304" pitchFamily="18" charset="0"/>
              </a:defRPr>
            </a:lvl1pPr>
            <a:lvl2pPr marL="742950" indent="-285750" defTabSz="966788">
              <a:spcBef>
                <a:spcPct val="30000"/>
              </a:spcBef>
              <a:defRPr sz="1200">
                <a:solidFill>
                  <a:schemeClr val="tx1"/>
                </a:solidFill>
                <a:latin typeface="Times New Roman" panose="02020603050405020304" pitchFamily="18" charset="0"/>
              </a:defRPr>
            </a:lvl2pPr>
            <a:lvl3pPr marL="1143000" indent="-228600" defTabSz="966788">
              <a:spcBef>
                <a:spcPct val="30000"/>
              </a:spcBef>
              <a:defRPr sz="1200">
                <a:solidFill>
                  <a:schemeClr val="tx1"/>
                </a:solidFill>
                <a:latin typeface="Times New Roman" panose="02020603050405020304" pitchFamily="18" charset="0"/>
              </a:defRPr>
            </a:lvl3pPr>
            <a:lvl4pPr marL="1600200" indent="-228600" defTabSz="966788">
              <a:spcBef>
                <a:spcPct val="30000"/>
              </a:spcBef>
              <a:defRPr sz="1200">
                <a:solidFill>
                  <a:schemeClr val="tx1"/>
                </a:solidFill>
                <a:latin typeface="Times New Roman" panose="02020603050405020304" pitchFamily="18" charset="0"/>
              </a:defRPr>
            </a:lvl4pPr>
            <a:lvl5pPr marL="2057400" indent="-228600" defTabSz="966788">
              <a:spcBef>
                <a:spcPct val="30000"/>
              </a:spcBef>
              <a:defRPr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66788" rtl="0" eaLnBrk="1" fontAlgn="base" latinLnBrk="0" hangingPunct="1">
              <a:lnSpc>
                <a:spcPct val="100000"/>
              </a:lnSpc>
              <a:spcBef>
                <a:spcPct val="0"/>
              </a:spcBef>
              <a:spcAft>
                <a:spcPct val="0"/>
              </a:spcAft>
              <a:buClrTx/>
              <a:buSzTx/>
              <a:buFontTx/>
              <a:buNone/>
              <a:tabLst/>
              <a:defRPr/>
            </a:pPr>
            <a:fld id="{E43D1FFE-2BC6-46C2-8161-64FF429000D1}" type="slidenum">
              <a:rPr kumimoji="0" lang="zh-CN" altLang="en-US" sz="1200" b="1" i="0" u="none" strike="noStrike" kern="1200" cap="none" spc="0" normalizeH="0" baseline="0" noProof="0" smtClean="0">
                <a:ln>
                  <a:noFill/>
                </a:ln>
                <a:solidFill>
                  <a:srgbClr val="000000"/>
                </a:solidFill>
                <a:effectLst/>
                <a:uLnTx/>
                <a:uFillTx/>
                <a:latin typeface="Calibri" panose="020F0502020204030204" pitchFamily="34" charset="0"/>
                <a:ea typeface="宋体" panose="02010600030101010101" pitchFamily="2" charset="-122"/>
                <a:cs typeface="Arial" panose="020B0604020202020204" pitchFamily="34" charset="0"/>
              </a:rPr>
              <a:pPr marL="0" marR="0" lvl="0" indent="0" algn="r" defTabSz="966788" rtl="0" eaLnBrk="1" fontAlgn="base" latinLnBrk="0" hangingPunct="1">
                <a:lnSpc>
                  <a:spcPct val="100000"/>
                </a:lnSpc>
                <a:spcBef>
                  <a:spcPct val="0"/>
                </a:spcBef>
                <a:spcAft>
                  <a:spcPct val="0"/>
                </a:spcAft>
                <a:buClrTx/>
                <a:buSzTx/>
                <a:buFontTx/>
                <a:buNone/>
                <a:tabLst/>
                <a:defRPr/>
              </a:pPr>
              <a:t>4</a:t>
            </a:fld>
            <a:endParaRPr kumimoji="0" lang="zh-CN" altLang="en-US" sz="1200" b="1"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a:extLst>
              <a:ext uri="{FF2B5EF4-FFF2-40B4-BE49-F238E27FC236}">
                <a16:creationId xmlns:a16="http://schemas.microsoft.com/office/drawing/2014/main" id="{0C9A459A-9C17-49C6-9B57-0DDD3643FE9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0771" name="Notes Placeholder 2">
            <a:extLst>
              <a:ext uri="{FF2B5EF4-FFF2-40B4-BE49-F238E27FC236}">
                <a16:creationId xmlns:a16="http://schemas.microsoft.com/office/drawing/2014/main" id="{E54B6804-F083-4158-AF8A-42BFCC30D8A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
        <p:nvSpPr>
          <p:cNvPr id="160772" name="Slide Number Placeholder 3">
            <a:extLst>
              <a:ext uri="{FF2B5EF4-FFF2-40B4-BE49-F238E27FC236}">
                <a16:creationId xmlns:a16="http://schemas.microsoft.com/office/drawing/2014/main" id="{55A2F09B-40A1-4DFE-B92E-C1A2944E219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ea typeface="宋体" panose="02010600030101010101" pitchFamily="2" charset="-122"/>
              </a:defRPr>
            </a:lvl1pPr>
            <a:lvl2pPr marL="742950" indent="-285750">
              <a:defRPr>
                <a:solidFill>
                  <a:schemeClr val="tx1"/>
                </a:solidFill>
                <a:latin typeface="Times New Roman" panose="02020603050405020304" pitchFamily="18" charset="0"/>
                <a:ea typeface="宋体" panose="02010600030101010101" pitchFamily="2" charset="-122"/>
              </a:defRPr>
            </a:lvl2pPr>
            <a:lvl3pPr marL="1143000" indent="-228600">
              <a:defRPr>
                <a:solidFill>
                  <a:schemeClr val="tx1"/>
                </a:solidFill>
                <a:latin typeface="Times New Roman" panose="02020603050405020304" pitchFamily="18" charset="0"/>
                <a:ea typeface="宋体" panose="02010600030101010101" pitchFamily="2" charset="-122"/>
              </a:defRPr>
            </a:lvl3pPr>
            <a:lvl4pPr marL="1600200" indent="-228600">
              <a:defRPr>
                <a:solidFill>
                  <a:schemeClr val="tx1"/>
                </a:solidFill>
                <a:latin typeface="Times New Roman" panose="02020603050405020304" pitchFamily="18" charset="0"/>
                <a:ea typeface="宋体" panose="02010600030101010101" pitchFamily="2" charset="-122"/>
              </a:defRPr>
            </a:lvl4pPr>
            <a:lvl5pPr marL="2057400" indent="-228600">
              <a:defRPr>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7544948-88EA-4453-AEE5-C0EC3959860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a:extLst>
              <a:ext uri="{FF2B5EF4-FFF2-40B4-BE49-F238E27FC236}">
                <a16:creationId xmlns:a16="http://schemas.microsoft.com/office/drawing/2014/main" id="{012699C3-7BA6-497B-BDE1-6A211D90CF9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19" name="Notes Placeholder 2">
            <a:extLst>
              <a:ext uri="{FF2B5EF4-FFF2-40B4-BE49-F238E27FC236}">
                <a16:creationId xmlns:a16="http://schemas.microsoft.com/office/drawing/2014/main" id="{28B8DBDE-ACB0-4280-AD3D-E04ACB5A3BE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CN" altLang="en-US"/>
              <a:t>需求，稀缺</a:t>
            </a:r>
          </a:p>
        </p:txBody>
      </p:sp>
      <p:sp>
        <p:nvSpPr>
          <p:cNvPr id="162820" name="Slide Number Placeholder 3">
            <a:extLst>
              <a:ext uri="{FF2B5EF4-FFF2-40B4-BE49-F238E27FC236}">
                <a16:creationId xmlns:a16="http://schemas.microsoft.com/office/drawing/2014/main" id="{FAB67BB3-44B8-4315-9841-FEC25441067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ea typeface="宋体" panose="02010600030101010101" pitchFamily="2" charset="-122"/>
              </a:defRPr>
            </a:lvl1pPr>
            <a:lvl2pPr marL="742950" indent="-285750">
              <a:defRPr>
                <a:solidFill>
                  <a:schemeClr val="tx1"/>
                </a:solidFill>
                <a:latin typeface="Times New Roman" panose="02020603050405020304" pitchFamily="18" charset="0"/>
                <a:ea typeface="宋体" panose="02010600030101010101" pitchFamily="2" charset="-122"/>
              </a:defRPr>
            </a:lvl2pPr>
            <a:lvl3pPr marL="1143000" indent="-228600">
              <a:defRPr>
                <a:solidFill>
                  <a:schemeClr val="tx1"/>
                </a:solidFill>
                <a:latin typeface="Times New Roman" panose="02020603050405020304" pitchFamily="18" charset="0"/>
                <a:ea typeface="宋体" panose="02010600030101010101" pitchFamily="2" charset="-122"/>
              </a:defRPr>
            </a:lvl3pPr>
            <a:lvl4pPr marL="1600200" indent="-228600">
              <a:defRPr>
                <a:solidFill>
                  <a:schemeClr val="tx1"/>
                </a:solidFill>
                <a:latin typeface="Times New Roman" panose="02020603050405020304" pitchFamily="18" charset="0"/>
                <a:ea typeface="宋体" panose="02010600030101010101" pitchFamily="2" charset="-122"/>
              </a:defRPr>
            </a:lvl4pPr>
            <a:lvl5pPr marL="2057400" indent="-228600">
              <a:defRPr>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32F367C-DB0B-4BF8-9886-0D95544B02E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a:extLst>
              <a:ext uri="{FF2B5EF4-FFF2-40B4-BE49-F238E27FC236}">
                <a16:creationId xmlns:a16="http://schemas.microsoft.com/office/drawing/2014/main" id="{0D550F81-71D3-4600-9B62-E115F1A473B8}"/>
              </a:ext>
            </a:extLst>
          </p:cNvPr>
          <p:cNvSpPr>
            <a:spLocks noGrp="1" noRot="1" noChangeAspect="1" noChangeArrowheads="1" noTextEdit="1"/>
          </p:cNvSpPr>
          <p:nvPr>
            <p:ph type="sldImg"/>
          </p:nvPr>
        </p:nvSpPr>
        <p:spPr>
          <a:ln/>
        </p:spPr>
      </p:sp>
      <p:sp>
        <p:nvSpPr>
          <p:cNvPr id="187395" name="Notes Placeholder 2">
            <a:extLst>
              <a:ext uri="{FF2B5EF4-FFF2-40B4-BE49-F238E27FC236}">
                <a16:creationId xmlns:a16="http://schemas.microsoft.com/office/drawing/2014/main" id="{BFE06A24-452F-483E-8859-C7FB0EDD2AE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42340" name="Slide Number Placeholder 3">
            <a:extLst>
              <a:ext uri="{FF2B5EF4-FFF2-40B4-BE49-F238E27FC236}">
                <a16:creationId xmlns:a16="http://schemas.microsoft.com/office/drawing/2014/main" id="{76881F12-703F-4FE8-AC0B-2AB91FAAF209}"/>
              </a:ext>
            </a:extLst>
          </p:cNvPr>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ea typeface="宋体" panose="02010600030101010101" pitchFamily="2" charset="-122"/>
              </a:defRPr>
            </a:lvl1pPr>
            <a:lvl2pPr marL="742950" indent="-285750">
              <a:defRPr>
                <a:solidFill>
                  <a:schemeClr val="tx1"/>
                </a:solidFill>
                <a:latin typeface="Times New Roman" panose="02020603050405020304" pitchFamily="18" charset="0"/>
                <a:ea typeface="宋体" panose="02010600030101010101" pitchFamily="2" charset="-122"/>
              </a:defRPr>
            </a:lvl2pPr>
            <a:lvl3pPr marL="1143000" indent="-228600">
              <a:defRPr>
                <a:solidFill>
                  <a:schemeClr val="tx1"/>
                </a:solidFill>
                <a:latin typeface="Times New Roman" panose="02020603050405020304" pitchFamily="18" charset="0"/>
                <a:ea typeface="宋体" panose="02010600030101010101" pitchFamily="2" charset="-122"/>
              </a:defRPr>
            </a:lvl3pPr>
            <a:lvl4pPr marL="1600200" indent="-228600">
              <a:defRPr>
                <a:solidFill>
                  <a:schemeClr val="tx1"/>
                </a:solidFill>
                <a:latin typeface="Times New Roman" panose="02020603050405020304" pitchFamily="18" charset="0"/>
                <a:ea typeface="宋体" panose="02010600030101010101" pitchFamily="2" charset="-122"/>
              </a:defRPr>
            </a:lvl4pPr>
            <a:lvl5pPr marL="2057400" indent="-228600">
              <a:defRPr>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8F4A00A-3331-4E6E-9CE1-C9C209561A27}" type="slidenum">
              <a:rPr kumimoji="0" lang="zh-CN" altLang="en-US" sz="1800" b="0" i="0" u="none" strike="noStrike" kern="0" cap="none" spc="0" normalizeH="0" baseline="0" noProof="0" smtClean="0">
                <a:ln>
                  <a:noFill/>
                </a:ln>
                <a:solidFill>
                  <a:srgbClr val="000000"/>
                </a:solidFill>
                <a:effectLst/>
                <a:uLnTx/>
                <a:uFillTx/>
                <a:latin typeface="Calibri" panose="020F0502020204030204" pitchFamily="34" charset="0"/>
                <a:ea typeface="宋体" panose="02010600030101010101" pitchFamily="2" charset="-122"/>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zh-CN" altLang="en-US" sz="1800" b="0" i="0" u="none" strike="noStrike" kern="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zh-CN" altLang="en-US">
              <a:latin typeface="Arial" panose="020B0604020202020204" pitchFamily="34" charset="0"/>
            </a:endParaRPr>
          </a:p>
        </p:txBody>
      </p:sp>
      <p:sp>
        <p:nvSpPr>
          <p:cNvPr id="83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Arial" panose="020B0604020202020204" pitchFamily="34" charset="0"/>
                <a:ea typeface="MS PGothic" panose="020B0600070205080204" pitchFamily="34" charset="-128"/>
              </a:defRPr>
            </a:lvl1pPr>
            <a:lvl2pPr marL="784225" indent="-301625" defTabSz="966788">
              <a:spcBef>
                <a:spcPct val="30000"/>
              </a:spcBef>
              <a:defRPr sz="1200">
                <a:solidFill>
                  <a:schemeClr val="tx1"/>
                </a:solidFill>
                <a:latin typeface="Arial" panose="020B0604020202020204" pitchFamily="34" charset="0"/>
                <a:ea typeface="MS PGothic" panose="020B0600070205080204" pitchFamily="34" charset="-128"/>
              </a:defRPr>
            </a:lvl2pPr>
            <a:lvl3pPr marL="1208088" indent="-241300" defTabSz="966788">
              <a:spcBef>
                <a:spcPct val="30000"/>
              </a:spcBef>
              <a:defRPr sz="1200">
                <a:solidFill>
                  <a:schemeClr val="tx1"/>
                </a:solidFill>
                <a:latin typeface="Arial" panose="020B0604020202020204" pitchFamily="34" charset="0"/>
                <a:ea typeface="MS PGothic" panose="020B0600070205080204" pitchFamily="34" charset="-128"/>
              </a:defRPr>
            </a:lvl3pPr>
            <a:lvl4pPr marL="1690688" indent="-241300" defTabSz="966788">
              <a:spcBef>
                <a:spcPct val="30000"/>
              </a:spcBef>
              <a:defRPr sz="1200">
                <a:solidFill>
                  <a:schemeClr val="tx1"/>
                </a:solidFill>
                <a:latin typeface="Arial" panose="020B0604020202020204" pitchFamily="34" charset="0"/>
                <a:ea typeface="MS PGothic" panose="020B0600070205080204" pitchFamily="34" charset="-128"/>
              </a:defRPr>
            </a:lvl4pPr>
            <a:lvl5pPr marL="2174875" indent="-241300" defTabSz="966788">
              <a:spcBef>
                <a:spcPct val="30000"/>
              </a:spcBef>
              <a:defRPr sz="1200">
                <a:solidFill>
                  <a:schemeClr val="tx1"/>
                </a:solidFill>
                <a:latin typeface="Arial" panose="020B0604020202020204" pitchFamily="34" charset="0"/>
                <a:ea typeface="MS PGothic" panose="020B0600070205080204" pitchFamily="34" charset="-128"/>
              </a:defRPr>
            </a:lvl5pPr>
            <a:lvl6pPr marL="2632075" indent="-241300" defTabSz="966788"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3089275" indent="-241300" defTabSz="966788"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546475" indent="-241300" defTabSz="966788"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4003675" indent="-241300" defTabSz="966788"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marL="0" marR="0" lvl="0" indent="0" algn="r" defTabSz="966788" rtl="0" eaLnBrk="1" fontAlgn="auto" latinLnBrk="0" hangingPunct="1">
              <a:lnSpc>
                <a:spcPct val="100000"/>
              </a:lnSpc>
              <a:spcBef>
                <a:spcPct val="0"/>
              </a:spcBef>
              <a:spcAft>
                <a:spcPts val="0"/>
              </a:spcAft>
              <a:buClrTx/>
              <a:buSzTx/>
              <a:buFontTx/>
              <a:buNone/>
              <a:tabLst/>
              <a:defRPr/>
            </a:pPr>
            <a:fld id="{86A77BAB-7C9F-49E7-8D95-89CAB411A465}" type="slidenum">
              <a:rPr kumimoji="0" lang="zh-CN" altLang="en-US" sz="1300" b="0" i="0" u="none" strike="noStrike" kern="1200" cap="none" spc="0" normalizeH="0" baseline="0" noProof="0">
                <a:ln>
                  <a:noFill/>
                </a:ln>
                <a:solidFill>
                  <a:srgbClr val="000000"/>
                </a:solidFill>
                <a:effectLst/>
                <a:uLnTx/>
                <a:uFillTx/>
                <a:latin typeface="Calibri" panose="020F0502020204030204" pitchFamily="34" charset="0"/>
                <a:ea typeface="MS PGothic" panose="020B0600070205080204" pitchFamily="34" charset="-128"/>
                <a:cs typeface="+mn-cs"/>
              </a:rPr>
              <a:pPr marL="0" marR="0" lvl="0" indent="0" algn="r" defTabSz="966788" rtl="0" eaLnBrk="1" fontAlgn="auto" latinLnBrk="0" hangingPunct="1">
                <a:lnSpc>
                  <a:spcPct val="100000"/>
                </a:lnSpc>
                <a:spcBef>
                  <a:spcPct val="0"/>
                </a:spcBef>
                <a:spcAft>
                  <a:spcPts val="0"/>
                </a:spcAft>
                <a:buClrTx/>
                <a:buSzTx/>
                <a:buFontTx/>
                <a:buNone/>
                <a:tabLst/>
                <a:defRPr/>
              </a:pPr>
              <a:t>35</a:t>
            </a:fld>
            <a:endParaRPr kumimoji="0" lang="zh-CN" altLang="en-US" sz="1300" b="0" i="0" u="none" strike="noStrike" kern="1200" cap="none" spc="0" normalizeH="0" baseline="0" noProof="0">
              <a:ln>
                <a:noFill/>
              </a:ln>
              <a:solidFill>
                <a:srgbClr val="000000"/>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13893876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DA88B6-3BF1-4749-BFE4-FDD8D553613A}"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970167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0.xml"/></Relationships>
</file>

<file path=ppt/slideLayouts/_rels/slideLayout2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2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Master" Target="../slideMasters/slideMaster4.xml"/><Relationship Id="rId4" Type="http://schemas.openxmlformats.org/officeDocument/2006/relationships/image" Target="../media/image2.pn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31750" y="-60325"/>
            <a:ext cx="12223751" cy="6918325"/>
          </a:xfrm>
          <a:prstGeom prst="rect">
            <a:avLst/>
          </a:prstGeom>
          <a:gradFill rotWithShape="1">
            <a:gsLst>
              <a:gs pos="0">
                <a:srgbClr val="FFFFFF"/>
              </a:gs>
              <a:gs pos="63000">
                <a:srgbClr val="FFFFFF"/>
              </a:gs>
              <a:gs pos="100000">
                <a:srgbClr val="DCE6F2"/>
              </a:gs>
            </a:gsLst>
            <a:lin ang="15240000"/>
          </a:gradFill>
          <a:ln>
            <a:noFill/>
          </a:ln>
        </p:spPr>
        <p:txBody>
          <a:bodyPr/>
          <a:lstStyle>
            <a:lvl1pPr eaLnBrk="0" hangingPunct="0">
              <a:defRPr>
                <a:solidFill>
                  <a:schemeClr val="tx1"/>
                </a:solidFill>
                <a:latin typeface="Times New Roman" pitchFamily="18" charset="0"/>
                <a:ea typeface="宋体" pitchFamily="2" charset="-122"/>
              </a:defRPr>
            </a:lvl1pPr>
            <a:lvl2pPr marL="742950" indent="-285750" eaLnBrk="0" hangingPunct="0">
              <a:defRPr>
                <a:solidFill>
                  <a:schemeClr val="tx1"/>
                </a:solidFill>
                <a:latin typeface="Times New Roman" pitchFamily="18" charset="0"/>
                <a:ea typeface="宋体" pitchFamily="2" charset="-122"/>
              </a:defRPr>
            </a:lvl2pPr>
            <a:lvl3pPr marL="1143000" indent="-228600" eaLnBrk="0" hangingPunct="0">
              <a:defRPr>
                <a:solidFill>
                  <a:schemeClr val="tx1"/>
                </a:solidFill>
                <a:latin typeface="Times New Roman" pitchFamily="18" charset="0"/>
                <a:ea typeface="宋体" pitchFamily="2" charset="-122"/>
              </a:defRPr>
            </a:lvl3pPr>
            <a:lvl4pPr marL="1600200" indent="-228600" eaLnBrk="0" hangingPunct="0">
              <a:defRPr>
                <a:solidFill>
                  <a:schemeClr val="tx1"/>
                </a:solidFill>
                <a:latin typeface="Times New Roman" pitchFamily="18" charset="0"/>
                <a:ea typeface="宋体" pitchFamily="2" charset="-122"/>
              </a:defRPr>
            </a:lvl4pPr>
            <a:lvl5pPr marL="2057400" indent="-228600" eaLnBrk="0" hangingPunct="0">
              <a:defRPr>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a:solidFill>
                  <a:schemeClr val="tx1"/>
                </a:solidFill>
                <a:latin typeface="Times New Roman" pitchFamily="18" charset="0"/>
                <a:ea typeface="宋体" pitchFamily="2" charset="-122"/>
              </a:defRPr>
            </a:lvl9pPr>
          </a:lstStyle>
          <a:p>
            <a:pPr eaLnBrk="1" hangingPunct="1">
              <a:defRPr/>
            </a:pPr>
            <a:endParaRPr lang="zh-CN" altLang="en-US" sz="1800"/>
          </a:p>
        </p:txBody>
      </p:sp>
      <p:sp>
        <p:nvSpPr>
          <p:cNvPr id="4" name="Hexagon 9"/>
          <p:cNvSpPr>
            <a:spLocks noChangeArrowheads="1"/>
          </p:cNvSpPr>
          <p:nvPr userDrawn="1"/>
        </p:nvSpPr>
        <p:spPr bwMode="auto">
          <a:xfrm>
            <a:off x="57152" y="1657351"/>
            <a:ext cx="1096433" cy="822325"/>
          </a:xfrm>
          <a:prstGeom prst="hexagon">
            <a:avLst>
              <a:gd name="adj" fmla="val 25000"/>
              <a:gd name="vf" fmla="val 115470"/>
            </a:avLst>
          </a:prstGeom>
          <a:solidFill>
            <a:srgbClr val="FFFFFF">
              <a:alpha val="49019"/>
            </a:srgbClr>
          </a:solidFill>
          <a:ln>
            <a:noFill/>
          </a:ln>
        </p:spPr>
        <p:txBody>
          <a:bodyPr/>
          <a:lstStyle>
            <a:lvl1pPr eaLnBrk="0" hangingPunct="0">
              <a:defRPr>
                <a:solidFill>
                  <a:schemeClr val="tx1"/>
                </a:solidFill>
                <a:latin typeface="Times New Roman" pitchFamily="18" charset="0"/>
                <a:ea typeface="宋体" pitchFamily="2" charset="-122"/>
              </a:defRPr>
            </a:lvl1pPr>
            <a:lvl2pPr marL="742950" indent="-285750" eaLnBrk="0" hangingPunct="0">
              <a:defRPr>
                <a:solidFill>
                  <a:schemeClr val="tx1"/>
                </a:solidFill>
                <a:latin typeface="Times New Roman" pitchFamily="18" charset="0"/>
                <a:ea typeface="宋体" pitchFamily="2" charset="-122"/>
              </a:defRPr>
            </a:lvl2pPr>
            <a:lvl3pPr marL="1143000" indent="-228600" eaLnBrk="0" hangingPunct="0">
              <a:defRPr>
                <a:solidFill>
                  <a:schemeClr val="tx1"/>
                </a:solidFill>
                <a:latin typeface="Times New Roman" pitchFamily="18" charset="0"/>
                <a:ea typeface="宋体" pitchFamily="2" charset="-122"/>
              </a:defRPr>
            </a:lvl3pPr>
            <a:lvl4pPr marL="1600200" indent="-228600" eaLnBrk="0" hangingPunct="0">
              <a:defRPr>
                <a:solidFill>
                  <a:schemeClr val="tx1"/>
                </a:solidFill>
                <a:latin typeface="Times New Roman" pitchFamily="18" charset="0"/>
                <a:ea typeface="宋体" pitchFamily="2" charset="-122"/>
              </a:defRPr>
            </a:lvl4pPr>
            <a:lvl5pPr marL="2057400" indent="-228600" eaLnBrk="0" hangingPunct="0">
              <a:defRPr>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a:solidFill>
                  <a:schemeClr val="tx1"/>
                </a:solidFill>
                <a:latin typeface="Times New Roman" pitchFamily="18" charset="0"/>
                <a:ea typeface="宋体" pitchFamily="2" charset="-122"/>
              </a:defRPr>
            </a:lvl9pPr>
          </a:lstStyle>
          <a:p>
            <a:pPr eaLnBrk="1" hangingPunct="1">
              <a:defRPr/>
            </a:pPr>
            <a:endParaRPr lang="zh-CN" altLang="en-US" sz="1800"/>
          </a:p>
        </p:txBody>
      </p:sp>
      <p:sp>
        <p:nvSpPr>
          <p:cNvPr id="5" name="Hexagon 10"/>
          <p:cNvSpPr>
            <a:spLocks noChangeArrowheads="1"/>
          </p:cNvSpPr>
          <p:nvPr userDrawn="1"/>
        </p:nvSpPr>
        <p:spPr bwMode="auto">
          <a:xfrm>
            <a:off x="920752" y="1236663"/>
            <a:ext cx="1096433" cy="823912"/>
          </a:xfrm>
          <a:prstGeom prst="hexagon">
            <a:avLst>
              <a:gd name="adj" fmla="val 25000"/>
              <a:gd name="vf" fmla="val 115470"/>
            </a:avLst>
          </a:prstGeom>
          <a:solidFill>
            <a:srgbClr val="FFFFFF">
              <a:alpha val="49019"/>
            </a:srgbClr>
          </a:solidFill>
          <a:ln>
            <a:noFill/>
          </a:ln>
        </p:spPr>
        <p:txBody>
          <a:bodyPr/>
          <a:lstStyle>
            <a:lvl1pPr eaLnBrk="0" hangingPunct="0">
              <a:defRPr>
                <a:solidFill>
                  <a:schemeClr val="tx1"/>
                </a:solidFill>
                <a:latin typeface="Times New Roman" pitchFamily="18" charset="0"/>
                <a:ea typeface="宋体" pitchFamily="2" charset="-122"/>
              </a:defRPr>
            </a:lvl1pPr>
            <a:lvl2pPr marL="742950" indent="-285750" eaLnBrk="0" hangingPunct="0">
              <a:defRPr>
                <a:solidFill>
                  <a:schemeClr val="tx1"/>
                </a:solidFill>
                <a:latin typeface="Times New Roman" pitchFamily="18" charset="0"/>
                <a:ea typeface="宋体" pitchFamily="2" charset="-122"/>
              </a:defRPr>
            </a:lvl2pPr>
            <a:lvl3pPr marL="1143000" indent="-228600" eaLnBrk="0" hangingPunct="0">
              <a:defRPr>
                <a:solidFill>
                  <a:schemeClr val="tx1"/>
                </a:solidFill>
                <a:latin typeface="Times New Roman" pitchFamily="18" charset="0"/>
                <a:ea typeface="宋体" pitchFamily="2" charset="-122"/>
              </a:defRPr>
            </a:lvl3pPr>
            <a:lvl4pPr marL="1600200" indent="-228600" eaLnBrk="0" hangingPunct="0">
              <a:defRPr>
                <a:solidFill>
                  <a:schemeClr val="tx1"/>
                </a:solidFill>
                <a:latin typeface="Times New Roman" pitchFamily="18" charset="0"/>
                <a:ea typeface="宋体" pitchFamily="2" charset="-122"/>
              </a:defRPr>
            </a:lvl4pPr>
            <a:lvl5pPr marL="2057400" indent="-228600" eaLnBrk="0" hangingPunct="0">
              <a:defRPr>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a:solidFill>
                  <a:schemeClr val="tx1"/>
                </a:solidFill>
                <a:latin typeface="Times New Roman" pitchFamily="18" charset="0"/>
                <a:ea typeface="宋体" pitchFamily="2" charset="-122"/>
              </a:defRPr>
            </a:lvl9pPr>
          </a:lstStyle>
          <a:p>
            <a:pPr eaLnBrk="1" hangingPunct="1">
              <a:defRPr/>
            </a:pPr>
            <a:endParaRPr lang="zh-CN" altLang="en-US" sz="1800"/>
          </a:p>
        </p:txBody>
      </p:sp>
      <p:pic>
        <p:nvPicPr>
          <p:cNvPr id="6" name="Picture 11" descr="EBSCO 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145617" y="6096000"/>
            <a:ext cx="193040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Hexagon 12"/>
          <p:cNvSpPr>
            <a:spLocks noChangeArrowheads="1"/>
          </p:cNvSpPr>
          <p:nvPr userDrawn="1"/>
        </p:nvSpPr>
        <p:spPr bwMode="auto">
          <a:xfrm>
            <a:off x="1790701" y="1647825"/>
            <a:ext cx="1096433" cy="823913"/>
          </a:xfrm>
          <a:prstGeom prst="hexagon">
            <a:avLst>
              <a:gd name="adj" fmla="val 25000"/>
              <a:gd name="vf" fmla="val 115470"/>
            </a:avLst>
          </a:prstGeom>
          <a:solidFill>
            <a:srgbClr val="FFFFFF">
              <a:alpha val="49019"/>
            </a:srgbClr>
          </a:solidFill>
          <a:ln>
            <a:noFill/>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eaLnBrk="1" hangingPunct="1">
              <a:defRPr/>
            </a:pPr>
            <a:endParaRPr lang="en-US" altLang="zh-CN" sz="1800">
              <a:solidFill>
                <a:srgbClr val="FFFFFF"/>
              </a:solidFill>
              <a:latin typeface="Calibri" pitchFamily="34" charset="0"/>
            </a:endParaRPr>
          </a:p>
        </p:txBody>
      </p:sp>
      <p:sp>
        <p:nvSpPr>
          <p:cNvPr id="8" name="Hexagon 13"/>
          <p:cNvSpPr>
            <a:spLocks noChangeArrowheads="1"/>
          </p:cNvSpPr>
          <p:nvPr userDrawn="1"/>
        </p:nvSpPr>
        <p:spPr bwMode="auto">
          <a:xfrm>
            <a:off x="1784351" y="817564"/>
            <a:ext cx="1098549" cy="822325"/>
          </a:xfrm>
          <a:prstGeom prst="hexagon">
            <a:avLst>
              <a:gd name="adj" fmla="val 25048"/>
              <a:gd name="vf" fmla="val 115470"/>
            </a:avLst>
          </a:prstGeom>
          <a:solidFill>
            <a:srgbClr val="FFFFFF">
              <a:alpha val="49019"/>
            </a:srgbClr>
          </a:solidFill>
          <a:ln>
            <a:noFill/>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eaLnBrk="1" hangingPunct="1">
              <a:defRPr/>
            </a:pPr>
            <a:endParaRPr lang="en-US" altLang="zh-CN" sz="1800">
              <a:solidFill>
                <a:srgbClr val="FFFFFF"/>
              </a:solidFill>
              <a:latin typeface="Calibri" pitchFamily="34" charset="0"/>
            </a:endParaRPr>
          </a:p>
        </p:txBody>
      </p:sp>
      <p:sp>
        <p:nvSpPr>
          <p:cNvPr id="9" name="Hexagon 14"/>
          <p:cNvSpPr>
            <a:spLocks noChangeArrowheads="1"/>
          </p:cNvSpPr>
          <p:nvPr userDrawn="1"/>
        </p:nvSpPr>
        <p:spPr bwMode="auto">
          <a:xfrm>
            <a:off x="2660652" y="1220789"/>
            <a:ext cx="1096433" cy="822325"/>
          </a:xfrm>
          <a:prstGeom prst="hexagon">
            <a:avLst>
              <a:gd name="adj" fmla="val 25000"/>
              <a:gd name="vf" fmla="val 115470"/>
            </a:avLst>
          </a:prstGeom>
          <a:solidFill>
            <a:srgbClr val="FFFFFF">
              <a:alpha val="49019"/>
            </a:srgbClr>
          </a:solidFill>
          <a:ln>
            <a:noFill/>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eaLnBrk="1" hangingPunct="1">
              <a:defRPr/>
            </a:pPr>
            <a:endParaRPr lang="en-US" altLang="zh-CN" sz="1800">
              <a:solidFill>
                <a:srgbClr val="FFFFFF"/>
              </a:solidFill>
              <a:latin typeface="Calibri" pitchFamily="34" charset="0"/>
            </a:endParaRPr>
          </a:p>
        </p:txBody>
      </p:sp>
      <p:sp>
        <p:nvSpPr>
          <p:cNvPr id="2" name="Title 1"/>
          <p:cNvSpPr>
            <a:spLocks noGrp="1"/>
          </p:cNvSpPr>
          <p:nvPr>
            <p:ph type="ctrTitle"/>
          </p:nvPr>
        </p:nvSpPr>
        <p:spPr>
          <a:xfrm>
            <a:off x="0" y="2667001"/>
            <a:ext cx="12192000" cy="784225"/>
          </a:xfrm>
        </p:spPr>
        <p:txBody>
          <a:bodyPr/>
          <a:lstStyle>
            <a:lvl1pPr>
              <a:defRPr sz="4800"/>
            </a:lvl1pPr>
          </a:lstStyle>
          <a:p>
            <a:r>
              <a:rPr lang="en-US" dirty="0"/>
              <a:t>Click to edit Master title style</a:t>
            </a:r>
          </a:p>
        </p:txBody>
      </p:sp>
    </p:spTree>
    <p:extLst>
      <p:ext uri="{BB962C8B-B14F-4D97-AF65-F5344CB8AC3E}">
        <p14:creationId xmlns:p14="http://schemas.microsoft.com/office/powerpoint/2010/main" val="829679759"/>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Slide for Product">
    <p:spTree>
      <p:nvGrpSpPr>
        <p:cNvPr id="1" name=""/>
        <p:cNvGrpSpPr/>
        <p:nvPr/>
      </p:nvGrpSpPr>
      <p:grpSpPr>
        <a:xfrm>
          <a:off x="0" y="0"/>
          <a:ext cx="0" cy="0"/>
          <a:chOff x="0" y="0"/>
          <a:chExt cx="0" cy="0"/>
        </a:xfrm>
      </p:grpSpPr>
      <p:sp>
        <p:nvSpPr>
          <p:cNvPr id="2" name="Title 1"/>
          <p:cNvSpPr>
            <a:spLocks noGrp="1"/>
          </p:cNvSpPr>
          <p:nvPr>
            <p:ph type="ctrTitle"/>
          </p:nvPr>
        </p:nvSpPr>
        <p:spPr>
          <a:xfrm>
            <a:off x="914400" y="4193633"/>
            <a:ext cx="10363200" cy="756005"/>
          </a:xfrm>
        </p:spPr>
        <p:txBody>
          <a:bodyPr anchor="t" anchorCtr="0"/>
          <a:lstStyle>
            <a:lvl1pPr algn="ctr">
              <a:defRPr sz="2000">
                <a:solidFill>
                  <a:schemeClr val="tx2"/>
                </a:solidFill>
              </a:defRPr>
            </a:lvl1pPr>
          </a:lstStyle>
          <a:p>
            <a:r>
              <a:rPr lang="en-US" dirty="0"/>
              <a:t>Click to edit Master title style</a:t>
            </a:r>
          </a:p>
        </p:txBody>
      </p:sp>
      <p:sp>
        <p:nvSpPr>
          <p:cNvPr id="6" name="Text Placeholder 5"/>
          <p:cNvSpPr>
            <a:spLocks noGrp="1"/>
          </p:cNvSpPr>
          <p:nvPr>
            <p:ph type="body" sz="quarter" idx="10"/>
          </p:nvPr>
        </p:nvSpPr>
        <p:spPr>
          <a:xfrm>
            <a:off x="914400" y="2633583"/>
            <a:ext cx="10363200" cy="1125537"/>
          </a:xfrm>
        </p:spPr>
        <p:txBody>
          <a:bodyPr anchor="ctr"/>
          <a:lstStyle>
            <a:lvl1pPr marL="0" indent="0" algn="ctr" defTabSz="914400" rtl="0" eaLnBrk="1" latinLnBrk="0" hangingPunct="1">
              <a:lnSpc>
                <a:spcPct val="110000"/>
              </a:lnSpc>
              <a:spcBef>
                <a:spcPct val="0"/>
              </a:spcBef>
              <a:buNone/>
              <a:defRPr lang="en-US" sz="4000" b="0" kern="1200" dirty="0" smtClean="0">
                <a:solidFill>
                  <a:schemeClr val="bg1"/>
                </a:solidFill>
                <a:latin typeface="+mj-lt"/>
                <a:ea typeface="+mj-ea"/>
                <a:cs typeface="+mj-cs"/>
              </a:defRPr>
            </a:lvl1pPr>
            <a:lvl2pPr marL="4572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2pPr>
            <a:lvl3pPr marL="9144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3pPr>
            <a:lvl4pPr marL="13716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4pPr>
            <a:lvl5pPr marL="1828800" indent="0" algn="ctr" defTabSz="914400" rtl="0" eaLnBrk="1" latinLnBrk="0" hangingPunct="1">
              <a:lnSpc>
                <a:spcPct val="110000"/>
              </a:lnSpc>
              <a:spcBef>
                <a:spcPct val="0"/>
              </a:spcBef>
              <a:buNone/>
              <a:defRPr lang="en-US" sz="3600" b="0" kern="1200" dirty="0">
                <a:solidFill>
                  <a:schemeClr val="tx2"/>
                </a:solidFill>
                <a:latin typeface="+mj-lt"/>
                <a:ea typeface="+mj-ea"/>
                <a:cs typeface="+mj-cs"/>
              </a:defRPr>
            </a:lvl5pPr>
          </a:lstStyle>
          <a:p>
            <a:pPr lvl="0"/>
            <a:r>
              <a:rPr lang="en-US" dirty="0"/>
              <a:t>Edit Master text styles</a:t>
            </a:r>
          </a:p>
        </p:txBody>
      </p:sp>
    </p:spTree>
    <p:extLst>
      <p:ext uri="{BB962C8B-B14F-4D97-AF65-F5344CB8AC3E}">
        <p14:creationId xmlns:p14="http://schemas.microsoft.com/office/powerpoint/2010/main" val="366343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3" name="Rectangle 5">
            <a:extLst>
              <a:ext uri="{FF2B5EF4-FFF2-40B4-BE49-F238E27FC236}">
                <a16:creationId xmlns:a16="http://schemas.microsoft.com/office/drawing/2014/main" id="{359FE888-7FAD-447C-B800-AD544E2BFF66}"/>
              </a:ext>
            </a:extLst>
          </p:cNvPr>
          <p:cNvSpPr>
            <a:spLocks noChangeArrowheads="1"/>
          </p:cNvSpPr>
          <p:nvPr userDrawn="1"/>
        </p:nvSpPr>
        <p:spPr bwMode="auto">
          <a:xfrm>
            <a:off x="-31750" y="-60325"/>
            <a:ext cx="12223751" cy="6918325"/>
          </a:xfrm>
          <a:prstGeom prst="rect">
            <a:avLst/>
          </a:prstGeom>
          <a:gradFill rotWithShape="1">
            <a:gsLst>
              <a:gs pos="0">
                <a:srgbClr val="FFFFFF"/>
              </a:gs>
              <a:gs pos="63000">
                <a:srgbClr val="FFFFFF"/>
              </a:gs>
              <a:gs pos="100000">
                <a:srgbClr val="DCE6F2"/>
              </a:gs>
            </a:gsLst>
            <a:lin ang="15240000"/>
          </a:gradFill>
          <a:ln>
            <a:noFill/>
          </a:ln>
        </p:spPr>
        <p:txBody>
          <a:bodyPr/>
          <a:lstStyle>
            <a:lvl1pPr eaLnBrk="0" hangingPunct="0">
              <a:defRPr>
                <a:solidFill>
                  <a:schemeClr val="tx1"/>
                </a:solidFill>
                <a:latin typeface="Times New Roman" pitchFamily="18" charset="0"/>
                <a:ea typeface="宋体" pitchFamily="2" charset="-122"/>
              </a:defRPr>
            </a:lvl1pPr>
            <a:lvl2pPr marL="742950" indent="-285750" eaLnBrk="0" hangingPunct="0">
              <a:defRPr>
                <a:solidFill>
                  <a:schemeClr val="tx1"/>
                </a:solidFill>
                <a:latin typeface="Times New Roman" pitchFamily="18" charset="0"/>
                <a:ea typeface="宋体" pitchFamily="2" charset="-122"/>
              </a:defRPr>
            </a:lvl2pPr>
            <a:lvl3pPr marL="1143000" indent="-228600" eaLnBrk="0" hangingPunct="0">
              <a:defRPr>
                <a:solidFill>
                  <a:schemeClr val="tx1"/>
                </a:solidFill>
                <a:latin typeface="Times New Roman" pitchFamily="18" charset="0"/>
                <a:ea typeface="宋体" pitchFamily="2" charset="-122"/>
              </a:defRPr>
            </a:lvl3pPr>
            <a:lvl4pPr marL="1600200" indent="-228600" eaLnBrk="0" hangingPunct="0">
              <a:defRPr>
                <a:solidFill>
                  <a:schemeClr val="tx1"/>
                </a:solidFill>
                <a:latin typeface="Times New Roman" pitchFamily="18" charset="0"/>
                <a:ea typeface="宋体" pitchFamily="2" charset="-122"/>
              </a:defRPr>
            </a:lvl4pPr>
            <a:lvl5pPr marL="2057400" indent="-228600" eaLnBrk="0" hangingPunct="0">
              <a:defRPr>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a:solidFill>
                  <a:schemeClr val="tx1"/>
                </a:solidFill>
                <a:latin typeface="Times New Roman" pitchFamily="18" charset="0"/>
                <a:ea typeface="宋体" pitchFamily="2" charset="-122"/>
              </a:defRPr>
            </a:lvl9pPr>
          </a:lstStyle>
          <a:p>
            <a:pPr defTabSz="514350" eaLnBrk="1" hangingPunct="1">
              <a:defRPr/>
            </a:pPr>
            <a:endParaRPr lang="zh-CN" altLang="en-US" sz="1013" baseline="0">
              <a:solidFill>
                <a:srgbClr val="000000"/>
              </a:solidFill>
              <a:cs typeface="+mn-cs"/>
            </a:endParaRPr>
          </a:p>
        </p:txBody>
      </p:sp>
      <p:sp>
        <p:nvSpPr>
          <p:cNvPr id="4" name="Hexagon 9">
            <a:extLst>
              <a:ext uri="{FF2B5EF4-FFF2-40B4-BE49-F238E27FC236}">
                <a16:creationId xmlns:a16="http://schemas.microsoft.com/office/drawing/2014/main" id="{287F9936-BCCB-4452-B837-A9AA8F0125B1}"/>
              </a:ext>
            </a:extLst>
          </p:cNvPr>
          <p:cNvSpPr>
            <a:spLocks noChangeArrowheads="1"/>
          </p:cNvSpPr>
          <p:nvPr userDrawn="1"/>
        </p:nvSpPr>
        <p:spPr bwMode="auto">
          <a:xfrm>
            <a:off x="57152" y="1657351"/>
            <a:ext cx="1096433" cy="822325"/>
          </a:xfrm>
          <a:prstGeom prst="hexagon">
            <a:avLst>
              <a:gd name="adj" fmla="val 25000"/>
              <a:gd name="vf" fmla="val 115470"/>
            </a:avLst>
          </a:prstGeom>
          <a:solidFill>
            <a:srgbClr val="FFFFFF">
              <a:alpha val="49019"/>
            </a:srgbClr>
          </a:solidFill>
          <a:ln>
            <a:noFill/>
          </a:ln>
        </p:spPr>
        <p:txBody>
          <a:bodyPr/>
          <a:lstStyle>
            <a:lvl1pPr eaLnBrk="0" hangingPunct="0">
              <a:defRPr>
                <a:solidFill>
                  <a:schemeClr val="tx1"/>
                </a:solidFill>
                <a:latin typeface="Times New Roman" pitchFamily="18" charset="0"/>
                <a:ea typeface="宋体" pitchFamily="2" charset="-122"/>
              </a:defRPr>
            </a:lvl1pPr>
            <a:lvl2pPr marL="742950" indent="-285750" eaLnBrk="0" hangingPunct="0">
              <a:defRPr>
                <a:solidFill>
                  <a:schemeClr val="tx1"/>
                </a:solidFill>
                <a:latin typeface="Times New Roman" pitchFamily="18" charset="0"/>
                <a:ea typeface="宋体" pitchFamily="2" charset="-122"/>
              </a:defRPr>
            </a:lvl2pPr>
            <a:lvl3pPr marL="1143000" indent="-228600" eaLnBrk="0" hangingPunct="0">
              <a:defRPr>
                <a:solidFill>
                  <a:schemeClr val="tx1"/>
                </a:solidFill>
                <a:latin typeface="Times New Roman" pitchFamily="18" charset="0"/>
                <a:ea typeface="宋体" pitchFamily="2" charset="-122"/>
              </a:defRPr>
            </a:lvl3pPr>
            <a:lvl4pPr marL="1600200" indent="-228600" eaLnBrk="0" hangingPunct="0">
              <a:defRPr>
                <a:solidFill>
                  <a:schemeClr val="tx1"/>
                </a:solidFill>
                <a:latin typeface="Times New Roman" pitchFamily="18" charset="0"/>
                <a:ea typeface="宋体" pitchFamily="2" charset="-122"/>
              </a:defRPr>
            </a:lvl4pPr>
            <a:lvl5pPr marL="2057400" indent="-228600" eaLnBrk="0" hangingPunct="0">
              <a:defRPr>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a:solidFill>
                  <a:schemeClr val="tx1"/>
                </a:solidFill>
                <a:latin typeface="Times New Roman" pitchFamily="18" charset="0"/>
                <a:ea typeface="宋体" pitchFamily="2" charset="-122"/>
              </a:defRPr>
            </a:lvl9pPr>
          </a:lstStyle>
          <a:p>
            <a:pPr defTabSz="514350" eaLnBrk="1" hangingPunct="1">
              <a:defRPr/>
            </a:pPr>
            <a:endParaRPr lang="zh-CN" altLang="en-US" sz="1013" baseline="0">
              <a:solidFill>
                <a:srgbClr val="000000"/>
              </a:solidFill>
              <a:cs typeface="+mn-cs"/>
            </a:endParaRPr>
          </a:p>
        </p:txBody>
      </p:sp>
      <p:sp>
        <p:nvSpPr>
          <p:cNvPr id="5" name="Hexagon 10">
            <a:extLst>
              <a:ext uri="{FF2B5EF4-FFF2-40B4-BE49-F238E27FC236}">
                <a16:creationId xmlns:a16="http://schemas.microsoft.com/office/drawing/2014/main" id="{B0E17196-30A9-4344-A39C-968D27B67458}"/>
              </a:ext>
            </a:extLst>
          </p:cNvPr>
          <p:cNvSpPr>
            <a:spLocks noChangeArrowheads="1"/>
          </p:cNvSpPr>
          <p:nvPr userDrawn="1"/>
        </p:nvSpPr>
        <p:spPr bwMode="auto">
          <a:xfrm>
            <a:off x="920752" y="1236663"/>
            <a:ext cx="1096433" cy="823912"/>
          </a:xfrm>
          <a:prstGeom prst="hexagon">
            <a:avLst>
              <a:gd name="adj" fmla="val 25000"/>
              <a:gd name="vf" fmla="val 115470"/>
            </a:avLst>
          </a:prstGeom>
          <a:solidFill>
            <a:srgbClr val="FFFFFF">
              <a:alpha val="49019"/>
            </a:srgbClr>
          </a:solidFill>
          <a:ln>
            <a:noFill/>
          </a:ln>
        </p:spPr>
        <p:txBody>
          <a:bodyPr/>
          <a:lstStyle>
            <a:lvl1pPr eaLnBrk="0" hangingPunct="0">
              <a:defRPr>
                <a:solidFill>
                  <a:schemeClr val="tx1"/>
                </a:solidFill>
                <a:latin typeface="Times New Roman" pitchFamily="18" charset="0"/>
                <a:ea typeface="宋体" pitchFamily="2" charset="-122"/>
              </a:defRPr>
            </a:lvl1pPr>
            <a:lvl2pPr marL="742950" indent="-285750" eaLnBrk="0" hangingPunct="0">
              <a:defRPr>
                <a:solidFill>
                  <a:schemeClr val="tx1"/>
                </a:solidFill>
                <a:latin typeface="Times New Roman" pitchFamily="18" charset="0"/>
                <a:ea typeface="宋体" pitchFamily="2" charset="-122"/>
              </a:defRPr>
            </a:lvl2pPr>
            <a:lvl3pPr marL="1143000" indent="-228600" eaLnBrk="0" hangingPunct="0">
              <a:defRPr>
                <a:solidFill>
                  <a:schemeClr val="tx1"/>
                </a:solidFill>
                <a:latin typeface="Times New Roman" pitchFamily="18" charset="0"/>
                <a:ea typeface="宋体" pitchFamily="2" charset="-122"/>
              </a:defRPr>
            </a:lvl3pPr>
            <a:lvl4pPr marL="1600200" indent="-228600" eaLnBrk="0" hangingPunct="0">
              <a:defRPr>
                <a:solidFill>
                  <a:schemeClr val="tx1"/>
                </a:solidFill>
                <a:latin typeface="Times New Roman" pitchFamily="18" charset="0"/>
                <a:ea typeface="宋体" pitchFamily="2" charset="-122"/>
              </a:defRPr>
            </a:lvl4pPr>
            <a:lvl5pPr marL="2057400" indent="-228600" eaLnBrk="0" hangingPunct="0">
              <a:defRPr>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a:solidFill>
                  <a:schemeClr val="tx1"/>
                </a:solidFill>
                <a:latin typeface="Times New Roman" pitchFamily="18" charset="0"/>
                <a:ea typeface="宋体" pitchFamily="2" charset="-122"/>
              </a:defRPr>
            </a:lvl9pPr>
          </a:lstStyle>
          <a:p>
            <a:pPr defTabSz="514350" eaLnBrk="1" hangingPunct="1">
              <a:defRPr/>
            </a:pPr>
            <a:endParaRPr lang="zh-CN" altLang="en-US" sz="1013" baseline="0">
              <a:solidFill>
                <a:srgbClr val="000000"/>
              </a:solidFill>
              <a:cs typeface="+mn-cs"/>
            </a:endParaRPr>
          </a:p>
        </p:txBody>
      </p:sp>
      <p:pic>
        <p:nvPicPr>
          <p:cNvPr id="6" name="Picture 11" descr="EBSCO logo.png">
            <a:extLst>
              <a:ext uri="{FF2B5EF4-FFF2-40B4-BE49-F238E27FC236}">
                <a16:creationId xmlns:a16="http://schemas.microsoft.com/office/drawing/2014/main" id="{BB0684F9-39F7-4B25-93DD-370B79A1B84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145617" y="6096000"/>
            <a:ext cx="193040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Hexagon 12">
            <a:extLst>
              <a:ext uri="{FF2B5EF4-FFF2-40B4-BE49-F238E27FC236}">
                <a16:creationId xmlns:a16="http://schemas.microsoft.com/office/drawing/2014/main" id="{3D4C28A4-7984-4067-885F-8F58549460E0}"/>
              </a:ext>
            </a:extLst>
          </p:cNvPr>
          <p:cNvSpPr>
            <a:spLocks noChangeArrowheads="1"/>
          </p:cNvSpPr>
          <p:nvPr userDrawn="1"/>
        </p:nvSpPr>
        <p:spPr bwMode="auto">
          <a:xfrm>
            <a:off x="1790701" y="1647825"/>
            <a:ext cx="1096433" cy="823913"/>
          </a:xfrm>
          <a:prstGeom prst="hexagon">
            <a:avLst>
              <a:gd name="adj" fmla="val 25000"/>
              <a:gd name="vf" fmla="val 115470"/>
            </a:avLst>
          </a:prstGeom>
          <a:solidFill>
            <a:srgbClr val="FFFFFF">
              <a:alpha val="49019"/>
            </a:srgbClr>
          </a:solidFill>
          <a:ln>
            <a:noFill/>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defTabSz="514350" eaLnBrk="1" hangingPunct="1">
              <a:defRPr/>
            </a:pPr>
            <a:endParaRPr lang="en-US" altLang="zh-CN" sz="1013" baseline="0">
              <a:solidFill>
                <a:srgbClr val="FFFFFF"/>
              </a:solidFill>
              <a:latin typeface="Calibri" pitchFamily="34" charset="0"/>
              <a:ea typeface="宋体" panose="02010600030101010101" pitchFamily="2" charset="-122"/>
              <a:cs typeface="+mn-cs"/>
            </a:endParaRPr>
          </a:p>
        </p:txBody>
      </p:sp>
      <p:sp>
        <p:nvSpPr>
          <p:cNvPr id="8" name="Hexagon 13">
            <a:extLst>
              <a:ext uri="{FF2B5EF4-FFF2-40B4-BE49-F238E27FC236}">
                <a16:creationId xmlns:a16="http://schemas.microsoft.com/office/drawing/2014/main" id="{7D7F263E-CB66-495A-AB75-9FE59B0D5CD7}"/>
              </a:ext>
            </a:extLst>
          </p:cNvPr>
          <p:cNvSpPr>
            <a:spLocks noChangeArrowheads="1"/>
          </p:cNvSpPr>
          <p:nvPr userDrawn="1"/>
        </p:nvSpPr>
        <p:spPr bwMode="auto">
          <a:xfrm>
            <a:off x="1784351" y="817564"/>
            <a:ext cx="1098549" cy="822325"/>
          </a:xfrm>
          <a:prstGeom prst="hexagon">
            <a:avLst>
              <a:gd name="adj" fmla="val 25048"/>
              <a:gd name="vf" fmla="val 115470"/>
            </a:avLst>
          </a:prstGeom>
          <a:solidFill>
            <a:srgbClr val="FFFFFF">
              <a:alpha val="49019"/>
            </a:srgbClr>
          </a:solidFill>
          <a:ln>
            <a:noFill/>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defTabSz="514350" eaLnBrk="1" hangingPunct="1">
              <a:defRPr/>
            </a:pPr>
            <a:endParaRPr lang="en-US" altLang="zh-CN" sz="1013" baseline="0">
              <a:solidFill>
                <a:srgbClr val="FFFFFF"/>
              </a:solidFill>
              <a:latin typeface="Calibri" pitchFamily="34" charset="0"/>
              <a:ea typeface="宋体" panose="02010600030101010101" pitchFamily="2" charset="-122"/>
              <a:cs typeface="+mn-cs"/>
            </a:endParaRPr>
          </a:p>
        </p:txBody>
      </p:sp>
      <p:sp>
        <p:nvSpPr>
          <p:cNvPr id="9" name="Hexagon 14">
            <a:extLst>
              <a:ext uri="{FF2B5EF4-FFF2-40B4-BE49-F238E27FC236}">
                <a16:creationId xmlns:a16="http://schemas.microsoft.com/office/drawing/2014/main" id="{62E3C2D1-3DE7-4E85-87CD-6DB050FFFC16}"/>
              </a:ext>
            </a:extLst>
          </p:cNvPr>
          <p:cNvSpPr>
            <a:spLocks noChangeArrowheads="1"/>
          </p:cNvSpPr>
          <p:nvPr userDrawn="1"/>
        </p:nvSpPr>
        <p:spPr bwMode="auto">
          <a:xfrm>
            <a:off x="2660652" y="1220789"/>
            <a:ext cx="1096433" cy="822325"/>
          </a:xfrm>
          <a:prstGeom prst="hexagon">
            <a:avLst>
              <a:gd name="adj" fmla="val 25000"/>
              <a:gd name="vf" fmla="val 115470"/>
            </a:avLst>
          </a:prstGeom>
          <a:solidFill>
            <a:srgbClr val="FFFFFF">
              <a:alpha val="49019"/>
            </a:srgbClr>
          </a:solidFill>
          <a:ln>
            <a:noFill/>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defTabSz="514350" eaLnBrk="1" hangingPunct="1">
              <a:defRPr/>
            </a:pPr>
            <a:endParaRPr lang="en-US" altLang="zh-CN" sz="1013" baseline="0">
              <a:solidFill>
                <a:srgbClr val="FFFFFF"/>
              </a:solidFill>
              <a:latin typeface="Calibri" pitchFamily="34" charset="0"/>
              <a:ea typeface="宋体" panose="02010600030101010101" pitchFamily="2" charset="-122"/>
              <a:cs typeface="+mn-cs"/>
            </a:endParaRPr>
          </a:p>
        </p:txBody>
      </p:sp>
      <p:sp>
        <p:nvSpPr>
          <p:cNvPr id="2" name="Title 1"/>
          <p:cNvSpPr>
            <a:spLocks noGrp="1"/>
          </p:cNvSpPr>
          <p:nvPr>
            <p:ph type="ctrTitle"/>
          </p:nvPr>
        </p:nvSpPr>
        <p:spPr>
          <a:xfrm>
            <a:off x="0" y="2667005"/>
            <a:ext cx="12192000" cy="784225"/>
          </a:xfrm>
        </p:spPr>
        <p:txBody>
          <a:bodyPr/>
          <a:lstStyle>
            <a:lvl1pPr>
              <a:defRPr sz="2700"/>
            </a:lvl1pPr>
          </a:lstStyle>
          <a:p>
            <a:r>
              <a:rPr lang="en-US" dirty="0"/>
              <a:t>Click to edit Master title style</a:t>
            </a:r>
          </a:p>
        </p:txBody>
      </p:sp>
    </p:spTree>
    <p:extLst>
      <p:ext uri="{BB962C8B-B14F-4D97-AF65-F5344CB8AC3E}">
        <p14:creationId xmlns:p14="http://schemas.microsoft.com/office/powerpoint/2010/main" val="288606411"/>
      </p:ext>
    </p:extLst>
  </p:cSld>
  <p:clrMapOvr>
    <a:masterClrMapping/>
  </p:clrMapOvr>
  <p:transition>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20572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1_Title Slide for Product">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313545"/>
            <a:ext cx="10363200" cy="756005"/>
          </a:xfrm>
        </p:spPr>
        <p:txBody>
          <a:bodyPr anchor="t" anchorCtr="0"/>
          <a:lstStyle>
            <a:lvl1pPr algn="ctr">
              <a:defRPr sz="3600">
                <a:solidFill>
                  <a:schemeClr val="tx2"/>
                </a:solidFill>
              </a:defRPr>
            </a:lvl1pPr>
          </a:lstStyle>
          <a:p>
            <a:r>
              <a:rPr lang="en-US" dirty="0"/>
              <a:t>Click to edit Master title style</a:t>
            </a:r>
          </a:p>
        </p:txBody>
      </p:sp>
      <p:sp>
        <p:nvSpPr>
          <p:cNvPr id="3" name="Subtitle 2"/>
          <p:cNvSpPr>
            <a:spLocks noGrp="1"/>
          </p:cNvSpPr>
          <p:nvPr>
            <p:ph type="subTitle" idx="1"/>
          </p:nvPr>
        </p:nvSpPr>
        <p:spPr>
          <a:xfrm>
            <a:off x="914400" y="4069550"/>
            <a:ext cx="10363200" cy="760868"/>
          </a:xfrm>
        </p:spPr>
        <p:txBody>
          <a:bodyPr anchor="t" anchorCtr="0"/>
          <a:lstStyle>
            <a:lvl1pPr marL="0" indent="0" algn="ctr">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Text Placeholder 5"/>
          <p:cNvSpPr>
            <a:spLocks noGrp="1"/>
          </p:cNvSpPr>
          <p:nvPr>
            <p:ph type="body" sz="quarter" idx="10"/>
          </p:nvPr>
        </p:nvSpPr>
        <p:spPr>
          <a:xfrm>
            <a:off x="914400" y="668826"/>
            <a:ext cx="10363200" cy="1125537"/>
          </a:xfrm>
        </p:spPr>
        <p:txBody>
          <a:bodyPr/>
          <a:lstStyle>
            <a:lvl1pPr marL="0" indent="0" algn="ctr" defTabSz="914400" rtl="0" eaLnBrk="1" latinLnBrk="0" hangingPunct="1">
              <a:lnSpc>
                <a:spcPct val="110000"/>
              </a:lnSpc>
              <a:spcBef>
                <a:spcPct val="0"/>
              </a:spcBef>
              <a:buNone/>
              <a:defRPr lang="en-US" sz="4400" b="0" kern="1200" dirty="0" smtClean="0">
                <a:solidFill>
                  <a:schemeClr val="bg1"/>
                </a:solidFill>
                <a:latin typeface="+mj-lt"/>
                <a:ea typeface="+mj-ea"/>
                <a:cs typeface="+mj-cs"/>
              </a:defRPr>
            </a:lvl1pPr>
            <a:lvl2pPr marL="4572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2pPr>
            <a:lvl3pPr marL="9144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3pPr>
            <a:lvl4pPr marL="13716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4pPr>
            <a:lvl5pPr marL="1828800" indent="0" algn="ctr" defTabSz="914400" rtl="0" eaLnBrk="1" latinLnBrk="0" hangingPunct="1">
              <a:lnSpc>
                <a:spcPct val="110000"/>
              </a:lnSpc>
              <a:spcBef>
                <a:spcPct val="0"/>
              </a:spcBef>
              <a:buNone/>
              <a:defRPr lang="en-US" sz="3600" b="0" kern="1200" dirty="0">
                <a:solidFill>
                  <a:schemeClr val="tx2"/>
                </a:solidFill>
                <a:latin typeface="+mj-lt"/>
                <a:ea typeface="+mj-ea"/>
                <a:cs typeface="+mj-cs"/>
              </a:defRPr>
            </a:lvl5pPr>
          </a:lstStyle>
          <a:p>
            <a:pPr lvl="0"/>
            <a:r>
              <a:rPr lang="en-US" dirty="0"/>
              <a:t>Edit Master text styles</a:t>
            </a:r>
          </a:p>
        </p:txBody>
      </p:sp>
    </p:spTree>
    <p:extLst>
      <p:ext uri="{BB962C8B-B14F-4D97-AF65-F5344CB8AC3E}">
        <p14:creationId xmlns:p14="http://schemas.microsoft.com/office/powerpoint/2010/main" val="338322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2_Title Slide for Product">
    <p:spTree>
      <p:nvGrpSpPr>
        <p:cNvPr id="1" name=""/>
        <p:cNvGrpSpPr/>
        <p:nvPr/>
      </p:nvGrpSpPr>
      <p:grpSpPr>
        <a:xfrm>
          <a:off x="0" y="0"/>
          <a:ext cx="0" cy="0"/>
          <a:chOff x="0" y="0"/>
          <a:chExt cx="0" cy="0"/>
        </a:xfrm>
      </p:grpSpPr>
      <p:sp>
        <p:nvSpPr>
          <p:cNvPr id="2" name="Title 1"/>
          <p:cNvSpPr>
            <a:spLocks noGrp="1"/>
          </p:cNvSpPr>
          <p:nvPr>
            <p:ph type="ctrTitle"/>
          </p:nvPr>
        </p:nvSpPr>
        <p:spPr>
          <a:xfrm>
            <a:off x="914400" y="4193633"/>
            <a:ext cx="10363200" cy="756005"/>
          </a:xfrm>
        </p:spPr>
        <p:txBody>
          <a:bodyPr anchor="t" anchorCtr="0"/>
          <a:lstStyle>
            <a:lvl1pPr algn="ctr">
              <a:defRPr sz="2000">
                <a:solidFill>
                  <a:schemeClr val="tx2"/>
                </a:solidFill>
              </a:defRPr>
            </a:lvl1pPr>
          </a:lstStyle>
          <a:p>
            <a:r>
              <a:rPr lang="en-US" dirty="0"/>
              <a:t>Click to edit Master title style</a:t>
            </a:r>
          </a:p>
        </p:txBody>
      </p:sp>
      <p:sp>
        <p:nvSpPr>
          <p:cNvPr id="6" name="Text Placeholder 5"/>
          <p:cNvSpPr>
            <a:spLocks noGrp="1"/>
          </p:cNvSpPr>
          <p:nvPr>
            <p:ph type="body" sz="quarter" idx="10"/>
          </p:nvPr>
        </p:nvSpPr>
        <p:spPr>
          <a:xfrm>
            <a:off x="914400" y="2633583"/>
            <a:ext cx="10363200" cy="1125537"/>
          </a:xfrm>
        </p:spPr>
        <p:txBody>
          <a:bodyPr anchor="ctr"/>
          <a:lstStyle>
            <a:lvl1pPr marL="0" indent="0" algn="ctr" defTabSz="914400" rtl="0" eaLnBrk="1" latinLnBrk="0" hangingPunct="1">
              <a:lnSpc>
                <a:spcPct val="110000"/>
              </a:lnSpc>
              <a:spcBef>
                <a:spcPct val="0"/>
              </a:spcBef>
              <a:buNone/>
              <a:defRPr lang="en-US" sz="4000" b="0" kern="1200" dirty="0" smtClean="0">
                <a:solidFill>
                  <a:schemeClr val="bg1"/>
                </a:solidFill>
                <a:latin typeface="+mj-lt"/>
                <a:ea typeface="+mj-ea"/>
                <a:cs typeface="+mj-cs"/>
              </a:defRPr>
            </a:lvl1pPr>
            <a:lvl2pPr marL="4572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2pPr>
            <a:lvl3pPr marL="9144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3pPr>
            <a:lvl4pPr marL="13716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4pPr>
            <a:lvl5pPr marL="1828800" indent="0" algn="ctr" defTabSz="914400" rtl="0" eaLnBrk="1" latinLnBrk="0" hangingPunct="1">
              <a:lnSpc>
                <a:spcPct val="110000"/>
              </a:lnSpc>
              <a:spcBef>
                <a:spcPct val="0"/>
              </a:spcBef>
              <a:buNone/>
              <a:defRPr lang="en-US" sz="3600" b="0" kern="1200" dirty="0">
                <a:solidFill>
                  <a:schemeClr val="tx2"/>
                </a:solidFill>
                <a:latin typeface="+mj-lt"/>
                <a:ea typeface="+mj-ea"/>
                <a:cs typeface="+mj-cs"/>
              </a:defRPr>
            </a:lvl5pPr>
          </a:lstStyle>
          <a:p>
            <a:pPr lvl="0"/>
            <a:r>
              <a:rPr lang="en-US" dirty="0"/>
              <a:t>Edit Master text styles</a:t>
            </a:r>
          </a:p>
        </p:txBody>
      </p:sp>
    </p:spTree>
    <p:extLst>
      <p:ext uri="{BB962C8B-B14F-4D97-AF65-F5344CB8AC3E}">
        <p14:creationId xmlns:p14="http://schemas.microsoft.com/office/powerpoint/2010/main" val="2528303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79278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4_Title and Bullets">
    <p:spTree>
      <p:nvGrpSpPr>
        <p:cNvPr id="1" name=""/>
        <p:cNvGrpSpPr/>
        <p:nvPr/>
      </p:nvGrpSpPr>
      <p:grpSpPr>
        <a:xfrm>
          <a:off x="0" y="0"/>
          <a:ext cx="0" cy="0"/>
          <a:chOff x="0" y="0"/>
          <a:chExt cx="0" cy="0"/>
        </a:xfrm>
      </p:grpSpPr>
      <p:sp>
        <p:nvSpPr>
          <p:cNvPr id="2" name="Title 1"/>
          <p:cNvSpPr>
            <a:spLocks noGrp="1"/>
          </p:cNvSpPr>
          <p:nvPr>
            <p:ph type="title"/>
          </p:nvPr>
        </p:nvSpPr>
        <p:spPr>
          <a:xfrm>
            <a:off x="838200" y="977030"/>
            <a:ext cx="4347575" cy="1325563"/>
          </a:xfrm>
        </p:spPr>
        <p:txBody>
          <a:bodyPr anchor="t"/>
          <a:lstStyle/>
          <a:p>
            <a:r>
              <a:rPr lang="en-US" dirty="0"/>
              <a:t>Click to edit Master title style</a:t>
            </a:r>
          </a:p>
        </p:txBody>
      </p:sp>
      <p:sp>
        <p:nvSpPr>
          <p:cNvPr id="3" name="Content Placeholder 2"/>
          <p:cNvSpPr>
            <a:spLocks noGrp="1"/>
          </p:cNvSpPr>
          <p:nvPr>
            <p:ph idx="1"/>
          </p:nvPr>
        </p:nvSpPr>
        <p:spPr>
          <a:xfrm>
            <a:off x="5536504" y="977030"/>
            <a:ext cx="5817296" cy="500628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28923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2_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838200" y="2295939"/>
            <a:ext cx="10515600" cy="36873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5"/>
          <p:cNvSpPr>
            <a:spLocks noGrp="1"/>
          </p:cNvSpPr>
          <p:nvPr>
            <p:ph type="body" sz="quarter" idx="10"/>
          </p:nvPr>
        </p:nvSpPr>
        <p:spPr>
          <a:xfrm>
            <a:off x="838200" y="1665961"/>
            <a:ext cx="10515600" cy="629977"/>
          </a:xfrm>
        </p:spPr>
        <p:txBody>
          <a:bodyPr/>
          <a:lstStyle>
            <a:lvl1pPr marL="0" indent="0" algn="l" defTabSz="914400" rtl="0" eaLnBrk="1" latinLnBrk="0" hangingPunct="1">
              <a:lnSpc>
                <a:spcPct val="110000"/>
              </a:lnSpc>
              <a:spcBef>
                <a:spcPct val="0"/>
              </a:spcBef>
              <a:buNone/>
              <a:defRPr lang="en-US" sz="2400" b="0" kern="1200" dirty="0" smtClean="0">
                <a:solidFill>
                  <a:schemeClr val="tx2"/>
                </a:solidFill>
                <a:latin typeface="+mj-lt"/>
                <a:ea typeface="+mj-ea"/>
                <a:cs typeface="+mj-cs"/>
              </a:defRPr>
            </a:lvl1pPr>
            <a:lvl2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2pPr>
            <a:lvl3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3pPr>
            <a:lvl4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4pPr>
            <a:lvl5pPr marL="0" indent="0" algn="l" defTabSz="914400" rtl="0" eaLnBrk="1" latinLnBrk="0" hangingPunct="1">
              <a:lnSpc>
                <a:spcPct val="110000"/>
              </a:lnSpc>
              <a:spcBef>
                <a:spcPct val="0"/>
              </a:spcBef>
              <a:buNone/>
              <a:defRPr lang="en-US" sz="2000" b="0" kern="1200" dirty="0">
                <a:solidFill>
                  <a:schemeClr val="accent1"/>
                </a:solidFill>
                <a:latin typeface="+mj-lt"/>
                <a:ea typeface="+mj-ea"/>
                <a:cs typeface="+mj-cs"/>
              </a:defRPr>
            </a:lvl5pPr>
          </a:lstStyle>
          <a:p>
            <a:pPr lvl="0"/>
            <a:r>
              <a:rPr lang="en-US" dirty="0"/>
              <a:t>Edit Master text styles</a:t>
            </a:r>
          </a:p>
        </p:txBody>
      </p:sp>
    </p:spTree>
    <p:extLst>
      <p:ext uri="{BB962C8B-B14F-4D97-AF65-F5344CB8AC3E}">
        <p14:creationId xmlns:p14="http://schemas.microsoft.com/office/powerpoint/2010/main" val="3715360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type="obj" preserve="1">
  <p:cSld name="Title and Paragrap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marL="0" indent="0">
              <a:lnSpc>
                <a:spcPct val="110000"/>
              </a:lnSpc>
              <a:buNone/>
              <a:defRPr/>
            </a:lvl1pPr>
            <a:lvl2pPr marL="0" indent="0">
              <a:buNone/>
              <a:defRPr/>
            </a:lvl2pPr>
            <a:lvl3pPr marL="0" indent="0">
              <a:buNone/>
              <a:defRPr/>
            </a:lvl3pPr>
            <a:lvl4pPr marL="0" indent="0">
              <a:buNone/>
              <a:defRPr/>
            </a:lvl4pPr>
            <a:lvl5pPr marL="0" indent="0">
              <a:buNone/>
              <a:defRPr/>
            </a:lvl5pPr>
          </a:lstStyle>
          <a:p>
            <a:pPr lvl="0"/>
            <a:r>
              <a:rPr lang="en-US"/>
              <a:t>Click to edit Master text styles</a:t>
            </a:r>
          </a:p>
        </p:txBody>
      </p:sp>
    </p:spTree>
    <p:extLst>
      <p:ext uri="{BB962C8B-B14F-4D97-AF65-F5344CB8AC3E}">
        <p14:creationId xmlns:p14="http://schemas.microsoft.com/office/powerpoint/2010/main" val="3526758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2_Title and Paragraph">
    <p:spTree>
      <p:nvGrpSpPr>
        <p:cNvPr id="1" name=""/>
        <p:cNvGrpSpPr/>
        <p:nvPr/>
      </p:nvGrpSpPr>
      <p:grpSpPr>
        <a:xfrm>
          <a:off x="0" y="0"/>
          <a:ext cx="0" cy="0"/>
          <a:chOff x="0" y="0"/>
          <a:chExt cx="0" cy="0"/>
        </a:xfrm>
      </p:grpSpPr>
      <p:sp>
        <p:nvSpPr>
          <p:cNvPr id="2" name="Title 1"/>
          <p:cNvSpPr>
            <a:spLocks noGrp="1"/>
          </p:cNvSpPr>
          <p:nvPr>
            <p:ph type="title"/>
          </p:nvPr>
        </p:nvSpPr>
        <p:spPr>
          <a:xfrm>
            <a:off x="838200" y="1068309"/>
            <a:ext cx="4347575" cy="1325563"/>
          </a:xfrm>
        </p:spPr>
        <p:txBody>
          <a:bodyPr anchor="t"/>
          <a:lstStyle/>
          <a:p>
            <a:r>
              <a:rPr lang="en-US" dirty="0"/>
              <a:t>Click to edit Master title style</a:t>
            </a:r>
          </a:p>
        </p:txBody>
      </p:sp>
      <p:sp>
        <p:nvSpPr>
          <p:cNvPr id="3" name="Content Placeholder 2"/>
          <p:cNvSpPr>
            <a:spLocks noGrp="1"/>
          </p:cNvSpPr>
          <p:nvPr>
            <p:ph idx="1"/>
          </p:nvPr>
        </p:nvSpPr>
        <p:spPr>
          <a:xfrm>
            <a:off x="5536504" y="1068309"/>
            <a:ext cx="5817295" cy="4351338"/>
          </a:xfrm>
        </p:spPr>
        <p:txBody>
          <a:bodyPr/>
          <a:lstStyle>
            <a:lvl1pPr marL="0" indent="0">
              <a:lnSpc>
                <a:spcPct val="110000"/>
              </a:lnSpc>
              <a:buNone/>
              <a:defRPr/>
            </a:lvl1pPr>
            <a:lvl2pPr marL="0" indent="0">
              <a:buNone/>
              <a:defRPr/>
            </a:lvl2pPr>
            <a:lvl3pPr marL="0" indent="0">
              <a:buNone/>
              <a:defRPr/>
            </a:lvl3pPr>
            <a:lvl4pPr marL="0" indent="0">
              <a:buNone/>
              <a:defRPr/>
            </a:lvl4pPr>
            <a:lvl5pPr marL="0" indent="0">
              <a:buNone/>
              <a:defRPr/>
            </a:lvl5pPr>
          </a:lstStyle>
          <a:p>
            <a:pPr lvl="0"/>
            <a:r>
              <a:rPr lang="en-US" dirty="0"/>
              <a:t>Click to edit Master text styles</a:t>
            </a:r>
          </a:p>
        </p:txBody>
      </p:sp>
    </p:spTree>
    <p:extLst>
      <p:ext uri="{BB962C8B-B14F-4D97-AF65-F5344CB8AC3E}">
        <p14:creationId xmlns:p14="http://schemas.microsoft.com/office/powerpoint/2010/main" val="729487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517044"/>
            <a:ext cx="10515600" cy="1997555"/>
          </a:xfrm>
        </p:spPr>
        <p:txBody>
          <a:bodyPr anchor="b"/>
          <a:lstStyle>
            <a:lvl1pPr algn="ctr">
              <a:defRPr sz="4800"/>
            </a:lvl1pPr>
          </a:lstStyle>
          <a:p>
            <a:r>
              <a:rPr lang="en-US" dirty="0"/>
              <a:t>Click to edit Master title style</a:t>
            </a:r>
          </a:p>
        </p:txBody>
      </p:sp>
    </p:spTree>
    <p:extLst>
      <p:ext uri="{BB962C8B-B14F-4D97-AF65-F5344CB8AC3E}">
        <p14:creationId xmlns:p14="http://schemas.microsoft.com/office/powerpoint/2010/main" val="2881860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84399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517045"/>
            <a:ext cx="10515600" cy="1997555"/>
          </a:xfrm>
        </p:spPr>
        <p:txBody>
          <a:bodyPr anchor="b"/>
          <a:lstStyle>
            <a:lvl1pPr algn="ctr">
              <a:defRPr sz="4800"/>
            </a:lvl1pPr>
          </a:lstStyle>
          <a:p>
            <a:r>
              <a:rPr lang="en-US" dirty="0"/>
              <a:t>Click to edit Master title style</a:t>
            </a:r>
          </a:p>
        </p:txBody>
      </p:sp>
      <p:sp>
        <p:nvSpPr>
          <p:cNvPr id="3" name="Text Placeholder 2"/>
          <p:cNvSpPr>
            <a:spLocks noGrp="1"/>
          </p:cNvSpPr>
          <p:nvPr>
            <p:ph type="body" idx="1"/>
          </p:nvPr>
        </p:nvSpPr>
        <p:spPr>
          <a:xfrm>
            <a:off x="831851" y="2879934"/>
            <a:ext cx="10515600" cy="1500187"/>
          </a:xfrm>
        </p:spPr>
        <p:txBody>
          <a:bodyPr/>
          <a:lstStyle>
            <a:lvl1pPr marL="0" indent="0" algn="ctr">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915422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630496"/>
            <a:ext cx="5181600" cy="45354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630496"/>
            <a:ext cx="5181600" cy="4535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13173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4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1" y="1630496"/>
            <a:ext cx="3543300" cy="4535450"/>
          </a:xfrm>
        </p:spPr>
        <p:txBody>
          <a:bodyPr/>
          <a:lstStyle>
            <a:lvl1pPr>
              <a:defRPr sz="16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572001" y="1630496"/>
            <a:ext cx="3543300" cy="4535450"/>
          </a:xfrm>
        </p:spPr>
        <p:txBody>
          <a:bodyPr/>
          <a:lstStyle>
            <a:lvl1pPr>
              <a:defRPr sz="1600"/>
            </a:lvl1pPr>
            <a:lvl2pPr>
              <a:defRPr sz="1400"/>
            </a:lvl2pPr>
            <a:lvl3pPr>
              <a:defRPr sz="12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1067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2295939"/>
            <a:ext cx="5181600" cy="38592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2295939"/>
            <a:ext cx="5181600" cy="3859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0"/>
          </p:nvPr>
        </p:nvSpPr>
        <p:spPr>
          <a:xfrm>
            <a:off x="838200" y="1628383"/>
            <a:ext cx="10515600" cy="667555"/>
          </a:xfrm>
        </p:spPr>
        <p:txBody>
          <a:bodyPr/>
          <a:lstStyle>
            <a:lvl1pPr marL="0" indent="0" algn="l" defTabSz="914400" rtl="0" eaLnBrk="1" latinLnBrk="0" hangingPunct="1">
              <a:lnSpc>
                <a:spcPct val="110000"/>
              </a:lnSpc>
              <a:spcBef>
                <a:spcPct val="0"/>
              </a:spcBef>
              <a:buNone/>
              <a:defRPr lang="en-US" sz="2400" b="0" kern="1200" dirty="0" smtClean="0">
                <a:solidFill>
                  <a:schemeClr val="tx2"/>
                </a:solidFill>
                <a:latin typeface="+mj-lt"/>
                <a:ea typeface="+mj-ea"/>
                <a:cs typeface="+mj-cs"/>
              </a:defRPr>
            </a:lvl1pPr>
            <a:lvl2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2pPr>
            <a:lvl3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3pPr>
            <a:lvl4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4pPr>
            <a:lvl5pPr marL="0" indent="0" algn="l" defTabSz="914400" rtl="0" eaLnBrk="1" latinLnBrk="0" hangingPunct="1">
              <a:lnSpc>
                <a:spcPct val="110000"/>
              </a:lnSpc>
              <a:spcBef>
                <a:spcPct val="0"/>
              </a:spcBef>
              <a:buNone/>
              <a:defRPr lang="en-US" sz="2000" b="0" kern="1200" dirty="0">
                <a:solidFill>
                  <a:schemeClr val="accent1"/>
                </a:solidFill>
                <a:latin typeface="+mj-lt"/>
                <a:ea typeface="+mj-ea"/>
                <a:cs typeface="+mj-cs"/>
              </a:defRPr>
            </a:lvl5pPr>
          </a:lstStyle>
          <a:p>
            <a:pPr lvl="0"/>
            <a:r>
              <a:rPr lang="en-US" dirty="0"/>
              <a:t>Edit Master text styles</a:t>
            </a:r>
          </a:p>
        </p:txBody>
      </p:sp>
    </p:spTree>
    <p:extLst>
      <p:ext uri="{BB962C8B-B14F-4D97-AF65-F5344CB8AC3E}">
        <p14:creationId xmlns:p14="http://schemas.microsoft.com/office/powerpoint/2010/main" val="3026525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475129"/>
            <a:ext cx="10515600" cy="1018977"/>
          </a:xfrm>
        </p:spPr>
        <p:txBody>
          <a:bodyPr/>
          <a:lstStyle/>
          <a:p>
            <a:r>
              <a:rPr lang="en-US" dirty="0"/>
              <a:t>Click to edit Master title style</a:t>
            </a:r>
          </a:p>
        </p:txBody>
      </p:sp>
      <p:sp>
        <p:nvSpPr>
          <p:cNvPr id="3" name="Text Placeholder 2"/>
          <p:cNvSpPr>
            <a:spLocks noGrp="1"/>
          </p:cNvSpPr>
          <p:nvPr>
            <p:ph type="body" idx="1"/>
          </p:nvPr>
        </p:nvSpPr>
        <p:spPr>
          <a:xfrm>
            <a:off x="839789" y="1557193"/>
            <a:ext cx="5157787" cy="697509"/>
          </a:xfrm>
          <a:solidFill>
            <a:schemeClr val="accent2"/>
          </a:solidFill>
        </p:spPr>
        <p:txBody>
          <a:bodyPr anchor="ctr" anchorCtr="0"/>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317789"/>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1" y="1557193"/>
            <a:ext cx="5183188" cy="697509"/>
          </a:xfrm>
          <a:solidFill>
            <a:schemeClr val="accent2"/>
          </a:solidFill>
        </p:spPr>
        <p:txBody>
          <a:bodyPr anchor="ctr" anchorCtr="0"/>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317789"/>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08260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1" y="1630496"/>
            <a:ext cx="3438938" cy="4535450"/>
          </a:xfrm>
        </p:spPr>
        <p:txBody>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376531" y="1630496"/>
            <a:ext cx="3438938" cy="4535450"/>
          </a:xfrm>
        </p:spPr>
        <p:txBody>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3"/>
          <p:cNvSpPr>
            <a:spLocks noGrp="1"/>
          </p:cNvSpPr>
          <p:nvPr>
            <p:ph sz="half" idx="10"/>
          </p:nvPr>
        </p:nvSpPr>
        <p:spPr>
          <a:xfrm>
            <a:off x="7914861" y="1630496"/>
            <a:ext cx="3438938" cy="4535450"/>
          </a:xfrm>
        </p:spPr>
        <p:txBody>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90508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reserve="1">
  <p:cSld name="1_Title and Paragraph">
    <p:spTree>
      <p:nvGrpSpPr>
        <p:cNvPr id="1" name=""/>
        <p:cNvGrpSpPr/>
        <p:nvPr/>
      </p:nvGrpSpPr>
      <p:grpSpPr>
        <a:xfrm>
          <a:off x="0" y="0"/>
          <a:ext cx="0" cy="0"/>
          <a:chOff x="0" y="0"/>
          <a:chExt cx="0" cy="0"/>
        </a:xfrm>
      </p:grpSpPr>
      <p:sp>
        <p:nvSpPr>
          <p:cNvPr id="2" name="Title 1"/>
          <p:cNvSpPr>
            <a:spLocks noGrp="1"/>
          </p:cNvSpPr>
          <p:nvPr>
            <p:ph type="title"/>
          </p:nvPr>
        </p:nvSpPr>
        <p:spPr>
          <a:xfrm>
            <a:off x="2423492" y="4701211"/>
            <a:ext cx="7346674" cy="1325563"/>
          </a:xfrm>
        </p:spPr>
        <p:txBody>
          <a:bodyPr anchor="t"/>
          <a:lstStyle>
            <a:lvl1pPr algn="r">
              <a:defRPr sz="2000">
                <a:solidFill>
                  <a:schemeClr val="bg2">
                    <a:lumMod val="50000"/>
                  </a:schemeClr>
                </a:solidFill>
              </a:defRPr>
            </a:lvl1pPr>
          </a:lstStyle>
          <a:p>
            <a:r>
              <a:rPr lang="en-US" dirty="0"/>
              <a:t>Click to edit Master title style</a:t>
            </a:r>
          </a:p>
        </p:txBody>
      </p:sp>
      <p:sp>
        <p:nvSpPr>
          <p:cNvPr id="3" name="Content Placeholder 2"/>
          <p:cNvSpPr>
            <a:spLocks noGrp="1"/>
          </p:cNvSpPr>
          <p:nvPr>
            <p:ph idx="1"/>
          </p:nvPr>
        </p:nvSpPr>
        <p:spPr>
          <a:xfrm>
            <a:off x="2423492" y="1808922"/>
            <a:ext cx="7346674" cy="2733261"/>
          </a:xfrm>
        </p:spPr>
        <p:txBody>
          <a:bodyPr/>
          <a:lstStyle>
            <a:lvl1pPr marL="91440" indent="-457200">
              <a:lnSpc>
                <a:spcPct val="110000"/>
              </a:lnSpc>
              <a:buNone/>
              <a:defRPr/>
            </a:lvl1pPr>
            <a:lvl2pPr marL="0" indent="0">
              <a:buNone/>
              <a:defRPr/>
            </a:lvl2pPr>
            <a:lvl3pPr marL="0" indent="0">
              <a:buNone/>
              <a:defRPr/>
            </a:lvl3pPr>
            <a:lvl4pPr marL="0" indent="0">
              <a:buNone/>
              <a:defRPr/>
            </a:lvl4pPr>
            <a:lvl5pPr marL="0" indent="0">
              <a:buNone/>
              <a:defRPr/>
            </a:lvl5pPr>
          </a:lstStyle>
          <a:p>
            <a:pPr lvl="0"/>
            <a:r>
              <a:rPr lang="en-US" dirty="0"/>
              <a:t>Click to edit Master text styles</a:t>
            </a:r>
          </a:p>
        </p:txBody>
      </p:sp>
    </p:spTree>
    <p:extLst>
      <p:ext uri="{BB962C8B-B14F-4D97-AF65-F5344CB8AC3E}">
        <p14:creationId xmlns:p14="http://schemas.microsoft.com/office/powerpoint/2010/main" val="1217429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006704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sp>
        <p:nvSpPr>
          <p:cNvPr id="3" name="Rectangle 2"/>
          <p:cNvSpPr/>
          <p:nvPr userDrawn="1"/>
        </p:nvSpPr>
        <p:spPr>
          <a:xfrm>
            <a:off x="0" y="1"/>
            <a:ext cx="12192000" cy="21273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171483"/>
            <a:ext cx="10515600" cy="1783926"/>
          </a:xfrm>
        </p:spPr>
        <p:txBody>
          <a:bodyPr anchor="b"/>
          <a:lstStyle>
            <a:lvl1pPr algn="ctr">
              <a:defRPr sz="4400">
                <a:solidFill>
                  <a:schemeClr val="bg1"/>
                </a:solidFill>
              </a:defRPr>
            </a:lvl1pPr>
          </a:lstStyle>
          <a:p>
            <a:r>
              <a:rPr lang="en-US" dirty="0"/>
              <a:t>Click to edit Master title style</a:t>
            </a:r>
          </a:p>
        </p:txBody>
      </p:sp>
      <p:sp>
        <p:nvSpPr>
          <p:cNvPr id="5" name="Text Placeholder 5"/>
          <p:cNvSpPr>
            <a:spLocks noGrp="1"/>
          </p:cNvSpPr>
          <p:nvPr>
            <p:ph type="body" sz="quarter" idx="10"/>
          </p:nvPr>
        </p:nvSpPr>
        <p:spPr>
          <a:xfrm>
            <a:off x="838200" y="2298837"/>
            <a:ext cx="10515600" cy="775252"/>
          </a:xfrm>
        </p:spPr>
        <p:txBody>
          <a:bodyPr/>
          <a:lstStyle>
            <a:lvl1pPr marL="0" indent="0" algn="ctr" defTabSz="914400" rtl="0" eaLnBrk="1" latinLnBrk="0" hangingPunct="1">
              <a:lnSpc>
                <a:spcPct val="110000"/>
              </a:lnSpc>
              <a:spcBef>
                <a:spcPct val="0"/>
              </a:spcBef>
              <a:buNone/>
              <a:defRPr lang="en-US" sz="2000" b="0" kern="1200" dirty="0" smtClean="0">
                <a:solidFill>
                  <a:schemeClr val="tx1">
                    <a:lumMod val="65000"/>
                    <a:lumOff val="35000"/>
                  </a:schemeClr>
                </a:solidFill>
                <a:latin typeface="+mj-lt"/>
                <a:ea typeface="+mj-ea"/>
                <a:cs typeface="+mj-cs"/>
              </a:defRPr>
            </a:lvl1pPr>
            <a:lvl2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2pPr>
            <a:lvl3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3pPr>
            <a:lvl4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4pPr>
            <a:lvl5pPr marL="0" indent="0" algn="l" defTabSz="914400" rtl="0" eaLnBrk="1" latinLnBrk="0" hangingPunct="1">
              <a:lnSpc>
                <a:spcPct val="110000"/>
              </a:lnSpc>
              <a:spcBef>
                <a:spcPct val="0"/>
              </a:spcBef>
              <a:buNone/>
              <a:defRPr lang="en-US" sz="2000" b="0" kern="1200" dirty="0">
                <a:solidFill>
                  <a:schemeClr val="accent1"/>
                </a:solidFill>
                <a:latin typeface="+mj-lt"/>
                <a:ea typeface="+mj-ea"/>
                <a:cs typeface="+mj-cs"/>
              </a:defRPr>
            </a:lvl5pPr>
          </a:lstStyle>
          <a:p>
            <a:pPr lvl="0"/>
            <a:r>
              <a:rPr lang="en-US" dirty="0"/>
              <a:t>Edit Master text styles</a:t>
            </a:r>
          </a:p>
        </p:txBody>
      </p:sp>
      <p:sp>
        <p:nvSpPr>
          <p:cNvPr id="6" name="Rectangle 5">
            <a:extLst>
              <a:ext uri="{FF2B5EF4-FFF2-40B4-BE49-F238E27FC236}">
                <a16:creationId xmlns:a16="http://schemas.microsoft.com/office/drawing/2014/main" id="{186B0801-AA45-4750-B26A-0926E1E037AF}"/>
              </a:ext>
            </a:extLst>
          </p:cNvPr>
          <p:cNvSpPr/>
          <p:nvPr userDrawn="1"/>
        </p:nvSpPr>
        <p:spPr>
          <a:xfrm>
            <a:off x="0" y="2126891"/>
            <a:ext cx="12192000" cy="1719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2744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838200" y="1520687"/>
            <a:ext cx="10515600" cy="775252"/>
          </a:xfrm>
        </p:spPr>
        <p:txBody>
          <a:bodyPr/>
          <a:lstStyle>
            <a:lvl1pPr marL="0" indent="0" algn="l" defTabSz="914400" rtl="0" eaLnBrk="1" latinLnBrk="0" hangingPunct="1">
              <a:lnSpc>
                <a:spcPct val="110000"/>
              </a:lnSpc>
              <a:spcBef>
                <a:spcPct val="0"/>
              </a:spcBef>
              <a:buNone/>
              <a:defRPr lang="en-US" sz="2000" b="0" kern="1200" dirty="0" smtClean="0">
                <a:solidFill>
                  <a:schemeClr val="tx2"/>
                </a:solidFill>
                <a:latin typeface="+mj-lt"/>
                <a:ea typeface="+mj-ea"/>
                <a:cs typeface="+mj-cs"/>
              </a:defRPr>
            </a:lvl1pPr>
            <a:lvl2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2pPr>
            <a:lvl3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3pPr>
            <a:lvl4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4pPr>
            <a:lvl5pPr marL="0" indent="0" algn="l" defTabSz="914400" rtl="0" eaLnBrk="1" latinLnBrk="0" hangingPunct="1">
              <a:lnSpc>
                <a:spcPct val="110000"/>
              </a:lnSpc>
              <a:spcBef>
                <a:spcPct val="0"/>
              </a:spcBef>
              <a:buNone/>
              <a:defRPr lang="en-US" sz="2000" b="0" kern="1200" dirty="0">
                <a:solidFill>
                  <a:schemeClr val="accent1"/>
                </a:solidFill>
                <a:latin typeface="+mj-lt"/>
                <a:ea typeface="+mj-ea"/>
                <a:cs typeface="+mj-cs"/>
              </a:defRPr>
            </a:lvl5pPr>
          </a:lstStyle>
          <a:p>
            <a:pPr lvl="0"/>
            <a:r>
              <a:rPr lang="en-US" dirty="0"/>
              <a:t>Edit Master text styles</a:t>
            </a:r>
          </a:p>
        </p:txBody>
      </p:sp>
    </p:spTree>
    <p:extLst>
      <p:ext uri="{BB962C8B-B14F-4D97-AF65-F5344CB8AC3E}">
        <p14:creationId xmlns:p14="http://schemas.microsoft.com/office/powerpoint/2010/main" val="3943400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itle and Bullets">
    <p:spTree>
      <p:nvGrpSpPr>
        <p:cNvPr id="1" name=""/>
        <p:cNvGrpSpPr/>
        <p:nvPr/>
      </p:nvGrpSpPr>
      <p:grpSpPr>
        <a:xfrm>
          <a:off x="0" y="0"/>
          <a:ext cx="0" cy="0"/>
          <a:chOff x="0" y="0"/>
          <a:chExt cx="0" cy="0"/>
        </a:xfrm>
      </p:grpSpPr>
      <p:sp>
        <p:nvSpPr>
          <p:cNvPr id="2" name="Title 1"/>
          <p:cNvSpPr>
            <a:spLocks noGrp="1"/>
          </p:cNvSpPr>
          <p:nvPr>
            <p:ph type="title"/>
          </p:nvPr>
        </p:nvSpPr>
        <p:spPr>
          <a:xfrm>
            <a:off x="838200" y="977030"/>
            <a:ext cx="4347575" cy="1325563"/>
          </a:xfrm>
        </p:spPr>
        <p:txBody>
          <a:bodyPr anchor="t"/>
          <a:lstStyle/>
          <a:p>
            <a:r>
              <a:rPr lang="en-US" dirty="0"/>
              <a:t>Click to edit Master title style</a:t>
            </a:r>
          </a:p>
        </p:txBody>
      </p:sp>
      <p:sp>
        <p:nvSpPr>
          <p:cNvPr id="3" name="Content Placeholder 2"/>
          <p:cNvSpPr>
            <a:spLocks noGrp="1"/>
          </p:cNvSpPr>
          <p:nvPr>
            <p:ph idx="1"/>
          </p:nvPr>
        </p:nvSpPr>
        <p:spPr>
          <a:xfrm>
            <a:off x="5536504" y="977030"/>
            <a:ext cx="5817296" cy="500628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3384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742814"/>
            <a:ext cx="10515600" cy="648127"/>
          </a:xfrm>
        </p:spPr>
        <p:txBody>
          <a:bodyPr anchor="b"/>
          <a:lstStyle>
            <a:lvl1pPr algn="ctr">
              <a:defRPr sz="2800" b="0">
                <a:solidFill>
                  <a:schemeClr val="accent1"/>
                </a:solidFill>
              </a:defRPr>
            </a:lvl1pPr>
          </a:lstStyle>
          <a:p>
            <a:r>
              <a:rPr lang="en-US" dirty="0"/>
              <a:t>Click to edit Master title style</a:t>
            </a:r>
          </a:p>
        </p:txBody>
      </p:sp>
      <p:sp>
        <p:nvSpPr>
          <p:cNvPr id="5" name="Text Placeholder 3"/>
          <p:cNvSpPr>
            <a:spLocks noGrp="1"/>
          </p:cNvSpPr>
          <p:nvPr>
            <p:ph type="body" sz="half" idx="2"/>
          </p:nvPr>
        </p:nvSpPr>
        <p:spPr>
          <a:xfrm>
            <a:off x="839787" y="1557758"/>
            <a:ext cx="10514012" cy="426308"/>
          </a:xfrm>
        </p:spPr>
        <p:txBody>
          <a:bodyPr/>
          <a:lstStyle>
            <a:lvl1pPr marL="0" indent="0" algn="ctr">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2807092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92085"/>
            <a:ext cx="10515600" cy="648127"/>
          </a:xfrm>
        </p:spPr>
        <p:txBody>
          <a:bodyPr/>
          <a:lstStyle>
            <a:lvl1pPr algn="ctr">
              <a:defRPr sz="2800" b="0">
                <a:solidFill>
                  <a:schemeClr val="accent1"/>
                </a:solidFill>
              </a:defRPr>
            </a:lvl1pPr>
          </a:lstStyle>
          <a:p>
            <a:r>
              <a:rPr lang="en-US" dirty="0"/>
              <a:t>Click to edit Master title style</a:t>
            </a:r>
          </a:p>
        </p:txBody>
      </p:sp>
    </p:spTree>
    <p:extLst>
      <p:ext uri="{BB962C8B-B14F-4D97-AF65-F5344CB8AC3E}">
        <p14:creationId xmlns:p14="http://schemas.microsoft.com/office/powerpoint/2010/main" val="892687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4354157" cy="1990799"/>
          </a:xfrm>
        </p:spPr>
        <p:txBody>
          <a:bodyPr anchor="b"/>
          <a:lstStyle>
            <a:lvl1pPr algn="ctr">
              <a:defRPr sz="2800" b="0">
                <a:solidFill>
                  <a:schemeClr val="accent1"/>
                </a:solidFill>
              </a:defRPr>
            </a:lvl1pPr>
          </a:lstStyle>
          <a:p>
            <a:r>
              <a:rPr lang="en-US" dirty="0"/>
              <a:t>Click to edit Master title style</a:t>
            </a:r>
          </a:p>
        </p:txBody>
      </p:sp>
      <p:sp>
        <p:nvSpPr>
          <p:cNvPr id="5" name="Text Placeholder 3"/>
          <p:cNvSpPr>
            <a:spLocks noGrp="1"/>
          </p:cNvSpPr>
          <p:nvPr>
            <p:ph type="body" sz="half" idx="2"/>
          </p:nvPr>
        </p:nvSpPr>
        <p:spPr>
          <a:xfrm>
            <a:off x="839787" y="2589322"/>
            <a:ext cx="4353500" cy="1778282"/>
          </a:xfrm>
        </p:spPr>
        <p:txBody>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2275215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7115827" cy="1990799"/>
          </a:xfrm>
        </p:spPr>
        <p:txBody>
          <a:bodyPr anchor="b"/>
          <a:lstStyle>
            <a:lvl1pPr algn="ctr">
              <a:defRPr sz="3600" b="0">
                <a:solidFill>
                  <a:schemeClr val="accent1"/>
                </a:solidFill>
              </a:defRPr>
            </a:lvl1pPr>
          </a:lstStyle>
          <a:p>
            <a:r>
              <a:rPr lang="en-US" dirty="0"/>
              <a:t>Click to edit Master title style</a:t>
            </a:r>
          </a:p>
        </p:txBody>
      </p:sp>
      <p:sp>
        <p:nvSpPr>
          <p:cNvPr id="5" name="Text Placeholder 3"/>
          <p:cNvSpPr>
            <a:spLocks noGrp="1"/>
          </p:cNvSpPr>
          <p:nvPr>
            <p:ph type="body" sz="half" idx="2"/>
          </p:nvPr>
        </p:nvSpPr>
        <p:spPr>
          <a:xfrm>
            <a:off x="839786" y="2589322"/>
            <a:ext cx="7114753" cy="1778282"/>
          </a:xfrm>
        </p:spPr>
        <p:txBody>
          <a:bodyPr/>
          <a:lstStyle>
            <a:lvl1pPr marL="0" indent="0" algn="ctr">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2297621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13150"/>
            <a:ext cx="3481137" cy="2221333"/>
          </a:xfrm>
        </p:spPr>
        <p:txBody>
          <a:bodyPr anchor="b"/>
          <a:lstStyle>
            <a:lvl1pPr algn="ctr">
              <a:defRPr sz="2800" b="0">
                <a:solidFill>
                  <a:schemeClr val="accent1"/>
                </a:solidFill>
              </a:defRPr>
            </a:lvl1pPr>
          </a:lstStyle>
          <a:p>
            <a:r>
              <a:rPr lang="en-US" dirty="0"/>
              <a:t>Click to edit Master title style</a:t>
            </a:r>
          </a:p>
        </p:txBody>
      </p:sp>
      <p:sp>
        <p:nvSpPr>
          <p:cNvPr id="5" name="Text Placeholder 3"/>
          <p:cNvSpPr>
            <a:spLocks noGrp="1"/>
          </p:cNvSpPr>
          <p:nvPr>
            <p:ph type="body" sz="half" idx="2"/>
          </p:nvPr>
        </p:nvSpPr>
        <p:spPr>
          <a:xfrm>
            <a:off x="839787" y="2645300"/>
            <a:ext cx="3480612" cy="1778282"/>
          </a:xfrm>
        </p:spPr>
        <p:txBody>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2318137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type="obj" preserve="1">
  <p:cSld name="3_Title and Bullets">
    <p:spTree>
      <p:nvGrpSpPr>
        <p:cNvPr id="1" name=""/>
        <p:cNvGrpSpPr/>
        <p:nvPr/>
      </p:nvGrpSpPr>
      <p:grpSpPr>
        <a:xfrm>
          <a:off x="0" y="0"/>
          <a:ext cx="0" cy="0"/>
          <a:chOff x="0" y="0"/>
          <a:chExt cx="0" cy="0"/>
        </a:xfrm>
      </p:grpSpPr>
      <p:sp>
        <p:nvSpPr>
          <p:cNvPr id="2" name="Title 1"/>
          <p:cNvSpPr>
            <a:spLocks noGrp="1"/>
          </p:cNvSpPr>
          <p:nvPr>
            <p:ph type="title"/>
          </p:nvPr>
        </p:nvSpPr>
        <p:spPr>
          <a:xfrm>
            <a:off x="5173578" y="171483"/>
            <a:ext cx="6180221" cy="1325563"/>
          </a:xfrm>
        </p:spPr>
        <p:txBody>
          <a:bodyPr anchor="b"/>
          <a:lstStyle/>
          <a:p>
            <a:r>
              <a:rPr lang="en-US" dirty="0"/>
              <a:t>Click to edit Master title style</a:t>
            </a:r>
          </a:p>
        </p:txBody>
      </p:sp>
      <p:sp>
        <p:nvSpPr>
          <p:cNvPr id="3" name="Content Placeholder 2"/>
          <p:cNvSpPr>
            <a:spLocks noGrp="1"/>
          </p:cNvSpPr>
          <p:nvPr>
            <p:ph idx="1"/>
          </p:nvPr>
        </p:nvSpPr>
        <p:spPr>
          <a:xfrm>
            <a:off x="5173578" y="1631981"/>
            <a:ext cx="6180221"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51304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1168035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3280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1_Thank You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634506"/>
            <a:ext cx="10363200" cy="647428"/>
          </a:xfrm>
        </p:spPr>
        <p:txBody>
          <a:bodyPr anchor="t" anchorCtr="0"/>
          <a:lstStyle>
            <a:lvl1pPr algn="ctr">
              <a:defRPr sz="4000"/>
            </a:lvl1pPr>
          </a:lstStyle>
          <a:p>
            <a:r>
              <a:rPr lang="en-US" dirty="0"/>
              <a:t>Click to edit Master title style</a:t>
            </a:r>
          </a:p>
        </p:txBody>
      </p:sp>
      <p:sp>
        <p:nvSpPr>
          <p:cNvPr id="3" name="Subtitle 2"/>
          <p:cNvSpPr>
            <a:spLocks noGrp="1"/>
          </p:cNvSpPr>
          <p:nvPr>
            <p:ph type="subTitle" idx="1" hasCustomPrompt="1"/>
          </p:nvPr>
        </p:nvSpPr>
        <p:spPr>
          <a:xfrm>
            <a:off x="914401" y="2541645"/>
            <a:ext cx="10363199" cy="457200"/>
          </a:xfrm>
        </p:spPr>
        <p:txBody>
          <a:bodyPr/>
          <a:lstStyle>
            <a:lvl1pPr marL="0" indent="0" algn="ctr">
              <a:buNone/>
              <a:defRPr sz="2000" b="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Name</a:t>
            </a:r>
          </a:p>
        </p:txBody>
      </p:sp>
      <p:sp>
        <p:nvSpPr>
          <p:cNvPr id="22" name="Text Placeholder 21"/>
          <p:cNvSpPr>
            <a:spLocks noGrp="1"/>
          </p:cNvSpPr>
          <p:nvPr>
            <p:ph type="body" sz="quarter" idx="10" hasCustomPrompt="1"/>
          </p:nvPr>
        </p:nvSpPr>
        <p:spPr>
          <a:xfrm>
            <a:off x="4719022" y="4881254"/>
            <a:ext cx="4460839" cy="457200"/>
          </a:xfrm>
        </p:spPr>
        <p:txBody>
          <a:bodyPr/>
          <a:lstStyle>
            <a:lvl1pPr marL="0" indent="0" algn="l">
              <a:buNone/>
              <a:defRPr sz="200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Phone Number</a:t>
            </a:r>
          </a:p>
        </p:txBody>
      </p:sp>
      <p:sp>
        <p:nvSpPr>
          <p:cNvPr id="23" name="Text Placeholder 21"/>
          <p:cNvSpPr>
            <a:spLocks noGrp="1"/>
          </p:cNvSpPr>
          <p:nvPr>
            <p:ph type="body" sz="quarter" idx="11" hasCustomPrompt="1"/>
          </p:nvPr>
        </p:nvSpPr>
        <p:spPr>
          <a:xfrm>
            <a:off x="4719022" y="4070497"/>
            <a:ext cx="4460839" cy="457200"/>
          </a:xfrm>
        </p:spPr>
        <p:txBody>
          <a:bodyPr/>
          <a:lstStyle>
            <a:lvl1pPr marL="0" indent="0" algn="l">
              <a:buNone/>
              <a:defRPr sz="200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Email</a:t>
            </a:r>
          </a:p>
        </p:txBody>
      </p:sp>
    </p:spTree>
    <p:extLst>
      <p:ext uri="{BB962C8B-B14F-4D97-AF65-F5344CB8AC3E}">
        <p14:creationId xmlns:p14="http://schemas.microsoft.com/office/powerpoint/2010/main" val="3302823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userDrawn="1">
  <p:cSld name="5_Title and Bullet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6DC4DEC-F8AC-4C95-8B9A-B7FC04ED493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56739" b="4722"/>
          <a:stretch/>
        </p:blipFill>
        <p:spPr>
          <a:xfrm>
            <a:off x="6918746" y="0"/>
            <a:ext cx="5273255" cy="6534223"/>
          </a:xfrm>
          <a:custGeom>
            <a:avLst/>
            <a:gdLst>
              <a:gd name="connsiteX0" fmla="*/ 3363614 w 5273255"/>
              <a:gd name="connsiteY0" fmla="*/ 0 h 6534223"/>
              <a:gd name="connsiteX1" fmla="*/ 5273255 w 5273255"/>
              <a:gd name="connsiteY1" fmla="*/ 0 h 6534223"/>
              <a:gd name="connsiteX2" fmla="*/ 5273255 w 5273255"/>
              <a:gd name="connsiteY2" fmla="*/ 6534223 h 6534223"/>
              <a:gd name="connsiteX3" fmla="*/ 0 w 5273255"/>
              <a:gd name="connsiteY3" fmla="*/ 6534223 h 6534223"/>
            </a:gdLst>
            <a:ahLst/>
            <a:cxnLst>
              <a:cxn ang="0">
                <a:pos x="connsiteX0" y="connsiteY0"/>
              </a:cxn>
              <a:cxn ang="0">
                <a:pos x="connsiteX1" y="connsiteY1"/>
              </a:cxn>
              <a:cxn ang="0">
                <a:pos x="connsiteX2" y="connsiteY2"/>
              </a:cxn>
              <a:cxn ang="0">
                <a:pos x="connsiteX3" y="connsiteY3"/>
              </a:cxn>
            </a:cxnLst>
            <a:rect l="l" t="t" r="r" b="b"/>
            <a:pathLst>
              <a:path w="5273255" h="6534223">
                <a:moveTo>
                  <a:pt x="3363614" y="0"/>
                </a:moveTo>
                <a:lnTo>
                  <a:pt x="5273255" y="0"/>
                </a:lnTo>
                <a:lnTo>
                  <a:pt x="5273255" y="6534223"/>
                </a:lnTo>
                <a:lnTo>
                  <a:pt x="0" y="6534223"/>
                </a:lnTo>
                <a:close/>
              </a:path>
            </a:pathLst>
          </a:cu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3721608" y="1273320"/>
            <a:ext cx="7632192" cy="458198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0"/>
          </p:nvPr>
        </p:nvSpPr>
        <p:spPr>
          <a:xfrm>
            <a:off x="838200" y="1273319"/>
            <a:ext cx="2755392" cy="525430"/>
          </a:xfrm>
        </p:spPr>
        <p:txBody>
          <a:bodyPr/>
          <a:lstStyle>
            <a:lvl1pPr marL="0" indent="0">
              <a:buNone/>
              <a:defRPr sz="2400" b="0">
                <a:solidFill>
                  <a:schemeClr val="accent2"/>
                </a:solidFill>
              </a:defRPr>
            </a:lvl1pPr>
          </a:lstStyle>
          <a:p>
            <a:pPr lvl="0"/>
            <a:r>
              <a:rPr lang="en-US" dirty="0"/>
              <a:t>Click to edit Master text styles</a:t>
            </a:r>
          </a:p>
        </p:txBody>
      </p:sp>
    </p:spTree>
    <p:extLst>
      <p:ext uri="{BB962C8B-B14F-4D97-AF65-F5344CB8AC3E}">
        <p14:creationId xmlns:p14="http://schemas.microsoft.com/office/powerpoint/2010/main" val="4176964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838200" y="2295939"/>
            <a:ext cx="10515600" cy="36873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5"/>
          <p:cNvSpPr>
            <a:spLocks noGrp="1"/>
          </p:cNvSpPr>
          <p:nvPr>
            <p:ph type="body" sz="quarter" idx="10"/>
          </p:nvPr>
        </p:nvSpPr>
        <p:spPr>
          <a:xfrm>
            <a:off x="838200" y="1665961"/>
            <a:ext cx="10515600" cy="629977"/>
          </a:xfrm>
        </p:spPr>
        <p:txBody>
          <a:bodyPr/>
          <a:lstStyle>
            <a:lvl1pPr marL="0" indent="0" algn="l" defTabSz="914400" rtl="0" eaLnBrk="1" latinLnBrk="0" hangingPunct="1">
              <a:lnSpc>
                <a:spcPct val="110000"/>
              </a:lnSpc>
              <a:spcBef>
                <a:spcPct val="0"/>
              </a:spcBef>
              <a:buNone/>
              <a:defRPr lang="en-US" sz="2400" b="0" kern="1200" dirty="0" smtClean="0">
                <a:solidFill>
                  <a:schemeClr val="tx2"/>
                </a:solidFill>
                <a:latin typeface="+mj-lt"/>
                <a:ea typeface="+mj-ea"/>
                <a:cs typeface="+mj-cs"/>
              </a:defRPr>
            </a:lvl1pPr>
            <a:lvl2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2pPr>
            <a:lvl3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3pPr>
            <a:lvl4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4pPr>
            <a:lvl5pPr marL="0" indent="0" algn="l" defTabSz="914400" rtl="0" eaLnBrk="1" latinLnBrk="0" hangingPunct="1">
              <a:lnSpc>
                <a:spcPct val="110000"/>
              </a:lnSpc>
              <a:spcBef>
                <a:spcPct val="0"/>
              </a:spcBef>
              <a:buNone/>
              <a:defRPr lang="en-US" sz="2000" b="0" kern="1200" dirty="0">
                <a:solidFill>
                  <a:schemeClr val="accent1"/>
                </a:solidFill>
                <a:latin typeface="+mj-lt"/>
                <a:ea typeface="+mj-ea"/>
                <a:cs typeface="+mj-cs"/>
              </a:defRPr>
            </a:lvl5pPr>
          </a:lstStyle>
          <a:p>
            <a:pPr lvl="0"/>
            <a:r>
              <a:rPr lang="en-US" dirty="0"/>
              <a:t>Edit Master text styles</a:t>
            </a:r>
          </a:p>
        </p:txBody>
      </p:sp>
    </p:spTree>
    <p:extLst>
      <p:ext uri="{BB962C8B-B14F-4D97-AF65-F5344CB8AC3E}">
        <p14:creationId xmlns:p14="http://schemas.microsoft.com/office/powerpoint/2010/main" val="813782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userDrawn="1">
  <p:cSld name="1_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838200" y="1664050"/>
            <a:ext cx="10515600" cy="431926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0"/>
          </p:nvPr>
        </p:nvSpPr>
        <p:spPr>
          <a:xfrm>
            <a:off x="838200" y="1138620"/>
            <a:ext cx="10515600" cy="525430"/>
          </a:xfrm>
        </p:spPr>
        <p:txBody>
          <a:bodyPr/>
          <a:lstStyle>
            <a:lvl1pPr marL="0" indent="0">
              <a:buNone/>
              <a:defRPr sz="2000" b="0">
                <a:solidFill>
                  <a:schemeClr val="accent2"/>
                </a:solidFill>
              </a:defRPr>
            </a:lvl1pPr>
          </a:lstStyle>
          <a:p>
            <a:pPr lvl="0"/>
            <a:r>
              <a:rPr lang="en-US" dirty="0"/>
              <a:t>Click to edit Master text styles</a:t>
            </a:r>
          </a:p>
        </p:txBody>
      </p:sp>
    </p:spTree>
    <p:extLst>
      <p:ext uri="{BB962C8B-B14F-4D97-AF65-F5344CB8AC3E}">
        <p14:creationId xmlns:p14="http://schemas.microsoft.com/office/powerpoint/2010/main" val="1785377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userDrawn="1">
  <p:cSld name="10_Title and Bullets">
    <p:spTree>
      <p:nvGrpSpPr>
        <p:cNvPr id="1" name=""/>
        <p:cNvGrpSpPr/>
        <p:nvPr/>
      </p:nvGrpSpPr>
      <p:grpSpPr>
        <a:xfrm>
          <a:off x="0" y="0"/>
          <a:ext cx="0" cy="0"/>
          <a:chOff x="0" y="0"/>
          <a:chExt cx="0" cy="0"/>
        </a:xfrm>
      </p:grpSpPr>
      <p:sp>
        <p:nvSpPr>
          <p:cNvPr id="2" name="Title 1"/>
          <p:cNvSpPr>
            <a:spLocks noGrp="1"/>
          </p:cNvSpPr>
          <p:nvPr>
            <p:ph type="title"/>
          </p:nvPr>
        </p:nvSpPr>
        <p:spPr>
          <a:xfrm>
            <a:off x="838200" y="272168"/>
            <a:ext cx="10515600" cy="541648"/>
          </a:xfrm>
        </p:spPr>
        <p:txBody>
          <a:bodyPr/>
          <a:lstStyle>
            <a:lvl1pPr>
              <a:defRPr sz="2000"/>
            </a:lvl1pPr>
          </a:lstStyle>
          <a:p>
            <a:r>
              <a:rPr lang="en-US" dirty="0"/>
              <a:t>Click to edit Master title style</a:t>
            </a:r>
          </a:p>
        </p:txBody>
      </p:sp>
      <p:sp>
        <p:nvSpPr>
          <p:cNvPr id="3" name="Content Placeholder 2"/>
          <p:cNvSpPr>
            <a:spLocks noGrp="1"/>
          </p:cNvSpPr>
          <p:nvPr>
            <p:ph idx="1"/>
          </p:nvPr>
        </p:nvSpPr>
        <p:spPr>
          <a:xfrm>
            <a:off x="838200" y="813816"/>
            <a:ext cx="10515600" cy="5292230"/>
          </a:xfrm>
        </p:spPr>
        <p:txBody>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22420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type="obj">
  <p:cSld name="6_Title and Bullets">
    <p:spTree>
      <p:nvGrpSpPr>
        <p:cNvPr id="1" name=""/>
        <p:cNvGrpSpPr/>
        <p:nvPr/>
      </p:nvGrpSpPr>
      <p:grpSpPr>
        <a:xfrm>
          <a:off x="0" y="0"/>
          <a:ext cx="0" cy="0"/>
          <a:chOff x="0" y="0"/>
          <a:chExt cx="0" cy="0"/>
        </a:xfrm>
      </p:grpSpPr>
      <p:sp>
        <p:nvSpPr>
          <p:cNvPr id="2" name="Title 1"/>
          <p:cNvSpPr>
            <a:spLocks noGrp="1"/>
          </p:cNvSpPr>
          <p:nvPr>
            <p:ph type="title"/>
          </p:nvPr>
        </p:nvSpPr>
        <p:spPr>
          <a:xfrm>
            <a:off x="838200" y="272168"/>
            <a:ext cx="10515600" cy="541648"/>
          </a:xfrm>
        </p:spPr>
        <p:txBody>
          <a:bodyPr/>
          <a:lstStyle>
            <a:lvl1pPr>
              <a:defRPr sz="2000"/>
            </a:lvl1pPr>
          </a:lstStyle>
          <a:p>
            <a:r>
              <a:rPr lang="en-US" dirty="0"/>
              <a:t>Click to edit Master title style</a:t>
            </a:r>
          </a:p>
        </p:txBody>
      </p:sp>
      <p:sp>
        <p:nvSpPr>
          <p:cNvPr id="3" name="Content Placeholder 2"/>
          <p:cNvSpPr>
            <a:spLocks noGrp="1"/>
          </p:cNvSpPr>
          <p:nvPr>
            <p:ph idx="1"/>
          </p:nvPr>
        </p:nvSpPr>
        <p:spPr>
          <a:xfrm>
            <a:off x="838200" y="1029547"/>
            <a:ext cx="10515600" cy="2094806"/>
          </a:xfrm>
        </p:spPr>
        <p:txBody>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a:extLst>
              <a:ext uri="{FF2B5EF4-FFF2-40B4-BE49-F238E27FC236}">
                <a16:creationId xmlns:a16="http://schemas.microsoft.com/office/drawing/2014/main" id="{B5C5489F-DAB1-415F-AE09-2BB89741FF1B}"/>
              </a:ext>
            </a:extLst>
          </p:cNvPr>
          <p:cNvSpPr>
            <a:spLocks noGrp="1"/>
          </p:cNvSpPr>
          <p:nvPr>
            <p:ph idx="10"/>
          </p:nvPr>
        </p:nvSpPr>
        <p:spPr>
          <a:xfrm>
            <a:off x="838200" y="4155747"/>
            <a:ext cx="10515600" cy="2327564"/>
          </a:xfrm>
        </p:spPr>
        <p:txBody>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2">
            <a:extLst>
              <a:ext uri="{FF2B5EF4-FFF2-40B4-BE49-F238E27FC236}">
                <a16:creationId xmlns:a16="http://schemas.microsoft.com/office/drawing/2014/main" id="{52DE31CF-E514-4082-882E-D9CAC01E657B}"/>
              </a:ext>
            </a:extLst>
          </p:cNvPr>
          <p:cNvSpPr>
            <a:spLocks noGrp="1"/>
          </p:cNvSpPr>
          <p:nvPr>
            <p:ph idx="11" hasCustomPrompt="1"/>
          </p:nvPr>
        </p:nvSpPr>
        <p:spPr>
          <a:xfrm>
            <a:off x="838200" y="3401354"/>
            <a:ext cx="10515600" cy="538661"/>
          </a:xfrm>
        </p:spPr>
        <p:txBody>
          <a:bodyPr/>
          <a:lstStyle>
            <a:lvl1pPr marL="0" indent="0" algn="l" defTabSz="914400" rtl="0" eaLnBrk="1" latinLnBrk="0" hangingPunct="1">
              <a:lnSpc>
                <a:spcPct val="110000"/>
              </a:lnSpc>
              <a:spcBef>
                <a:spcPct val="0"/>
              </a:spcBef>
              <a:buNone/>
              <a:defRPr lang="en-US" sz="2000" b="0" kern="1200" dirty="0">
                <a:solidFill>
                  <a:schemeClr val="accent1"/>
                </a:solidFill>
                <a:latin typeface="+mj-lt"/>
                <a:ea typeface="+mj-ea"/>
                <a:cs typeface="+mj-cs"/>
              </a:defRPr>
            </a:lvl1pPr>
            <a:lvl2pPr marL="457200" indent="0" algn="l" defTabSz="914400" rtl="0" eaLnBrk="1" latinLnBrk="0" hangingPunct="1">
              <a:lnSpc>
                <a:spcPct val="110000"/>
              </a:lnSpc>
              <a:spcBef>
                <a:spcPct val="0"/>
              </a:spcBef>
              <a:buNone/>
              <a:defRPr lang="en-US" sz="2000" b="0" kern="1200" dirty="0">
                <a:solidFill>
                  <a:schemeClr val="accent1"/>
                </a:solidFill>
                <a:latin typeface="+mj-lt"/>
                <a:ea typeface="+mj-ea"/>
                <a:cs typeface="+mj-cs"/>
              </a:defRPr>
            </a:lvl2pPr>
            <a:lvl3pPr marL="914400" indent="0" algn="l" defTabSz="914400" rtl="0" eaLnBrk="1" latinLnBrk="0" hangingPunct="1">
              <a:lnSpc>
                <a:spcPct val="110000"/>
              </a:lnSpc>
              <a:spcBef>
                <a:spcPct val="0"/>
              </a:spcBef>
              <a:buNone/>
              <a:defRPr lang="en-US" sz="2000" b="0" kern="1200" dirty="0">
                <a:solidFill>
                  <a:schemeClr val="accent1"/>
                </a:solidFill>
                <a:latin typeface="+mj-lt"/>
                <a:ea typeface="+mj-ea"/>
                <a:cs typeface="+mj-cs"/>
              </a:defRPr>
            </a:lvl3pPr>
            <a:lvl4pPr marL="1371600" indent="0" algn="l" defTabSz="914400" rtl="0" eaLnBrk="1" latinLnBrk="0" hangingPunct="1">
              <a:lnSpc>
                <a:spcPct val="110000"/>
              </a:lnSpc>
              <a:spcBef>
                <a:spcPct val="0"/>
              </a:spcBef>
              <a:buNone/>
              <a:defRPr lang="en-US" sz="2000" b="0" kern="1200" dirty="0">
                <a:solidFill>
                  <a:schemeClr val="accent1"/>
                </a:solidFill>
                <a:latin typeface="+mj-lt"/>
                <a:ea typeface="+mj-ea"/>
                <a:cs typeface="+mj-cs"/>
              </a:defRPr>
            </a:lvl4pPr>
            <a:lvl5pPr marL="1828800" indent="0" algn="l" defTabSz="914400" rtl="0" eaLnBrk="1" latinLnBrk="0" hangingPunct="1">
              <a:lnSpc>
                <a:spcPct val="110000"/>
              </a:lnSpc>
              <a:spcBef>
                <a:spcPct val="0"/>
              </a:spcBef>
              <a:buNone/>
              <a:defRPr lang="en-US" sz="2000" b="0" kern="1200" dirty="0">
                <a:solidFill>
                  <a:schemeClr val="accent1"/>
                </a:solidFill>
                <a:latin typeface="+mj-lt"/>
                <a:ea typeface="+mj-ea"/>
                <a:cs typeface="+mj-cs"/>
              </a:defRPr>
            </a:lvl5pPr>
          </a:lstStyle>
          <a:p>
            <a:pPr lvl="0"/>
            <a:r>
              <a:rPr lang="en-US" dirty="0"/>
              <a:t>Click to edit Master text styles</a:t>
            </a:r>
          </a:p>
        </p:txBody>
      </p:sp>
    </p:spTree>
    <p:extLst>
      <p:ext uri="{BB962C8B-B14F-4D97-AF65-F5344CB8AC3E}">
        <p14:creationId xmlns:p14="http://schemas.microsoft.com/office/powerpoint/2010/main" val="1906312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585058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1_Title Slide for Product">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313545"/>
            <a:ext cx="10363200" cy="756005"/>
          </a:xfrm>
        </p:spPr>
        <p:txBody>
          <a:bodyPr anchor="t" anchorCtr="0"/>
          <a:lstStyle>
            <a:lvl1pPr algn="ctr">
              <a:defRPr sz="3600">
                <a:solidFill>
                  <a:schemeClr val="tx2"/>
                </a:solidFill>
              </a:defRPr>
            </a:lvl1pPr>
          </a:lstStyle>
          <a:p>
            <a:r>
              <a:rPr lang="en-US" dirty="0"/>
              <a:t>Click to edit Master title style</a:t>
            </a:r>
          </a:p>
        </p:txBody>
      </p:sp>
      <p:sp>
        <p:nvSpPr>
          <p:cNvPr id="3" name="Subtitle 2"/>
          <p:cNvSpPr>
            <a:spLocks noGrp="1"/>
          </p:cNvSpPr>
          <p:nvPr>
            <p:ph type="subTitle" idx="1"/>
          </p:nvPr>
        </p:nvSpPr>
        <p:spPr>
          <a:xfrm>
            <a:off x="914400" y="4069550"/>
            <a:ext cx="10363200" cy="760868"/>
          </a:xfrm>
        </p:spPr>
        <p:txBody>
          <a:bodyPr anchor="t" anchorCtr="0"/>
          <a:lstStyle>
            <a:lvl1pPr marL="0" indent="0" algn="ctr">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Text Placeholder 5"/>
          <p:cNvSpPr>
            <a:spLocks noGrp="1"/>
          </p:cNvSpPr>
          <p:nvPr>
            <p:ph type="body" sz="quarter" idx="10"/>
          </p:nvPr>
        </p:nvSpPr>
        <p:spPr>
          <a:xfrm>
            <a:off x="914400" y="668826"/>
            <a:ext cx="10363200" cy="1125537"/>
          </a:xfrm>
        </p:spPr>
        <p:txBody>
          <a:bodyPr/>
          <a:lstStyle>
            <a:lvl1pPr marL="0" indent="0" algn="ctr" defTabSz="914400" rtl="0" eaLnBrk="1" latinLnBrk="0" hangingPunct="1">
              <a:lnSpc>
                <a:spcPct val="110000"/>
              </a:lnSpc>
              <a:spcBef>
                <a:spcPct val="0"/>
              </a:spcBef>
              <a:buNone/>
              <a:defRPr lang="en-US" sz="4400" b="0" kern="1200" dirty="0" smtClean="0">
                <a:solidFill>
                  <a:schemeClr val="bg1"/>
                </a:solidFill>
                <a:latin typeface="+mj-lt"/>
                <a:ea typeface="+mj-ea"/>
                <a:cs typeface="+mj-cs"/>
              </a:defRPr>
            </a:lvl1pPr>
            <a:lvl2pPr marL="4572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2pPr>
            <a:lvl3pPr marL="9144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3pPr>
            <a:lvl4pPr marL="13716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4pPr>
            <a:lvl5pPr marL="1828800" indent="0" algn="ctr" defTabSz="914400" rtl="0" eaLnBrk="1" latinLnBrk="0" hangingPunct="1">
              <a:lnSpc>
                <a:spcPct val="110000"/>
              </a:lnSpc>
              <a:spcBef>
                <a:spcPct val="0"/>
              </a:spcBef>
              <a:buNone/>
              <a:defRPr lang="en-US" sz="3600" b="0" kern="1200" dirty="0">
                <a:solidFill>
                  <a:schemeClr val="tx2"/>
                </a:solidFill>
                <a:latin typeface="+mj-lt"/>
                <a:ea typeface="+mj-ea"/>
                <a:cs typeface="+mj-cs"/>
              </a:defRPr>
            </a:lvl5pPr>
          </a:lstStyle>
          <a:p>
            <a:pPr lvl="0"/>
            <a:r>
              <a:rPr lang="en-US" dirty="0"/>
              <a:t>Edit Master text styles</a:t>
            </a:r>
          </a:p>
        </p:txBody>
      </p:sp>
    </p:spTree>
    <p:extLst>
      <p:ext uri="{BB962C8B-B14F-4D97-AF65-F5344CB8AC3E}">
        <p14:creationId xmlns:p14="http://schemas.microsoft.com/office/powerpoint/2010/main" val="2467257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2_Title Slide for Product">
    <p:spTree>
      <p:nvGrpSpPr>
        <p:cNvPr id="1" name=""/>
        <p:cNvGrpSpPr/>
        <p:nvPr/>
      </p:nvGrpSpPr>
      <p:grpSpPr>
        <a:xfrm>
          <a:off x="0" y="0"/>
          <a:ext cx="0" cy="0"/>
          <a:chOff x="0" y="0"/>
          <a:chExt cx="0" cy="0"/>
        </a:xfrm>
      </p:grpSpPr>
      <p:sp>
        <p:nvSpPr>
          <p:cNvPr id="2" name="Title 1"/>
          <p:cNvSpPr>
            <a:spLocks noGrp="1"/>
          </p:cNvSpPr>
          <p:nvPr>
            <p:ph type="ctrTitle"/>
          </p:nvPr>
        </p:nvSpPr>
        <p:spPr>
          <a:xfrm>
            <a:off x="914400" y="4193633"/>
            <a:ext cx="10363200" cy="756005"/>
          </a:xfrm>
        </p:spPr>
        <p:txBody>
          <a:bodyPr anchor="t" anchorCtr="0"/>
          <a:lstStyle>
            <a:lvl1pPr algn="ctr">
              <a:defRPr sz="2000">
                <a:solidFill>
                  <a:schemeClr val="tx2"/>
                </a:solidFill>
              </a:defRPr>
            </a:lvl1pPr>
          </a:lstStyle>
          <a:p>
            <a:r>
              <a:rPr lang="en-US" dirty="0"/>
              <a:t>Click to edit Master title style</a:t>
            </a:r>
          </a:p>
        </p:txBody>
      </p:sp>
      <p:sp>
        <p:nvSpPr>
          <p:cNvPr id="6" name="Text Placeholder 5"/>
          <p:cNvSpPr>
            <a:spLocks noGrp="1"/>
          </p:cNvSpPr>
          <p:nvPr>
            <p:ph type="body" sz="quarter" idx="10"/>
          </p:nvPr>
        </p:nvSpPr>
        <p:spPr>
          <a:xfrm>
            <a:off x="914400" y="2633583"/>
            <a:ext cx="10363200" cy="1125537"/>
          </a:xfrm>
        </p:spPr>
        <p:txBody>
          <a:bodyPr anchor="ctr"/>
          <a:lstStyle>
            <a:lvl1pPr marL="0" indent="0" algn="ctr" defTabSz="914400" rtl="0" eaLnBrk="1" latinLnBrk="0" hangingPunct="1">
              <a:lnSpc>
                <a:spcPct val="110000"/>
              </a:lnSpc>
              <a:spcBef>
                <a:spcPct val="0"/>
              </a:spcBef>
              <a:buNone/>
              <a:defRPr lang="en-US" sz="4000" b="0" kern="1200" dirty="0" smtClean="0">
                <a:solidFill>
                  <a:schemeClr val="bg1"/>
                </a:solidFill>
                <a:latin typeface="+mj-lt"/>
                <a:ea typeface="+mj-ea"/>
                <a:cs typeface="+mj-cs"/>
              </a:defRPr>
            </a:lvl1pPr>
            <a:lvl2pPr marL="4572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2pPr>
            <a:lvl3pPr marL="9144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3pPr>
            <a:lvl4pPr marL="13716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4pPr>
            <a:lvl5pPr marL="1828800" indent="0" algn="ctr" defTabSz="914400" rtl="0" eaLnBrk="1" latinLnBrk="0" hangingPunct="1">
              <a:lnSpc>
                <a:spcPct val="110000"/>
              </a:lnSpc>
              <a:spcBef>
                <a:spcPct val="0"/>
              </a:spcBef>
              <a:buNone/>
              <a:defRPr lang="en-US" sz="3600" b="0" kern="1200" dirty="0">
                <a:solidFill>
                  <a:schemeClr val="tx2"/>
                </a:solidFill>
                <a:latin typeface="+mj-lt"/>
                <a:ea typeface="+mj-ea"/>
                <a:cs typeface="+mj-cs"/>
              </a:defRPr>
            </a:lvl5pPr>
          </a:lstStyle>
          <a:p>
            <a:pPr lvl="0"/>
            <a:r>
              <a:rPr lang="en-US" dirty="0"/>
              <a:t>Edit Master text styles</a:t>
            </a:r>
          </a:p>
        </p:txBody>
      </p:sp>
    </p:spTree>
    <p:extLst>
      <p:ext uri="{BB962C8B-B14F-4D97-AF65-F5344CB8AC3E}">
        <p14:creationId xmlns:p14="http://schemas.microsoft.com/office/powerpoint/2010/main" val="2401327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type="obj" preserve="1">
  <p:cSld name="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46801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4_Title and Bullets">
    <p:spTree>
      <p:nvGrpSpPr>
        <p:cNvPr id="1" name=""/>
        <p:cNvGrpSpPr/>
        <p:nvPr/>
      </p:nvGrpSpPr>
      <p:grpSpPr>
        <a:xfrm>
          <a:off x="0" y="0"/>
          <a:ext cx="0" cy="0"/>
          <a:chOff x="0" y="0"/>
          <a:chExt cx="0" cy="0"/>
        </a:xfrm>
      </p:grpSpPr>
      <p:sp>
        <p:nvSpPr>
          <p:cNvPr id="2" name="Title 1"/>
          <p:cNvSpPr>
            <a:spLocks noGrp="1"/>
          </p:cNvSpPr>
          <p:nvPr>
            <p:ph type="title"/>
          </p:nvPr>
        </p:nvSpPr>
        <p:spPr>
          <a:xfrm>
            <a:off x="838200" y="977030"/>
            <a:ext cx="4347575" cy="1325563"/>
          </a:xfrm>
        </p:spPr>
        <p:txBody>
          <a:bodyPr anchor="t"/>
          <a:lstStyle/>
          <a:p>
            <a:r>
              <a:rPr lang="en-US" dirty="0"/>
              <a:t>Click to edit Master title style</a:t>
            </a:r>
          </a:p>
        </p:txBody>
      </p:sp>
      <p:sp>
        <p:nvSpPr>
          <p:cNvPr id="3" name="Content Placeholder 2"/>
          <p:cNvSpPr>
            <a:spLocks noGrp="1"/>
          </p:cNvSpPr>
          <p:nvPr>
            <p:ph idx="1"/>
          </p:nvPr>
        </p:nvSpPr>
        <p:spPr>
          <a:xfrm>
            <a:off x="5536504" y="977030"/>
            <a:ext cx="5817296" cy="500628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44649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2_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838200" y="2295939"/>
            <a:ext cx="10515600" cy="36873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5"/>
          <p:cNvSpPr>
            <a:spLocks noGrp="1"/>
          </p:cNvSpPr>
          <p:nvPr>
            <p:ph type="body" sz="quarter" idx="10"/>
          </p:nvPr>
        </p:nvSpPr>
        <p:spPr>
          <a:xfrm>
            <a:off x="838200" y="1665961"/>
            <a:ext cx="10515600" cy="629977"/>
          </a:xfrm>
        </p:spPr>
        <p:txBody>
          <a:bodyPr/>
          <a:lstStyle>
            <a:lvl1pPr marL="0" indent="0" algn="l" defTabSz="914400" rtl="0" eaLnBrk="1" latinLnBrk="0" hangingPunct="1">
              <a:lnSpc>
                <a:spcPct val="110000"/>
              </a:lnSpc>
              <a:spcBef>
                <a:spcPct val="0"/>
              </a:spcBef>
              <a:buNone/>
              <a:defRPr lang="en-US" sz="2400" b="0" kern="1200" dirty="0" smtClean="0">
                <a:solidFill>
                  <a:schemeClr val="tx2"/>
                </a:solidFill>
                <a:latin typeface="+mj-lt"/>
                <a:ea typeface="+mj-ea"/>
                <a:cs typeface="+mj-cs"/>
              </a:defRPr>
            </a:lvl1pPr>
            <a:lvl2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2pPr>
            <a:lvl3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3pPr>
            <a:lvl4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4pPr>
            <a:lvl5pPr marL="0" indent="0" algn="l" defTabSz="914400" rtl="0" eaLnBrk="1" latinLnBrk="0" hangingPunct="1">
              <a:lnSpc>
                <a:spcPct val="110000"/>
              </a:lnSpc>
              <a:spcBef>
                <a:spcPct val="0"/>
              </a:spcBef>
              <a:buNone/>
              <a:defRPr lang="en-US" sz="2000" b="0" kern="1200" dirty="0">
                <a:solidFill>
                  <a:schemeClr val="accent1"/>
                </a:solidFill>
                <a:latin typeface="+mj-lt"/>
                <a:ea typeface="+mj-ea"/>
                <a:cs typeface="+mj-cs"/>
              </a:defRPr>
            </a:lvl5pPr>
          </a:lstStyle>
          <a:p>
            <a:pPr lvl="0"/>
            <a:r>
              <a:rPr lang="en-US" dirty="0"/>
              <a:t>Edit Master text styles</a:t>
            </a:r>
          </a:p>
        </p:txBody>
      </p:sp>
    </p:spTree>
    <p:extLst>
      <p:ext uri="{BB962C8B-B14F-4D97-AF65-F5344CB8AC3E}">
        <p14:creationId xmlns:p14="http://schemas.microsoft.com/office/powerpoint/2010/main" val="607356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type="obj" preserve="1">
  <p:cSld name="Title and Paragrap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marL="0" indent="0">
              <a:lnSpc>
                <a:spcPct val="110000"/>
              </a:lnSpc>
              <a:buNone/>
              <a:defRPr/>
            </a:lvl1pPr>
            <a:lvl2pPr marL="0" indent="0">
              <a:buNone/>
              <a:defRPr/>
            </a:lvl2pPr>
            <a:lvl3pPr marL="0" indent="0">
              <a:buNone/>
              <a:defRPr/>
            </a:lvl3pPr>
            <a:lvl4pPr marL="0" indent="0">
              <a:buNone/>
              <a:defRPr/>
            </a:lvl4pPr>
            <a:lvl5pPr marL="0" indent="0">
              <a:buNone/>
              <a:defRPr/>
            </a:lvl5pPr>
          </a:lstStyle>
          <a:p>
            <a:pPr lvl="0"/>
            <a:r>
              <a:rPr lang="en-US"/>
              <a:t>Click to edit Master text styles</a:t>
            </a:r>
          </a:p>
        </p:txBody>
      </p:sp>
    </p:spTree>
    <p:extLst>
      <p:ext uri="{BB962C8B-B14F-4D97-AF65-F5344CB8AC3E}">
        <p14:creationId xmlns:p14="http://schemas.microsoft.com/office/powerpoint/2010/main" val="2162199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Paragrap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marL="0" indent="0">
              <a:lnSpc>
                <a:spcPct val="110000"/>
              </a:lnSpc>
              <a:buNone/>
              <a:defRPr/>
            </a:lvl1pPr>
            <a:lvl2pPr marL="0" indent="0">
              <a:buNone/>
              <a:defRPr/>
            </a:lvl2pPr>
            <a:lvl3pPr marL="0" indent="0">
              <a:buNone/>
              <a:defRPr/>
            </a:lvl3pPr>
            <a:lvl4pPr marL="0" indent="0">
              <a:buNone/>
              <a:defRPr/>
            </a:lvl4pPr>
            <a:lvl5pPr marL="0" indent="0">
              <a:buNone/>
              <a:defRPr/>
            </a:lvl5pPr>
          </a:lstStyle>
          <a:p>
            <a:pPr lvl="0"/>
            <a:r>
              <a:rPr lang="en-US"/>
              <a:t>Click to edit Master text styles</a:t>
            </a:r>
          </a:p>
        </p:txBody>
      </p:sp>
    </p:spTree>
    <p:extLst>
      <p:ext uri="{BB962C8B-B14F-4D97-AF65-F5344CB8AC3E}">
        <p14:creationId xmlns:p14="http://schemas.microsoft.com/office/powerpoint/2010/main" val="3577702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type="obj" preserve="1">
  <p:cSld name="2_Title and Paragraph">
    <p:spTree>
      <p:nvGrpSpPr>
        <p:cNvPr id="1" name=""/>
        <p:cNvGrpSpPr/>
        <p:nvPr/>
      </p:nvGrpSpPr>
      <p:grpSpPr>
        <a:xfrm>
          <a:off x="0" y="0"/>
          <a:ext cx="0" cy="0"/>
          <a:chOff x="0" y="0"/>
          <a:chExt cx="0" cy="0"/>
        </a:xfrm>
      </p:grpSpPr>
      <p:sp>
        <p:nvSpPr>
          <p:cNvPr id="2" name="Title 1"/>
          <p:cNvSpPr>
            <a:spLocks noGrp="1"/>
          </p:cNvSpPr>
          <p:nvPr>
            <p:ph type="title"/>
          </p:nvPr>
        </p:nvSpPr>
        <p:spPr>
          <a:xfrm>
            <a:off x="838200" y="1068309"/>
            <a:ext cx="4347575" cy="1325563"/>
          </a:xfrm>
        </p:spPr>
        <p:txBody>
          <a:bodyPr anchor="t"/>
          <a:lstStyle/>
          <a:p>
            <a:r>
              <a:rPr lang="en-US" dirty="0"/>
              <a:t>Click to edit Master title style</a:t>
            </a:r>
          </a:p>
        </p:txBody>
      </p:sp>
      <p:sp>
        <p:nvSpPr>
          <p:cNvPr id="3" name="Content Placeholder 2"/>
          <p:cNvSpPr>
            <a:spLocks noGrp="1"/>
          </p:cNvSpPr>
          <p:nvPr>
            <p:ph idx="1"/>
          </p:nvPr>
        </p:nvSpPr>
        <p:spPr>
          <a:xfrm>
            <a:off x="5536504" y="1068309"/>
            <a:ext cx="5817295" cy="4351338"/>
          </a:xfrm>
        </p:spPr>
        <p:txBody>
          <a:bodyPr/>
          <a:lstStyle>
            <a:lvl1pPr marL="0" indent="0">
              <a:lnSpc>
                <a:spcPct val="110000"/>
              </a:lnSpc>
              <a:buNone/>
              <a:defRPr/>
            </a:lvl1pPr>
            <a:lvl2pPr marL="0" indent="0">
              <a:buNone/>
              <a:defRPr/>
            </a:lvl2pPr>
            <a:lvl3pPr marL="0" indent="0">
              <a:buNone/>
              <a:defRPr/>
            </a:lvl3pPr>
            <a:lvl4pPr marL="0" indent="0">
              <a:buNone/>
              <a:defRPr/>
            </a:lvl4pPr>
            <a:lvl5pPr marL="0" indent="0">
              <a:buNone/>
              <a:defRPr/>
            </a:lvl5pPr>
          </a:lstStyle>
          <a:p>
            <a:pPr lvl="0"/>
            <a:r>
              <a:rPr lang="en-US" dirty="0"/>
              <a:t>Click to edit Master text styles</a:t>
            </a:r>
          </a:p>
        </p:txBody>
      </p:sp>
    </p:spTree>
    <p:extLst>
      <p:ext uri="{BB962C8B-B14F-4D97-AF65-F5344CB8AC3E}">
        <p14:creationId xmlns:p14="http://schemas.microsoft.com/office/powerpoint/2010/main" val="4918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517044"/>
            <a:ext cx="10515600" cy="1997555"/>
          </a:xfrm>
        </p:spPr>
        <p:txBody>
          <a:bodyPr anchor="b"/>
          <a:lstStyle>
            <a:lvl1pPr algn="ctr">
              <a:defRPr sz="4800"/>
            </a:lvl1pPr>
          </a:lstStyle>
          <a:p>
            <a:r>
              <a:rPr lang="en-US" dirty="0"/>
              <a:t>Click to edit Master title style</a:t>
            </a:r>
          </a:p>
        </p:txBody>
      </p:sp>
    </p:spTree>
    <p:extLst>
      <p:ext uri="{BB962C8B-B14F-4D97-AF65-F5344CB8AC3E}">
        <p14:creationId xmlns:p14="http://schemas.microsoft.com/office/powerpoint/2010/main" val="306563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517045"/>
            <a:ext cx="10515600" cy="1997555"/>
          </a:xfrm>
        </p:spPr>
        <p:txBody>
          <a:bodyPr anchor="b"/>
          <a:lstStyle>
            <a:lvl1pPr algn="ctr">
              <a:defRPr sz="4800"/>
            </a:lvl1pPr>
          </a:lstStyle>
          <a:p>
            <a:r>
              <a:rPr lang="en-US" dirty="0"/>
              <a:t>Click to edit Master title style</a:t>
            </a:r>
          </a:p>
        </p:txBody>
      </p:sp>
      <p:sp>
        <p:nvSpPr>
          <p:cNvPr id="3" name="Text Placeholder 2"/>
          <p:cNvSpPr>
            <a:spLocks noGrp="1"/>
          </p:cNvSpPr>
          <p:nvPr>
            <p:ph type="body" idx="1"/>
          </p:nvPr>
        </p:nvSpPr>
        <p:spPr>
          <a:xfrm>
            <a:off x="831851" y="2879934"/>
            <a:ext cx="10515600" cy="1500187"/>
          </a:xfrm>
        </p:spPr>
        <p:txBody>
          <a:bodyPr/>
          <a:lstStyle>
            <a:lvl1pPr marL="0" indent="0" algn="ctr">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181185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630496"/>
            <a:ext cx="5181600" cy="45354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630496"/>
            <a:ext cx="5181600" cy="4535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77891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type="twoObj" preserve="1">
  <p:cSld name="4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1" y="1630496"/>
            <a:ext cx="3543300" cy="4535450"/>
          </a:xfrm>
        </p:spPr>
        <p:txBody>
          <a:bodyPr/>
          <a:lstStyle>
            <a:lvl1pPr>
              <a:defRPr sz="16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572001" y="1630496"/>
            <a:ext cx="3543300" cy="4535450"/>
          </a:xfrm>
        </p:spPr>
        <p:txBody>
          <a:bodyPr/>
          <a:lstStyle>
            <a:lvl1pPr>
              <a:defRPr sz="1600"/>
            </a:lvl1pPr>
            <a:lvl2pPr>
              <a:defRPr sz="1400"/>
            </a:lvl2pPr>
            <a:lvl3pPr>
              <a:defRPr sz="12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24479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2295939"/>
            <a:ext cx="5181600" cy="38592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2295939"/>
            <a:ext cx="5181600" cy="3859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0"/>
          </p:nvPr>
        </p:nvSpPr>
        <p:spPr>
          <a:xfrm>
            <a:off x="838200" y="1628383"/>
            <a:ext cx="10515600" cy="667555"/>
          </a:xfrm>
        </p:spPr>
        <p:txBody>
          <a:bodyPr/>
          <a:lstStyle>
            <a:lvl1pPr marL="0" indent="0" algn="l" defTabSz="914400" rtl="0" eaLnBrk="1" latinLnBrk="0" hangingPunct="1">
              <a:lnSpc>
                <a:spcPct val="110000"/>
              </a:lnSpc>
              <a:spcBef>
                <a:spcPct val="0"/>
              </a:spcBef>
              <a:buNone/>
              <a:defRPr lang="en-US" sz="2400" b="0" kern="1200" dirty="0" smtClean="0">
                <a:solidFill>
                  <a:schemeClr val="tx2"/>
                </a:solidFill>
                <a:latin typeface="+mj-lt"/>
                <a:ea typeface="+mj-ea"/>
                <a:cs typeface="+mj-cs"/>
              </a:defRPr>
            </a:lvl1pPr>
            <a:lvl2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2pPr>
            <a:lvl3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3pPr>
            <a:lvl4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4pPr>
            <a:lvl5pPr marL="0" indent="0" algn="l" defTabSz="914400" rtl="0" eaLnBrk="1" latinLnBrk="0" hangingPunct="1">
              <a:lnSpc>
                <a:spcPct val="110000"/>
              </a:lnSpc>
              <a:spcBef>
                <a:spcPct val="0"/>
              </a:spcBef>
              <a:buNone/>
              <a:defRPr lang="en-US" sz="2000" b="0" kern="1200" dirty="0">
                <a:solidFill>
                  <a:schemeClr val="accent1"/>
                </a:solidFill>
                <a:latin typeface="+mj-lt"/>
                <a:ea typeface="+mj-ea"/>
                <a:cs typeface="+mj-cs"/>
              </a:defRPr>
            </a:lvl5pPr>
          </a:lstStyle>
          <a:p>
            <a:pPr lvl="0"/>
            <a:r>
              <a:rPr lang="en-US" dirty="0"/>
              <a:t>Edit Master text styles</a:t>
            </a:r>
          </a:p>
        </p:txBody>
      </p:sp>
    </p:spTree>
    <p:extLst>
      <p:ext uri="{BB962C8B-B14F-4D97-AF65-F5344CB8AC3E}">
        <p14:creationId xmlns:p14="http://schemas.microsoft.com/office/powerpoint/2010/main" val="1194455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475129"/>
            <a:ext cx="10515600" cy="1018977"/>
          </a:xfrm>
        </p:spPr>
        <p:txBody>
          <a:bodyPr/>
          <a:lstStyle/>
          <a:p>
            <a:r>
              <a:rPr lang="en-US" dirty="0"/>
              <a:t>Click to edit Master title style</a:t>
            </a:r>
          </a:p>
        </p:txBody>
      </p:sp>
      <p:sp>
        <p:nvSpPr>
          <p:cNvPr id="3" name="Text Placeholder 2"/>
          <p:cNvSpPr>
            <a:spLocks noGrp="1"/>
          </p:cNvSpPr>
          <p:nvPr>
            <p:ph type="body" idx="1"/>
          </p:nvPr>
        </p:nvSpPr>
        <p:spPr>
          <a:xfrm>
            <a:off x="839789" y="1557193"/>
            <a:ext cx="5157787" cy="697509"/>
          </a:xfrm>
          <a:solidFill>
            <a:schemeClr val="accent2"/>
          </a:solidFill>
        </p:spPr>
        <p:txBody>
          <a:bodyPr anchor="ctr" anchorCtr="0"/>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317789"/>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1" y="1557193"/>
            <a:ext cx="5183188" cy="697509"/>
          </a:xfrm>
          <a:solidFill>
            <a:schemeClr val="accent2"/>
          </a:solidFill>
        </p:spPr>
        <p:txBody>
          <a:bodyPr anchor="ctr" anchorCtr="0"/>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317789"/>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09500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1" y="1630496"/>
            <a:ext cx="3438938" cy="4535450"/>
          </a:xfrm>
        </p:spPr>
        <p:txBody>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376531" y="1630496"/>
            <a:ext cx="3438938" cy="4535450"/>
          </a:xfrm>
        </p:spPr>
        <p:txBody>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3"/>
          <p:cNvSpPr>
            <a:spLocks noGrp="1"/>
          </p:cNvSpPr>
          <p:nvPr>
            <p:ph sz="half" idx="10"/>
          </p:nvPr>
        </p:nvSpPr>
        <p:spPr>
          <a:xfrm>
            <a:off x="7914861" y="1630496"/>
            <a:ext cx="3438938" cy="4535450"/>
          </a:xfrm>
        </p:spPr>
        <p:txBody>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15097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1_Title and Paragraph">
    <p:spTree>
      <p:nvGrpSpPr>
        <p:cNvPr id="1" name=""/>
        <p:cNvGrpSpPr/>
        <p:nvPr/>
      </p:nvGrpSpPr>
      <p:grpSpPr>
        <a:xfrm>
          <a:off x="0" y="0"/>
          <a:ext cx="0" cy="0"/>
          <a:chOff x="0" y="0"/>
          <a:chExt cx="0" cy="0"/>
        </a:xfrm>
      </p:grpSpPr>
      <p:sp>
        <p:nvSpPr>
          <p:cNvPr id="2" name="Title 1"/>
          <p:cNvSpPr>
            <a:spLocks noGrp="1"/>
          </p:cNvSpPr>
          <p:nvPr>
            <p:ph type="title"/>
          </p:nvPr>
        </p:nvSpPr>
        <p:spPr>
          <a:xfrm>
            <a:off x="2423492" y="4701211"/>
            <a:ext cx="7346674" cy="1325563"/>
          </a:xfrm>
        </p:spPr>
        <p:txBody>
          <a:bodyPr anchor="t"/>
          <a:lstStyle>
            <a:lvl1pPr algn="r">
              <a:defRPr sz="2000">
                <a:solidFill>
                  <a:schemeClr val="bg2">
                    <a:lumMod val="50000"/>
                  </a:schemeClr>
                </a:solidFill>
              </a:defRPr>
            </a:lvl1pPr>
          </a:lstStyle>
          <a:p>
            <a:r>
              <a:rPr lang="en-US" dirty="0"/>
              <a:t>Click to edit Master title style</a:t>
            </a:r>
          </a:p>
        </p:txBody>
      </p:sp>
      <p:sp>
        <p:nvSpPr>
          <p:cNvPr id="3" name="Content Placeholder 2"/>
          <p:cNvSpPr>
            <a:spLocks noGrp="1"/>
          </p:cNvSpPr>
          <p:nvPr>
            <p:ph idx="1"/>
          </p:nvPr>
        </p:nvSpPr>
        <p:spPr>
          <a:xfrm>
            <a:off x="2423492" y="1808922"/>
            <a:ext cx="7346674" cy="2733261"/>
          </a:xfrm>
        </p:spPr>
        <p:txBody>
          <a:bodyPr/>
          <a:lstStyle>
            <a:lvl1pPr marL="91440" indent="-457200">
              <a:lnSpc>
                <a:spcPct val="110000"/>
              </a:lnSpc>
              <a:buNone/>
              <a:defRPr/>
            </a:lvl1pPr>
            <a:lvl2pPr marL="0" indent="0">
              <a:buNone/>
              <a:defRPr/>
            </a:lvl2pPr>
            <a:lvl3pPr marL="0" indent="0">
              <a:buNone/>
              <a:defRPr/>
            </a:lvl3pPr>
            <a:lvl4pPr marL="0" indent="0">
              <a:buNone/>
              <a:defRPr/>
            </a:lvl4pPr>
            <a:lvl5pPr marL="0" indent="0">
              <a:buNone/>
              <a:defRPr/>
            </a:lvl5pPr>
          </a:lstStyle>
          <a:p>
            <a:pPr lvl="0"/>
            <a:r>
              <a:rPr lang="en-US" dirty="0"/>
              <a:t>Click to edit Master text styles</a:t>
            </a:r>
          </a:p>
        </p:txBody>
      </p:sp>
    </p:spTree>
    <p:extLst>
      <p:ext uri="{BB962C8B-B14F-4D97-AF65-F5344CB8AC3E}">
        <p14:creationId xmlns:p14="http://schemas.microsoft.com/office/powerpoint/2010/main" val="1709876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759881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2_Title and Paragraph">
    <p:spTree>
      <p:nvGrpSpPr>
        <p:cNvPr id="1" name=""/>
        <p:cNvGrpSpPr/>
        <p:nvPr/>
      </p:nvGrpSpPr>
      <p:grpSpPr>
        <a:xfrm>
          <a:off x="0" y="0"/>
          <a:ext cx="0" cy="0"/>
          <a:chOff x="0" y="0"/>
          <a:chExt cx="0" cy="0"/>
        </a:xfrm>
      </p:grpSpPr>
      <p:sp>
        <p:nvSpPr>
          <p:cNvPr id="2" name="Title 1"/>
          <p:cNvSpPr>
            <a:spLocks noGrp="1"/>
          </p:cNvSpPr>
          <p:nvPr>
            <p:ph type="title"/>
          </p:nvPr>
        </p:nvSpPr>
        <p:spPr>
          <a:xfrm>
            <a:off x="838200" y="1068309"/>
            <a:ext cx="4347575" cy="1325563"/>
          </a:xfrm>
        </p:spPr>
        <p:txBody>
          <a:bodyPr anchor="t"/>
          <a:lstStyle/>
          <a:p>
            <a:r>
              <a:rPr lang="en-US" dirty="0"/>
              <a:t>Click to edit Master title style</a:t>
            </a:r>
          </a:p>
        </p:txBody>
      </p:sp>
      <p:sp>
        <p:nvSpPr>
          <p:cNvPr id="3" name="Content Placeholder 2"/>
          <p:cNvSpPr>
            <a:spLocks noGrp="1"/>
          </p:cNvSpPr>
          <p:nvPr>
            <p:ph idx="1"/>
          </p:nvPr>
        </p:nvSpPr>
        <p:spPr>
          <a:xfrm>
            <a:off x="5536504" y="1068309"/>
            <a:ext cx="5817295" cy="4351338"/>
          </a:xfrm>
        </p:spPr>
        <p:txBody>
          <a:bodyPr/>
          <a:lstStyle>
            <a:lvl1pPr marL="0" indent="0">
              <a:lnSpc>
                <a:spcPct val="110000"/>
              </a:lnSpc>
              <a:buNone/>
              <a:defRPr/>
            </a:lvl1pPr>
            <a:lvl2pPr marL="0" indent="0">
              <a:buNone/>
              <a:defRPr/>
            </a:lvl2pPr>
            <a:lvl3pPr marL="0" indent="0">
              <a:buNone/>
              <a:defRPr/>
            </a:lvl3pPr>
            <a:lvl4pPr marL="0" indent="0">
              <a:buNone/>
              <a:defRPr/>
            </a:lvl4pPr>
            <a:lvl5pPr marL="0" indent="0">
              <a:buNone/>
              <a:defRPr/>
            </a:lvl5pPr>
          </a:lstStyle>
          <a:p>
            <a:pPr lvl="0"/>
            <a:r>
              <a:rPr lang="en-US" dirty="0"/>
              <a:t>Click to edit Master text styles</a:t>
            </a:r>
          </a:p>
        </p:txBody>
      </p:sp>
    </p:spTree>
    <p:extLst>
      <p:ext uri="{BB962C8B-B14F-4D97-AF65-F5344CB8AC3E}">
        <p14:creationId xmlns:p14="http://schemas.microsoft.com/office/powerpoint/2010/main" val="744080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sp>
        <p:nvSpPr>
          <p:cNvPr id="3" name="Rectangle 2"/>
          <p:cNvSpPr/>
          <p:nvPr userDrawn="1"/>
        </p:nvSpPr>
        <p:spPr>
          <a:xfrm>
            <a:off x="0" y="1"/>
            <a:ext cx="12192000" cy="21273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p:cNvSpPr/>
          <p:nvPr userDrawn="1"/>
        </p:nvSpPr>
        <p:spPr>
          <a:xfrm flipH="1">
            <a:off x="-1" y="1"/>
            <a:ext cx="12192000" cy="2124222"/>
          </a:xfrm>
          <a:prstGeom prst="triangle">
            <a:avLst>
              <a:gd name="adj" fmla="val 0"/>
            </a:avLst>
          </a:prstGeom>
          <a:solidFill>
            <a:srgbClr val="0037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171483"/>
            <a:ext cx="10515600" cy="1783926"/>
          </a:xfrm>
        </p:spPr>
        <p:txBody>
          <a:bodyPr anchor="b"/>
          <a:lstStyle>
            <a:lvl1pPr algn="ctr">
              <a:defRPr>
                <a:solidFill>
                  <a:schemeClr val="bg1"/>
                </a:solidFill>
              </a:defRPr>
            </a:lvl1pPr>
          </a:lstStyle>
          <a:p>
            <a:r>
              <a:rPr lang="en-US" dirty="0"/>
              <a:t>Click to edit Master title style</a:t>
            </a:r>
          </a:p>
        </p:txBody>
      </p:sp>
      <p:sp>
        <p:nvSpPr>
          <p:cNvPr id="5" name="Text Placeholder 5"/>
          <p:cNvSpPr>
            <a:spLocks noGrp="1"/>
          </p:cNvSpPr>
          <p:nvPr>
            <p:ph type="body" sz="quarter" idx="10"/>
          </p:nvPr>
        </p:nvSpPr>
        <p:spPr>
          <a:xfrm>
            <a:off x="838200" y="2298837"/>
            <a:ext cx="10515600" cy="775252"/>
          </a:xfrm>
        </p:spPr>
        <p:txBody>
          <a:bodyPr/>
          <a:lstStyle>
            <a:lvl1pPr marL="0" indent="0" algn="ctr" defTabSz="914400" rtl="0" eaLnBrk="1" latinLnBrk="0" hangingPunct="1">
              <a:lnSpc>
                <a:spcPct val="110000"/>
              </a:lnSpc>
              <a:spcBef>
                <a:spcPct val="0"/>
              </a:spcBef>
              <a:buNone/>
              <a:defRPr lang="en-US" sz="2000" b="0" kern="1200" dirty="0" smtClean="0">
                <a:solidFill>
                  <a:schemeClr val="tx1">
                    <a:lumMod val="65000"/>
                    <a:lumOff val="35000"/>
                  </a:schemeClr>
                </a:solidFill>
                <a:latin typeface="+mj-lt"/>
                <a:ea typeface="+mj-ea"/>
                <a:cs typeface="+mj-cs"/>
              </a:defRPr>
            </a:lvl1pPr>
            <a:lvl2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2pPr>
            <a:lvl3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3pPr>
            <a:lvl4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4pPr>
            <a:lvl5pPr marL="0" indent="0" algn="l" defTabSz="914400" rtl="0" eaLnBrk="1" latinLnBrk="0" hangingPunct="1">
              <a:lnSpc>
                <a:spcPct val="110000"/>
              </a:lnSpc>
              <a:spcBef>
                <a:spcPct val="0"/>
              </a:spcBef>
              <a:buNone/>
              <a:defRPr lang="en-US" sz="2000" b="0" kern="1200" dirty="0">
                <a:solidFill>
                  <a:schemeClr val="accent1"/>
                </a:solidFill>
                <a:latin typeface="+mj-lt"/>
                <a:ea typeface="+mj-ea"/>
                <a:cs typeface="+mj-cs"/>
              </a:defRPr>
            </a:lvl5pPr>
          </a:lstStyle>
          <a:p>
            <a:pPr lvl="0"/>
            <a:r>
              <a:rPr lang="en-US" dirty="0"/>
              <a:t>Edit Master text styles</a:t>
            </a:r>
          </a:p>
        </p:txBody>
      </p:sp>
    </p:spTree>
    <p:extLst>
      <p:ext uri="{BB962C8B-B14F-4D97-AF65-F5344CB8AC3E}">
        <p14:creationId xmlns:p14="http://schemas.microsoft.com/office/powerpoint/2010/main" val="8601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838200" y="1520687"/>
            <a:ext cx="10515600" cy="775252"/>
          </a:xfrm>
        </p:spPr>
        <p:txBody>
          <a:bodyPr/>
          <a:lstStyle>
            <a:lvl1pPr marL="0" indent="0" algn="l" defTabSz="914400" rtl="0" eaLnBrk="1" latinLnBrk="0" hangingPunct="1">
              <a:lnSpc>
                <a:spcPct val="110000"/>
              </a:lnSpc>
              <a:spcBef>
                <a:spcPct val="0"/>
              </a:spcBef>
              <a:buNone/>
              <a:defRPr lang="en-US" sz="2000" b="0" kern="1200" dirty="0" smtClean="0">
                <a:solidFill>
                  <a:schemeClr val="tx2"/>
                </a:solidFill>
                <a:latin typeface="+mj-lt"/>
                <a:ea typeface="+mj-ea"/>
                <a:cs typeface="+mj-cs"/>
              </a:defRPr>
            </a:lvl1pPr>
            <a:lvl2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2pPr>
            <a:lvl3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3pPr>
            <a:lvl4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4pPr>
            <a:lvl5pPr marL="0" indent="0" algn="l" defTabSz="914400" rtl="0" eaLnBrk="1" latinLnBrk="0" hangingPunct="1">
              <a:lnSpc>
                <a:spcPct val="110000"/>
              </a:lnSpc>
              <a:spcBef>
                <a:spcPct val="0"/>
              </a:spcBef>
              <a:buNone/>
              <a:defRPr lang="en-US" sz="2000" b="0" kern="1200" dirty="0">
                <a:solidFill>
                  <a:schemeClr val="accent1"/>
                </a:solidFill>
                <a:latin typeface="+mj-lt"/>
                <a:ea typeface="+mj-ea"/>
                <a:cs typeface="+mj-cs"/>
              </a:defRPr>
            </a:lvl5pPr>
          </a:lstStyle>
          <a:p>
            <a:pPr lvl="0"/>
            <a:r>
              <a:rPr lang="en-US" dirty="0"/>
              <a:t>Edit Master text styles</a:t>
            </a:r>
          </a:p>
        </p:txBody>
      </p:sp>
    </p:spTree>
    <p:extLst>
      <p:ext uri="{BB962C8B-B14F-4D97-AF65-F5344CB8AC3E}">
        <p14:creationId xmlns:p14="http://schemas.microsoft.com/office/powerpoint/2010/main" val="3533668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742814"/>
            <a:ext cx="10515600" cy="648127"/>
          </a:xfrm>
        </p:spPr>
        <p:txBody>
          <a:bodyPr anchor="b"/>
          <a:lstStyle>
            <a:lvl1pPr algn="ctr">
              <a:defRPr sz="2800" b="0">
                <a:solidFill>
                  <a:schemeClr val="accent1"/>
                </a:solidFill>
              </a:defRPr>
            </a:lvl1pPr>
          </a:lstStyle>
          <a:p>
            <a:r>
              <a:rPr lang="en-US" dirty="0"/>
              <a:t>Click to edit Master title style</a:t>
            </a:r>
          </a:p>
        </p:txBody>
      </p:sp>
      <p:sp>
        <p:nvSpPr>
          <p:cNvPr id="5" name="Text Placeholder 3"/>
          <p:cNvSpPr>
            <a:spLocks noGrp="1"/>
          </p:cNvSpPr>
          <p:nvPr>
            <p:ph type="body" sz="half" idx="2"/>
          </p:nvPr>
        </p:nvSpPr>
        <p:spPr>
          <a:xfrm>
            <a:off x="839787" y="1557758"/>
            <a:ext cx="10514012" cy="426308"/>
          </a:xfrm>
        </p:spPr>
        <p:txBody>
          <a:bodyPr/>
          <a:lstStyle>
            <a:lvl1pPr marL="0" indent="0" algn="ctr">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294772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92085"/>
            <a:ext cx="10515600" cy="648127"/>
          </a:xfrm>
        </p:spPr>
        <p:txBody>
          <a:bodyPr/>
          <a:lstStyle>
            <a:lvl1pPr algn="ctr">
              <a:defRPr sz="2800" b="0">
                <a:solidFill>
                  <a:schemeClr val="accent1"/>
                </a:solidFill>
              </a:defRPr>
            </a:lvl1pPr>
          </a:lstStyle>
          <a:p>
            <a:r>
              <a:rPr lang="en-US" dirty="0"/>
              <a:t>Click to edit Master title style</a:t>
            </a:r>
          </a:p>
        </p:txBody>
      </p:sp>
    </p:spTree>
    <p:extLst>
      <p:ext uri="{BB962C8B-B14F-4D97-AF65-F5344CB8AC3E}">
        <p14:creationId xmlns:p14="http://schemas.microsoft.com/office/powerpoint/2010/main" val="239016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4354157" cy="1990799"/>
          </a:xfrm>
        </p:spPr>
        <p:txBody>
          <a:bodyPr anchor="b"/>
          <a:lstStyle>
            <a:lvl1pPr algn="ctr">
              <a:defRPr sz="2800" b="0">
                <a:solidFill>
                  <a:schemeClr val="accent1"/>
                </a:solidFill>
              </a:defRPr>
            </a:lvl1pPr>
          </a:lstStyle>
          <a:p>
            <a:r>
              <a:rPr lang="en-US" dirty="0"/>
              <a:t>Click to edit Master title style</a:t>
            </a:r>
          </a:p>
        </p:txBody>
      </p:sp>
      <p:sp>
        <p:nvSpPr>
          <p:cNvPr id="5" name="Text Placeholder 3"/>
          <p:cNvSpPr>
            <a:spLocks noGrp="1"/>
          </p:cNvSpPr>
          <p:nvPr>
            <p:ph type="body" sz="half" idx="2"/>
          </p:nvPr>
        </p:nvSpPr>
        <p:spPr>
          <a:xfrm>
            <a:off x="839787" y="2589322"/>
            <a:ext cx="4353500" cy="1778282"/>
          </a:xfrm>
        </p:spPr>
        <p:txBody>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3446573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7115827" cy="1990799"/>
          </a:xfrm>
        </p:spPr>
        <p:txBody>
          <a:bodyPr anchor="b"/>
          <a:lstStyle>
            <a:lvl1pPr algn="ctr">
              <a:defRPr sz="3600" b="0">
                <a:solidFill>
                  <a:schemeClr val="accent1"/>
                </a:solidFill>
              </a:defRPr>
            </a:lvl1pPr>
          </a:lstStyle>
          <a:p>
            <a:r>
              <a:rPr lang="en-US" dirty="0"/>
              <a:t>Click to edit Master title style</a:t>
            </a:r>
          </a:p>
        </p:txBody>
      </p:sp>
      <p:sp>
        <p:nvSpPr>
          <p:cNvPr id="5" name="Text Placeholder 3"/>
          <p:cNvSpPr>
            <a:spLocks noGrp="1"/>
          </p:cNvSpPr>
          <p:nvPr>
            <p:ph type="body" sz="half" idx="2"/>
          </p:nvPr>
        </p:nvSpPr>
        <p:spPr>
          <a:xfrm>
            <a:off x="839786" y="2589322"/>
            <a:ext cx="7114753" cy="1778282"/>
          </a:xfrm>
        </p:spPr>
        <p:txBody>
          <a:bodyPr/>
          <a:lstStyle>
            <a:lvl1pPr marL="0" indent="0" algn="ctr">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3358040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13150"/>
            <a:ext cx="3481137" cy="2221333"/>
          </a:xfrm>
        </p:spPr>
        <p:txBody>
          <a:bodyPr anchor="b"/>
          <a:lstStyle>
            <a:lvl1pPr algn="ctr">
              <a:defRPr sz="2800" b="0">
                <a:solidFill>
                  <a:schemeClr val="accent1"/>
                </a:solidFill>
              </a:defRPr>
            </a:lvl1pPr>
          </a:lstStyle>
          <a:p>
            <a:r>
              <a:rPr lang="en-US" dirty="0"/>
              <a:t>Click to edit Master title style</a:t>
            </a:r>
          </a:p>
        </p:txBody>
      </p:sp>
      <p:sp>
        <p:nvSpPr>
          <p:cNvPr id="5" name="Text Placeholder 3"/>
          <p:cNvSpPr>
            <a:spLocks noGrp="1"/>
          </p:cNvSpPr>
          <p:nvPr>
            <p:ph type="body" sz="half" idx="2"/>
          </p:nvPr>
        </p:nvSpPr>
        <p:spPr>
          <a:xfrm>
            <a:off x="839787" y="2645300"/>
            <a:ext cx="3480612" cy="1778282"/>
          </a:xfrm>
        </p:spPr>
        <p:txBody>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3536895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7.xml><?xml version="1.0" encoding="utf-8"?>
<p:sldLayout xmlns:a="http://schemas.openxmlformats.org/drawingml/2006/main" xmlns:r="http://schemas.openxmlformats.org/officeDocument/2006/relationships" xmlns:p="http://schemas.openxmlformats.org/presentationml/2006/main" type="obj" preserve="1">
  <p:cSld name="3_Title and Bullets">
    <p:spTree>
      <p:nvGrpSpPr>
        <p:cNvPr id="1" name=""/>
        <p:cNvGrpSpPr/>
        <p:nvPr/>
      </p:nvGrpSpPr>
      <p:grpSpPr>
        <a:xfrm>
          <a:off x="0" y="0"/>
          <a:ext cx="0" cy="0"/>
          <a:chOff x="0" y="0"/>
          <a:chExt cx="0" cy="0"/>
        </a:xfrm>
      </p:grpSpPr>
      <p:sp>
        <p:nvSpPr>
          <p:cNvPr id="2" name="Title 1"/>
          <p:cNvSpPr>
            <a:spLocks noGrp="1"/>
          </p:cNvSpPr>
          <p:nvPr>
            <p:ph type="title"/>
          </p:nvPr>
        </p:nvSpPr>
        <p:spPr>
          <a:xfrm>
            <a:off x="5173578" y="171483"/>
            <a:ext cx="6180221" cy="1325563"/>
          </a:xfrm>
        </p:spPr>
        <p:txBody>
          <a:bodyPr anchor="b"/>
          <a:lstStyle/>
          <a:p>
            <a:r>
              <a:rPr lang="en-US" dirty="0"/>
              <a:t>Click to edit Master title style</a:t>
            </a:r>
          </a:p>
        </p:txBody>
      </p:sp>
      <p:sp>
        <p:nvSpPr>
          <p:cNvPr id="3" name="Content Placeholder 2"/>
          <p:cNvSpPr>
            <a:spLocks noGrp="1"/>
          </p:cNvSpPr>
          <p:nvPr>
            <p:ph idx="1"/>
          </p:nvPr>
        </p:nvSpPr>
        <p:spPr>
          <a:xfrm>
            <a:off x="5173578" y="1631981"/>
            <a:ext cx="6180221"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11045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8.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2582793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1085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517044"/>
            <a:ext cx="10515600" cy="1997555"/>
          </a:xfrm>
        </p:spPr>
        <p:txBody>
          <a:bodyPr anchor="b"/>
          <a:lstStyle>
            <a:lvl1pPr algn="ctr">
              <a:defRPr sz="4800"/>
            </a:lvl1pPr>
          </a:lstStyle>
          <a:p>
            <a:r>
              <a:rPr lang="en-US" dirty="0"/>
              <a:t>Click to edit Master title style</a:t>
            </a:r>
          </a:p>
        </p:txBody>
      </p:sp>
    </p:spTree>
    <p:extLst>
      <p:ext uri="{BB962C8B-B14F-4D97-AF65-F5344CB8AC3E}">
        <p14:creationId xmlns:p14="http://schemas.microsoft.com/office/powerpoint/2010/main" val="2839379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1_Thank You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634506"/>
            <a:ext cx="10363200" cy="647428"/>
          </a:xfrm>
        </p:spPr>
        <p:txBody>
          <a:bodyPr anchor="t" anchorCtr="0"/>
          <a:lstStyle>
            <a:lvl1pPr algn="ctr">
              <a:defRPr sz="4000"/>
            </a:lvl1pPr>
          </a:lstStyle>
          <a:p>
            <a:r>
              <a:rPr lang="en-US" dirty="0"/>
              <a:t>Click to edit Master title style</a:t>
            </a:r>
          </a:p>
        </p:txBody>
      </p:sp>
      <p:sp>
        <p:nvSpPr>
          <p:cNvPr id="3" name="Subtitle 2"/>
          <p:cNvSpPr>
            <a:spLocks noGrp="1"/>
          </p:cNvSpPr>
          <p:nvPr>
            <p:ph type="subTitle" idx="1" hasCustomPrompt="1"/>
          </p:nvPr>
        </p:nvSpPr>
        <p:spPr>
          <a:xfrm>
            <a:off x="914401" y="2541645"/>
            <a:ext cx="10363199" cy="457200"/>
          </a:xfrm>
        </p:spPr>
        <p:txBody>
          <a:bodyPr/>
          <a:lstStyle>
            <a:lvl1pPr marL="0" indent="0" algn="ctr">
              <a:buNone/>
              <a:defRPr sz="2000" b="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Name</a:t>
            </a:r>
          </a:p>
        </p:txBody>
      </p:sp>
      <p:sp>
        <p:nvSpPr>
          <p:cNvPr id="22" name="Text Placeholder 21"/>
          <p:cNvSpPr>
            <a:spLocks noGrp="1"/>
          </p:cNvSpPr>
          <p:nvPr>
            <p:ph type="body" sz="quarter" idx="10" hasCustomPrompt="1"/>
          </p:nvPr>
        </p:nvSpPr>
        <p:spPr>
          <a:xfrm>
            <a:off x="4719022" y="4881254"/>
            <a:ext cx="4460839" cy="457200"/>
          </a:xfrm>
        </p:spPr>
        <p:txBody>
          <a:bodyPr/>
          <a:lstStyle>
            <a:lvl1pPr marL="0" indent="0" algn="l">
              <a:buNone/>
              <a:defRPr sz="200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Phone Number</a:t>
            </a:r>
          </a:p>
        </p:txBody>
      </p:sp>
      <p:sp>
        <p:nvSpPr>
          <p:cNvPr id="23" name="Text Placeholder 21"/>
          <p:cNvSpPr>
            <a:spLocks noGrp="1"/>
          </p:cNvSpPr>
          <p:nvPr>
            <p:ph type="body" sz="quarter" idx="11" hasCustomPrompt="1"/>
          </p:nvPr>
        </p:nvSpPr>
        <p:spPr>
          <a:xfrm>
            <a:off x="4719022" y="4070497"/>
            <a:ext cx="4460839" cy="457200"/>
          </a:xfrm>
        </p:spPr>
        <p:txBody>
          <a:bodyPr/>
          <a:lstStyle>
            <a:lvl1pPr marL="0" indent="0" algn="l">
              <a:buNone/>
              <a:defRPr sz="200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Email</a:t>
            </a:r>
          </a:p>
        </p:txBody>
      </p:sp>
    </p:spTree>
    <p:extLst>
      <p:ext uri="{BB962C8B-B14F-4D97-AF65-F5344CB8AC3E}">
        <p14:creationId xmlns:p14="http://schemas.microsoft.com/office/powerpoint/2010/main" val="2451627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31750" y="-60325"/>
            <a:ext cx="12223751" cy="6918325"/>
          </a:xfrm>
          <a:prstGeom prst="rect">
            <a:avLst/>
          </a:prstGeom>
          <a:gradFill rotWithShape="1">
            <a:gsLst>
              <a:gs pos="0">
                <a:srgbClr val="FFFFFF"/>
              </a:gs>
              <a:gs pos="63000">
                <a:srgbClr val="FFFFFF"/>
              </a:gs>
              <a:gs pos="100000">
                <a:srgbClr val="DCE6F2"/>
              </a:gs>
            </a:gsLst>
            <a:lin ang="15240000"/>
          </a:gradFill>
          <a:ln>
            <a:noFill/>
          </a:ln>
        </p:spPr>
        <p:txBody>
          <a:bodyPr/>
          <a:lstStyle>
            <a:lvl1pPr eaLnBrk="0" hangingPunct="0">
              <a:defRPr>
                <a:solidFill>
                  <a:schemeClr val="tx1"/>
                </a:solidFill>
                <a:latin typeface="Times New Roman" pitchFamily="18" charset="0"/>
                <a:ea typeface="宋体" pitchFamily="2" charset="-122"/>
              </a:defRPr>
            </a:lvl1pPr>
            <a:lvl2pPr marL="742950" indent="-285750" eaLnBrk="0" hangingPunct="0">
              <a:defRPr>
                <a:solidFill>
                  <a:schemeClr val="tx1"/>
                </a:solidFill>
                <a:latin typeface="Times New Roman" pitchFamily="18" charset="0"/>
                <a:ea typeface="宋体" pitchFamily="2" charset="-122"/>
              </a:defRPr>
            </a:lvl2pPr>
            <a:lvl3pPr marL="1143000" indent="-228600" eaLnBrk="0" hangingPunct="0">
              <a:defRPr>
                <a:solidFill>
                  <a:schemeClr val="tx1"/>
                </a:solidFill>
                <a:latin typeface="Times New Roman" pitchFamily="18" charset="0"/>
                <a:ea typeface="宋体" pitchFamily="2" charset="-122"/>
              </a:defRPr>
            </a:lvl3pPr>
            <a:lvl4pPr marL="1600200" indent="-228600" eaLnBrk="0" hangingPunct="0">
              <a:defRPr>
                <a:solidFill>
                  <a:schemeClr val="tx1"/>
                </a:solidFill>
                <a:latin typeface="Times New Roman" pitchFamily="18" charset="0"/>
                <a:ea typeface="宋体" pitchFamily="2" charset="-122"/>
              </a:defRPr>
            </a:lvl4pPr>
            <a:lvl5pPr marL="2057400" indent="-228600" eaLnBrk="0" hangingPunct="0">
              <a:defRPr>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a:solidFill>
                  <a:schemeClr val="tx1"/>
                </a:solidFill>
                <a:latin typeface="Times New Roman" pitchFamily="18" charset="0"/>
                <a:ea typeface="宋体" pitchFamily="2" charset="-122"/>
              </a:defRPr>
            </a:lvl9pPr>
          </a:lstStyle>
          <a:p>
            <a:pPr eaLnBrk="1" hangingPunct="1">
              <a:defRPr/>
            </a:pPr>
            <a:endParaRPr lang="zh-CN" altLang="en-US" sz="1800"/>
          </a:p>
        </p:txBody>
      </p:sp>
      <p:sp>
        <p:nvSpPr>
          <p:cNvPr id="4" name="Hexagon 9"/>
          <p:cNvSpPr>
            <a:spLocks noChangeArrowheads="1"/>
          </p:cNvSpPr>
          <p:nvPr userDrawn="1"/>
        </p:nvSpPr>
        <p:spPr bwMode="auto">
          <a:xfrm>
            <a:off x="57152" y="1657351"/>
            <a:ext cx="1096433" cy="822325"/>
          </a:xfrm>
          <a:prstGeom prst="hexagon">
            <a:avLst>
              <a:gd name="adj" fmla="val 25000"/>
              <a:gd name="vf" fmla="val 115470"/>
            </a:avLst>
          </a:prstGeom>
          <a:solidFill>
            <a:srgbClr val="FFFFFF">
              <a:alpha val="49019"/>
            </a:srgbClr>
          </a:solidFill>
          <a:ln>
            <a:noFill/>
          </a:ln>
        </p:spPr>
        <p:txBody>
          <a:bodyPr/>
          <a:lstStyle>
            <a:lvl1pPr eaLnBrk="0" hangingPunct="0">
              <a:defRPr>
                <a:solidFill>
                  <a:schemeClr val="tx1"/>
                </a:solidFill>
                <a:latin typeface="Times New Roman" pitchFamily="18" charset="0"/>
                <a:ea typeface="宋体" pitchFamily="2" charset="-122"/>
              </a:defRPr>
            </a:lvl1pPr>
            <a:lvl2pPr marL="742950" indent="-285750" eaLnBrk="0" hangingPunct="0">
              <a:defRPr>
                <a:solidFill>
                  <a:schemeClr val="tx1"/>
                </a:solidFill>
                <a:latin typeface="Times New Roman" pitchFamily="18" charset="0"/>
                <a:ea typeface="宋体" pitchFamily="2" charset="-122"/>
              </a:defRPr>
            </a:lvl2pPr>
            <a:lvl3pPr marL="1143000" indent="-228600" eaLnBrk="0" hangingPunct="0">
              <a:defRPr>
                <a:solidFill>
                  <a:schemeClr val="tx1"/>
                </a:solidFill>
                <a:latin typeface="Times New Roman" pitchFamily="18" charset="0"/>
                <a:ea typeface="宋体" pitchFamily="2" charset="-122"/>
              </a:defRPr>
            </a:lvl3pPr>
            <a:lvl4pPr marL="1600200" indent="-228600" eaLnBrk="0" hangingPunct="0">
              <a:defRPr>
                <a:solidFill>
                  <a:schemeClr val="tx1"/>
                </a:solidFill>
                <a:latin typeface="Times New Roman" pitchFamily="18" charset="0"/>
                <a:ea typeface="宋体" pitchFamily="2" charset="-122"/>
              </a:defRPr>
            </a:lvl4pPr>
            <a:lvl5pPr marL="2057400" indent="-228600" eaLnBrk="0" hangingPunct="0">
              <a:defRPr>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a:solidFill>
                  <a:schemeClr val="tx1"/>
                </a:solidFill>
                <a:latin typeface="Times New Roman" pitchFamily="18" charset="0"/>
                <a:ea typeface="宋体" pitchFamily="2" charset="-122"/>
              </a:defRPr>
            </a:lvl9pPr>
          </a:lstStyle>
          <a:p>
            <a:pPr eaLnBrk="1" hangingPunct="1">
              <a:defRPr/>
            </a:pPr>
            <a:endParaRPr lang="zh-CN" altLang="en-US" sz="1800"/>
          </a:p>
        </p:txBody>
      </p:sp>
      <p:sp>
        <p:nvSpPr>
          <p:cNvPr id="5" name="Hexagon 10"/>
          <p:cNvSpPr>
            <a:spLocks noChangeArrowheads="1"/>
          </p:cNvSpPr>
          <p:nvPr userDrawn="1"/>
        </p:nvSpPr>
        <p:spPr bwMode="auto">
          <a:xfrm>
            <a:off x="920752" y="1236663"/>
            <a:ext cx="1096433" cy="823912"/>
          </a:xfrm>
          <a:prstGeom prst="hexagon">
            <a:avLst>
              <a:gd name="adj" fmla="val 25000"/>
              <a:gd name="vf" fmla="val 115470"/>
            </a:avLst>
          </a:prstGeom>
          <a:solidFill>
            <a:srgbClr val="FFFFFF">
              <a:alpha val="49019"/>
            </a:srgbClr>
          </a:solidFill>
          <a:ln>
            <a:noFill/>
          </a:ln>
        </p:spPr>
        <p:txBody>
          <a:bodyPr/>
          <a:lstStyle>
            <a:lvl1pPr eaLnBrk="0" hangingPunct="0">
              <a:defRPr>
                <a:solidFill>
                  <a:schemeClr val="tx1"/>
                </a:solidFill>
                <a:latin typeface="Times New Roman" pitchFamily="18" charset="0"/>
                <a:ea typeface="宋体" pitchFamily="2" charset="-122"/>
              </a:defRPr>
            </a:lvl1pPr>
            <a:lvl2pPr marL="742950" indent="-285750" eaLnBrk="0" hangingPunct="0">
              <a:defRPr>
                <a:solidFill>
                  <a:schemeClr val="tx1"/>
                </a:solidFill>
                <a:latin typeface="Times New Roman" pitchFamily="18" charset="0"/>
                <a:ea typeface="宋体" pitchFamily="2" charset="-122"/>
              </a:defRPr>
            </a:lvl2pPr>
            <a:lvl3pPr marL="1143000" indent="-228600" eaLnBrk="0" hangingPunct="0">
              <a:defRPr>
                <a:solidFill>
                  <a:schemeClr val="tx1"/>
                </a:solidFill>
                <a:latin typeface="Times New Roman" pitchFamily="18" charset="0"/>
                <a:ea typeface="宋体" pitchFamily="2" charset="-122"/>
              </a:defRPr>
            </a:lvl3pPr>
            <a:lvl4pPr marL="1600200" indent="-228600" eaLnBrk="0" hangingPunct="0">
              <a:defRPr>
                <a:solidFill>
                  <a:schemeClr val="tx1"/>
                </a:solidFill>
                <a:latin typeface="Times New Roman" pitchFamily="18" charset="0"/>
                <a:ea typeface="宋体" pitchFamily="2" charset="-122"/>
              </a:defRPr>
            </a:lvl4pPr>
            <a:lvl5pPr marL="2057400" indent="-228600" eaLnBrk="0" hangingPunct="0">
              <a:defRPr>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a:solidFill>
                  <a:schemeClr val="tx1"/>
                </a:solidFill>
                <a:latin typeface="Times New Roman" pitchFamily="18" charset="0"/>
                <a:ea typeface="宋体" pitchFamily="2" charset="-122"/>
              </a:defRPr>
            </a:lvl9pPr>
          </a:lstStyle>
          <a:p>
            <a:pPr eaLnBrk="1" hangingPunct="1">
              <a:defRPr/>
            </a:pPr>
            <a:endParaRPr lang="zh-CN" altLang="en-US" sz="1800"/>
          </a:p>
        </p:txBody>
      </p:sp>
      <p:pic>
        <p:nvPicPr>
          <p:cNvPr id="6" name="Picture 11" descr="EBSCO 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145617" y="6096000"/>
            <a:ext cx="193040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Hexagon 12"/>
          <p:cNvSpPr>
            <a:spLocks noChangeArrowheads="1"/>
          </p:cNvSpPr>
          <p:nvPr userDrawn="1"/>
        </p:nvSpPr>
        <p:spPr bwMode="auto">
          <a:xfrm>
            <a:off x="1790701" y="1647825"/>
            <a:ext cx="1096433" cy="823913"/>
          </a:xfrm>
          <a:prstGeom prst="hexagon">
            <a:avLst>
              <a:gd name="adj" fmla="val 25000"/>
              <a:gd name="vf" fmla="val 115470"/>
            </a:avLst>
          </a:prstGeom>
          <a:solidFill>
            <a:srgbClr val="FFFFFF">
              <a:alpha val="49019"/>
            </a:srgbClr>
          </a:solidFill>
          <a:ln>
            <a:noFill/>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eaLnBrk="1" hangingPunct="1">
              <a:defRPr/>
            </a:pPr>
            <a:endParaRPr lang="en-US" altLang="zh-CN" sz="1800">
              <a:solidFill>
                <a:srgbClr val="FFFFFF"/>
              </a:solidFill>
              <a:latin typeface="Calibri" pitchFamily="34" charset="0"/>
            </a:endParaRPr>
          </a:p>
        </p:txBody>
      </p:sp>
      <p:sp>
        <p:nvSpPr>
          <p:cNvPr id="8" name="Hexagon 13"/>
          <p:cNvSpPr>
            <a:spLocks noChangeArrowheads="1"/>
          </p:cNvSpPr>
          <p:nvPr userDrawn="1"/>
        </p:nvSpPr>
        <p:spPr bwMode="auto">
          <a:xfrm>
            <a:off x="1784351" y="817564"/>
            <a:ext cx="1098549" cy="822325"/>
          </a:xfrm>
          <a:prstGeom prst="hexagon">
            <a:avLst>
              <a:gd name="adj" fmla="val 25048"/>
              <a:gd name="vf" fmla="val 115470"/>
            </a:avLst>
          </a:prstGeom>
          <a:solidFill>
            <a:srgbClr val="FFFFFF">
              <a:alpha val="49019"/>
            </a:srgbClr>
          </a:solidFill>
          <a:ln>
            <a:noFill/>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eaLnBrk="1" hangingPunct="1">
              <a:defRPr/>
            </a:pPr>
            <a:endParaRPr lang="en-US" altLang="zh-CN" sz="1800">
              <a:solidFill>
                <a:srgbClr val="FFFFFF"/>
              </a:solidFill>
              <a:latin typeface="Calibri" pitchFamily="34" charset="0"/>
            </a:endParaRPr>
          </a:p>
        </p:txBody>
      </p:sp>
      <p:sp>
        <p:nvSpPr>
          <p:cNvPr id="9" name="Hexagon 14"/>
          <p:cNvSpPr>
            <a:spLocks noChangeArrowheads="1"/>
          </p:cNvSpPr>
          <p:nvPr userDrawn="1"/>
        </p:nvSpPr>
        <p:spPr bwMode="auto">
          <a:xfrm>
            <a:off x="2660652" y="1220789"/>
            <a:ext cx="1096433" cy="822325"/>
          </a:xfrm>
          <a:prstGeom prst="hexagon">
            <a:avLst>
              <a:gd name="adj" fmla="val 25000"/>
              <a:gd name="vf" fmla="val 115470"/>
            </a:avLst>
          </a:prstGeom>
          <a:solidFill>
            <a:srgbClr val="FFFFFF">
              <a:alpha val="49019"/>
            </a:srgbClr>
          </a:solidFill>
          <a:ln>
            <a:noFill/>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eaLnBrk="1" hangingPunct="1">
              <a:defRPr/>
            </a:pPr>
            <a:endParaRPr lang="en-US" altLang="zh-CN" sz="1800">
              <a:solidFill>
                <a:srgbClr val="FFFFFF"/>
              </a:solidFill>
              <a:latin typeface="Calibri" pitchFamily="34" charset="0"/>
            </a:endParaRPr>
          </a:p>
        </p:txBody>
      </p:sp>
      <p:sp>
        <p:nvSpPr>
          <p:cNvPr id="2" name="Title 1"/>
          <p:cNvSpPr>
            <a:spLocks noGrp="1"/>
          </p:cNvSpPr>
          <p:nvPr>
            <p:ph type="ctrTitle"/>
          </p:nvPr>
        </p:nvSpPr>
        <p:spPr>
          <a:xfrm>
            <a:off x="0" y="2667001"/>
            <a:ext cx="12192000" cy="784225"/>
          </a:xfrm>
          <a:prstGeom prst="rect">
            <a:avLst/>
          </a:prstGeom>
        </p:spPr>
        <p:txBody>
          <a:bodyPr/>
          <a:lstStyle>
            <a:lvl1pPr>
              <a:defRPr sz="4800"/>
            </a:lvl1pPr>
          </a:lstStyle>
          <a:p>
            <a:r>
              <a:rPr lang="en-US" dirty="0"/>
              <a:t>Click to edit Master title style</a:t>
            </a:r>
          </a:p>
        </p:txBody>
      </p:sp>
    </p:spTree>
    <p:extLst>
      <p:ext uri="{BB962C8B-B14F-4D97-AF65-F5344CB8AC3E}">
        <p14:creationId xmlns:p14="http://schemas.microsoft.com/office/powerpoint/2010/main" val="1340184002"/>
      </p:ext>
    </p:extLst>
  </p:cSld>
  <p:clrMapOvr>
    <a:masterClrMapping/>
  </p:clrMapOvr>
  <p:transition>
    <p:fade/>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89932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1_Title Slide for Product">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313545"/>
            <a:ext cx="10363200" cy="756005"/>
          </a:xfrm>
        </p:spPr>
        <p:txBody>
          <a:bodyPr anchor="t" anchorCtr="0"/>
          <a:lstStyle>
            <a:lvl1pPr algn="ctr">
              <a:defRPr sz="3600">
                <a:solidFill>
                  <a:schemeClr val="tx2"/>
                </a:solidFill>
              </a:defRPr>
            </a:lvl1pPr>
          </a:lstStyle>
          <a:p>
            <a:r>
              <a:rPr lang="en-US" dirty="0"/>
              <a:t>Click to edit Master title style</a:t>
            </a:r>
          </a:p>
        </p:txBody>
      </p:sp>
      <p:sp>
        <p:nvSpPr>
          <p:cNvPr id="3" name="Subtitle 2"/>
          <p:cNvSpPr>
            <a:spLocks noGrp="1"/>
          </p:cNvSpPr>
          <p:nvPr>
            <p:ph type="subTitle" idx="1"/>
          </p:nvPr>
        </p:nvSpPr>
        <p:spPr>
          <a:xfrm>
            <a:off x="914400" y="4069550"/>
            <a:ext cx="10363200" cy="760868"/>
          </a:xfrm>
        </p:spPr>
        <p:txBody>
          <a:bodyPr anchor="t" anchorCtr="0"/>
          <a:lstStyle>
            <a:lvl1pPr marL="0" indent="0" algn="ctr">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Text Placeholder 5"/>
          <p:cNvSpPr>
            <a:spLocks noGrp="1"/>
          </p:cNvSpPr>
          <p:nvPr>
            <p:ph type="body" sz="quarter" idx="10"/>
          </p:nvPr>
        </p:nvSpPr>
        <p:spPr>
          <a:xfrm>
            <a:off x="914400" y="668826"/>
            <a:ext cx="10363200" cy="1125537"/>
          </a:xfrm>
        </p:spPr>
        <p:txBody>
          <a:bodyPr/>
          <a:lstStyle>
            <a:lvl1pPr marL="0" indent="0" algn="ctr" defTabSz="914400" rtl="0" eaLnBrk="1" latinLnBrk="0" hangingPunct="1">
              <a:lnSpc>
                <a:spcPct val="110000"/>
              </a:lnSpc>
              <a:spcBef>
                <a:spcPct val="0"/>
              </a:spcBef>
              <a:buNone/>
              <a:defRPr lang="en-US" sz="4400" b="0" kern="1200" dirty="0" smtClean="0">
                <a:solidFill>
                  <a:schemeClr val="bg1"/>
                </a:solidFill>
                <a:latin typeface="+mj-lt"/>
                <a:ea typeface="+mj-ea"/>
                <a:cs typeface="+mj-cs"/>
              </a:defRPr>
            </a:lvl1pPr>
            <a:lvl2pPr marL="4572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2pPr>
            <a:lvl3pPr marL="9144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3pPr>
            <a:lvl4pPr marL="13716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4pPr>
            <a:lvl5pPr marL="1828800" indent="0" algn="ctr" defTabSz="914400" rtl="0" eaLnBrk="1" latinLnBrk="0" hangingPunct="1">
              <a:lnSpc>
                <a:spcPct val="110000"/>
              </a:lnSpc>
              <a:spcBef>
                <a:spcPct val="0"/>
              </a:spcBef>
              <a:buNone/>
              <a:defRPr lang="en-US" sz="3600" b="0" kern="1200" dirty="0">
                <a:solidFill>
                  <a:schemeClr val="tx2"/>
                </a:solidFill>
                <a:latin typeface="+mj-lt"/>
                <a:ea typeface="+mj-ea"/>
                <a:cs typeface="+mj-cs"/>
              </a:defRPr>
            </a:lvl5pPr>
          </a:lstStyle>
          <a:p>
            <a:pPr lvl="0"/>
            <a:r>
              <a:rPr lang="en-US" dirty="0"/>
              <a:t>Edit Master text styles</a:t>
            </a:r>
          </a:p>
        </p:txBody>
      </p:sp>
    </p:spTree>
    <p:extLst>
      <p:ext uri="{BB962C8B-B14F-4D97-AF65-F5344CB8AC3E}">
        <p14:creationId xmlns:p14="http://schemas.microsoft.com/office/powerpoint/2010/main" val="317853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2_Title Slide for Product">
    <p:spTree>
      <p:nvGrpSpPr>
        <p:cNvPr id="1" name=""/>
        <p:cNvGrpSpPr/>
        <p:nvPr/>
      </p:nvGrpSpPr>
      <p:grpSpPr>
        <a:xfrm>
          <a:off x="0" y="0"/>
          <a:ext cx="0" cy="0"/>
          <a:chOff x="0" y="0"/>
          <a:chExt cx="0" cy="0"/>
        </a:xfrm>
      </p:grpSpPr>
      <p:sp>
        <p:nvSpPr>
          <p:cNvPr id="2" name="Title 1"/>
          <p:cNvSpPr>
            <a:spLocks noGrp="1"/>
          </p:cNvSpPr>
          <p:nvPr>
            <p:ph type="ctrTitle"/>
          </p:nvPr>
        </p:nvSpPr>
        <p:spPr>
          <a:xfrm>
            <a:off x="914400" y="4193633"/>
            <a:ext cx="10363200" cy="756005"/>
          </a:xfrm>
        </p:spPr>
        <p:txBody>
          <a:bodyPr anchor="t" anchorCtr="0"/>
          <a:lstStyle>
            <a:lvl1pPr algn="ctr">
              <a:defRPr sz="2000">
                <a:solidFill>
                  <a:schemeClr val="tx2"/>
                </a:solidFill>
              </a:defRPr>
            </a:lvl1pPr>
          </a:lstStyle>
          <a:p>
            <a:r>
              <a:rPr lang="en-US" dirty="0"/>
              <a:t>Click to edit Master title style</a:t>
            </a:r>
          </a:p>
        </p:txBody>
      </p:sp>
      <p:sp>
        <p:nvSpPr>
          <p:cNvPr id="6" name="Text Placeholder 5"/>
          <p:cNvSpPr>
            <a:spLocks noGrp="1"/>
          </p:cNvSpPr>
          <p:nvPr>
            <p:ph type="body" sz="quarter" idx="10"/>
          </p:nvPr>
        </p:nvSpPr>
        <p:spPr>
          <a:xfrm>
            <a:off x="914400" y="2633583"/>
            <a:ext cx="10363200" cy="1125537"/>
          </a:xfrm>
        </p:spPr>
        <p:txBody>
          <a:bodyPr anchor="ctr"/>
          <a:lstStyle>
            <a:lvl1pPr marL="0" indent="0" algn="ctr" defTabSz="914400" rtl="0" eaLnBrk="1" latinLnBrk="0" hangingPunct="1">
              <a:lnSpc>
                <a:spcPct val="110000"/>
              </a:lnSpc>
              <a:spcBef>
                <a:spcPct val="0"/>
              </a:spcBef>
              <a:buNone/>
              <a:defRPr lang="en-US" sz="4000" b="0" kern="1200" dirty="0" smtClean="0">
                <a:solidFill>
                  <a:schemeClr val="bg1"/>
                </a:solidFill>
                <a:latin typeface="+mj-lt"/>
                <a:ea typeface="+mj-ea"/>
                <a:cs typeface="+mj-cs"/>
              </a:defRPr>
            </a:lvl1pPr>
            <a:lvl2pPr marL="4572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2pPr>
            <a:lvl3pPr marL="9144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3pPr>
            <a:lvl4pPr marL="13716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4pPr>
            <a:lvl5pPr marL="1828800" indent="0" algn="ctr" defTabSz="914400" rtl="0" eaLnBrk="1" latinLnBrk="0" hangingPunct="1">
              <a:lnSpc>
                <a:spcPct val="110000"/>
              </a:lnSpc>
              <a:spcBef>
                <a:spcPct val="0"/>
              </a:spcBef>
              <a:buNone/>
              <a:defRPr lang="en-US" sz="3600" b="0" kern="1200" dirty="0">
                <a:solidFill>
                  <a:schemeClr val="tx2"/>
                </a:solidFill>
                <a:latin typeface="+mj-lt"/>
                <a:ea typeface="+mj-ea"/>
                <a:cs typeface="+mj-cs"/>
              </a:defRPr>
            </a:lvl5pPr>
          </a:lstStyle>
          <a:p>
            <a:pPr lvl="0"/>
            <a:r>
              <a:rPr lang="en-US" dirty="0"/>
              <a:t>Edit Master text styles</a:t>
            </a:r>
          </a:p>
        </p:txBody>
      </p:sp>
    </p:spTree>
    <p:extLst>
      <p:ext uri="{BB962C8B-B14F-4D97-AF65-F5344CB8AC3E}">
        <p14:creationId xmlns:p14="http://schemas.microsoft.com/office/powerpoint/2010/main" val="303232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5.xml><?xml version="1.0" encoding="utf-8"?>
<p:sldLayout xmlns:a="http://schemas.openxmlformats.org/drawingml/2006/main" xmlns:r="http://schemas.openxmlformats.org/officeDocument/2006/relationships" xmlns:p="http://schemas.openxmlformats.org/presentationml/2006/main" type="obj" preserve="1">
  <p:cSld name="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28379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4_Title and Bullets">
    <p:spTree>
      <p:nvGrpSpPr>
        <p:cNvPr id="1" name=""/>
        <p:cNvGrpSpPr/>
        <p:nvPr/>
      </p:nvGrpSpPr>
      <p:grpSpPr>
        <a:xfrm>
          <a:off x="0" y="0"/>
          <a:ext cx="0" cy="0"/>
          <a:chOff x="0" y="0"/>
          <a:chExt cx="0" cy="0"/>
        </a:xfrm>
      </p:grpSpPr>
      <p:sp>
        <p:nvSpPr>
          <p:cNvPr id="2" name="Title 1"/>
          <p:cNvSpPr>
            <a:spLocks noGrp="1"/>
          </p:cNvSpPr>
          <p:nvPr>
            <p:ph type="title"/>
          </p:nvPr>
        </p:nvSpPr>
        <p:spPr>
          <a:xfrm>
            <a:off x="838200" y="977030"/>
            <a:ext cx="4347575" cy="1325563"/>
          </a:xfrm>
        </p:spPr>
        <p:txBody>
          <a:bodyPr anchor="t"/>
          <a:lstStyle/>
          <a:p>
            <a:r>
              <a:rPr lang="en-US" dirty="0"/>
              <a:t>Click to edit Master title style</a:t>
            </a:r>
          </a:p>
        </p:txBody>
      </p:sp>
      <p:sp>
        <p:nvSpPr>
          <p:cNvPr id="3" name="Content Placeholder 2"/>
          <p:cNvSpPr>
            <a:spLocks noGrp="1"/>
          </p:cNvSpPr>
          <p:nvPr>
            <p:ph idx="1"/>
          </p:nvPr>
        </p:nvSpPr>
        <p:spPr>
          <a:xfrm>
            <a:off x="5536504" y="977030"/>
            <a:ext cx="5817296" cy="500628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96410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2_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838200" y="2295939"/>
            <a:ext cx="10515600" cy="36873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5"/>
          <p:cNvSpPr>
            <a:spLocks noGrp="1"/>
          </p:cNvSpPr>
          <p:nvPr>
            <p:ph type="body" sz="quarter" idx="10"/>
          </p:nvPr>
        </p:nvSpPr>
        <p:spPr>
          <a:xfrm>
            <a:off x="838200" y="1665961"/>
            <a:ext cx="10515600" cy="629977"/>
          </a:xfrm>
        </p:spPr>
        <p:txBody>
          <a:bodyPr/>
          <a:lstStyle>
            <a:lvl1pPr marL="0" indent="0" algn="l" defTabSz="914400" rtl="0" eaLnBrk="1" latinLnBrk="0" hangingPunct="1">
              <a:lnSpc>
                <a:spcPct val="110000"/>
              </a:lnSpc>
              <a:spcBef>
                <a:spcPct val="0"/>
              </a:spcBef>
              <a:buNone/>
              <a:defRPr lang="en-US" sz="2400" b="0" kern="1200" dirty="0" smtClean="0">
                <a:solidFill>
                  <a:schemeClr val="tx2"/>
                </a:solidFill>
                <a:latin typeface="+mj-lt"/>
                <a:ea typeface="+mj-ea"/>
                <a:cs typeface="+mj-cs"/>
              </a:defRPr>
            </a:lvl1pPr>
            <a:lvl2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2pPr>
            <a:lvl3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3pPr>
            <a:lvl4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4pPr>
            <a:lvl5pPr marL="0" indent="0" algn="l" defTabSz="914400" rtl="0" eaLnBrk="1" latinLnBrk="0" hangingPunct="1">
              <a:lnSpc>
                <a:spcPct val="110000"/>
              </a:lnSpc>
              <a:spcBef>
                <a:spcPct val="0"/>
              </a:spcBef>
              <a:buNone/>
              <a:defRPr lang="en-US" sz="2000" b="0" kern="1200" dirty="0">
                <a:solidFill>
                  <a:schemeClr val="accent1"/>
                </a:solidFill>
                <a:latin typeface="+mj-lt"/>
                <a:ea typeface="+mj-ea"/>
                <a:cs typeface="+mj-cs"/>
              </a:defRPr>
            </a:lvl5pPr>
          </a:lstStyle>
          <a:p>
            <a:pPr lvl="0"/>
            <a:r>
              <a:rPr lang="en-US" dirty="0"/>
              <a:t>Edit Master text styles</a:t>
            </a:r>
          </a:p>
        </p:txBody>
      </p:sp>
    </p:spTree>
    <p:extLst>
      <p:ext uri="{BB962C8B-B14F-4D97-AF65-F5344CB8AC3E}">
        <p14:creationId xmlns:p14="http://schemas.microsoft.com/office/powerpoint/2010/main" val="3301517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8.xml><?xml version="1.0" encoding="utf-8"?>
<p:sldLayout xmlns:a="http://schemas.openxmlformats.org/drawingml/2006/main" xmlns:r="http://schemas.openxmlformats.org/officeDocument/2006/relationships" xmlns:p="http://schemas.openxmlformats.org/presentationml/2006/main" type="obj" preserve="1">
  <p:cSld name="Title and Paragrap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marL="0" indent="0">
              <a:lnSpc>
                <a:spcPct val="110000"/>
              </a:lnSpc>
              <a:buNone/>
              <a:defRPr/>
            </a:lvl1pPr>
            <a:lvl2pPr marL="0" indent="0">
              <a:buNone/>
              <a:defRPr/>
            </a:lvl2pPr>
            <a:lvl3pPr marL="0" indent="0">
              <a:buNone/>
              <a:defRPr/>
            </a:lvl3pPr>
            <a:lvl4pPr marL="0" indent="0">
              <a:buNone/>
              <a:defRPr/>
            </a:lvl4pPr>
            <a:lvl5pPr marL="0" indent="0">
              <a:buNone/>
              <a:defRPr/>
            </a:lvl5pPr>
          </a:lstStyle>
          <a:p>
            <a:pPr lvl="0"/>
            <a:r>
              <a:rPr lang="en-US"/>
              <a:t>Click to edit Master text styles</a:t>
            </a:r>
          </a:p>
        </p:txBody>
      </p:sp>
    </p:spTree>
    <p:extLst>
      <p:ext uri="{BB962C8B-B14F-4D97-AF65-F5344CB8AC3E}">
        <p14:creationId xmlns:p14="http://schemas.microsoft.com/office/powerpoint/2010/main" val="312212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9.xml><?xml version="1.0" encoding="utf-8"?>
<p:sldLayout xmlns:a="http://schemas.openxmlformats.org/drawingml/2006/main" xmlns:r="http://schemas.openxmlformats.org/officeDocument/2006/relationships" xmlns:p="http://schemas.openxmlformats.org/presentationml/2006/main" type="obj" preserve="1">
  <p:cSld name="2_Title and Paragraph">
    <p:spTree>
      <p:nvGrpSpPr>
        <p:cNvPr id="1" name=""/>
        <p:cNvGrpSpPr/>
        <p:nvPr/>
      </p:nvGrpSpPr>
      <p:grpSpPr>
        <a:xfrm>
          <a:off x="0" y="0"/>
          <a:ext cx="0" cy="0"/>
          <a:chOff x="0" y="0"/>
          <a:chExt cx="0" cy="0"/>
        </a:xfrm>
      </p:grpSpPr>
      <p:sp>
        <p:nvSpPr>
          <p:cNvPr id="2" name="Title 1"/>
          <p:cNvSpPr>
            <a:spLocks noGrp="1"/>
          </p:cNvSpPr>
          <p:nvPr>
            <p:ph type="title"/>
          </p:nvPr>
        </p:nvSpPr>
        <p:spPr>
          <a:xfrm>
            <a:off x="838200" y="1068309"/>
            <a:ext cx="4347575" cy="1325563"/>
          </a:xfrm>
        </p:spPr>
        <p:txBody>
          <a:bodyPr anchor="t"/>
          <a:lstStyle/>
          <a:p>
            <a:r>
              <a:rPr lang="en-US" dirty="0"/>
              <a:t>Click to edit Master title style</a:t>
            </a:r>
          </a:p>
        </p:txBody>
      </p:sp>
      <p:sp>
        <p:nvSpPr>
          <p:cNvPr id="3" name="Content Placeholder 2"/>
          <p:cNvSpPr>
            <a:spLocks noGrp="1"/>
          </p:cNvSpPr>
          <p:nvPr>
            <p:ph idx="1"/>
          </p:nvPr>
        </p:nvSpPr>
        <p:spPr>
          <a:xfrm>
            <a:off x="5536504" y="1068309"/>
            <a:ext cx="5817295" cy="4351338"/>
          </a:xfrm>
        </p:spPr>
        <p:txBody>
          <a:bodyPr/>
          <a:lstStyle>
            <a:lvl1pPr marL="0" indent="0">
              <a:lnSpc>
                <a:spcPct val="110000"/>
              </a:lnSpc>
              <a:buNone/>
              <a:defRPr/>
            </a:lvl1pPr>
            <a:lvl2pPr marL="0" indent="0">
              <a:buNone/>
              <a:defRPr/>
            </a:lvl2pPr>
            <a:lvl3pPr marL="0" indent="0">
              <a:buNone/>
              <a:defRPr/>
            </a:lvl3pPr>
            <a:lvl4pPr marL="0" indent="0">
              <a:buNone/>
              <a:defRPr/>
            </a:lvl4pPr>
            <a:lvl5pPr marL="0" indent="0">
              <a:buNone/>
              <a:defRPr/>
            </a:lvl5pPr>
          </a:lstStyle>
          <a:p>
            <a:pPr lvl="0"/>
            <a:r>
              <a:rPr lang="en-US" dirty="0"/>
              <a:t>Click to edit Master text styles</a:t>
            </a:r>
          </a:p>
        </p:txBody>
      </p:sp>
    </p:spTree>
    <p:extLst>
      <p:ext uri="{BB962C8B-B14F-4D97-AF65-F5344CB8AC3E}">
        <p14:creationId xmlns:p14="http://schemas.microsoft.com/office/powerpoint/2010/main" val="3875013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517045"/>
            <a:ext cx="10515600" cy="1997555"/>
          </a:xfrm>
        </p:spPr>
        <p:txBody>
          <a:bodyPr anchor="b"/>
          <a:lstStyle>
            <a:lvl1pPr algn="ctr">
              <a:defRPr sz="4800"/>
            </a:lvl1pPr>
          </a:lstStyle>
          <a:p>
            <a:r>
              <a:rPr lang="en-US" dirty="0"/>
              <a:t>Click to edit Master title style</a:t>
            </a:r>
          </a:p>
        </p:txBody>
      </p:sp>
      <p:sp>
        <p:nvSpPr>
          <p:cNvPr id="3" name="Text Placeholder 2"/>
          <p:cNvSpPr>
            <a:spLocks noGrp="1"/>
          </p:cNvSpPr>
          <p:nvPr>
            <p:ph type="body" idx="1"/>
          </p:nvPr>
        </p:nvSpPr>
        <p:spPr>
          <a:xfrm>
            <a:off x="831851" y="2879934"/>
            <a:ext cx="10515600" cy="1500187"/>
          </a:xfrm>
        </p:spPr>
        <p:txBody>
          <a:bodyPr/>
          <a:lstStyle>
            <a:lvl1pPr marL="0" indent="0" algn="ctr">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702335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517044"/>
            <a:ext cx="10515600" cy="1997555"/>
          </a:xfrm>
        </p:spPr>
        <p:txBody>
          <a:bodyPr anchor="b"/>
          <a:lstStyle>
            <a:lvl1pPr algn="ctr">
              <a:defRPr sz="4800"/>
            </a:lvl1pPr>
          </a:lstStyle>
          <a:p>
            <a:r>
              <a:rPr lang="en-US" dirty="0"/>
              <a:t>Click to edit Master title style</a:t>
            </a:r>
          </a:p>
        </p:txBody>
      </p:sp>
    </p:spTree>
    <p:extLst>
      <p:ext uri="{BB962C8B-B14F-4D97-AF65-F5344CB8AC3E}">
        <p14:creationId xmlns:p14="http://schemas.microsoft.com/office/powerpoint/2010/main" val="4206612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1.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517045"/>
            <a:ext cx="10515600" cy="1997555"/>
          </a:xfrm>
        </p:spPr>
        <p:txBody>
          <a:bodyPr anchor="b"/>
          <a:lstStyle>
            <a:lvl1pPr algn="ctr">
              <a:defRPr sz="4800"/>
            </a:lvl1pPr>
          </a:lstStyle>
          <a:p>
            <a:r>
              <a:rPr lang="en-US" dirty="0"/>
              <a:t>Click to edit Master title style</a:t>
            </a:r>
          </a:p>
        </p:txBody>
      </p:sp>
      <p:sp>
        <p:nvSpPr>
          <p:cNvPr id="3" name="Text Placeholder 2"/>
          <p:cNvSpPr>
            <a:spLocks noGrp="1"/>
          </p:cNvSpPr>
          <p:nvPr>
            <p:ph type="body" idx="1"/>
          </p:nvPr>
        </p:nvSpPr>
        <p:spPr>
          <a:xfrm>
            <a:off x="831851" y="2879934"/>
            <a:ext cx="10515600" cy="1500187"/>
          </a:xfrm>
        </p:spPr>
        <p:txBody>
          <a:bodyPr/>
          <a:lstStyle>
            <a:lvl1pPr marL="0" indent="0" algn="ctr">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593945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630496"/>
            <a:ext cx="5181600" cy="45354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630496"/>
            <a:ext cx="5181600" cy="4535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68959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3.xml><?xml version="1.0" encoding="utf-8"?>
<p:sldLayout xmlns:a="http://schemas.openxmlformats.org/drawingml/2006/main" xmlns:r="http://schemas.openxmlformats.org/officeDocument/2006/relationships" xmlns:p="http://schemas.openxmlformats.org/presentationml/2006/main" type="twoObj" preserve="1">
  <p:cSld name="4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1" y="1630496"/>
            <a:ext cx="3543300" cy="4535450"/>
          </a:xfrm>
        </p:spPr>
        <p:txBody>
          <a:bodyPr/>
          <a:lstStyle>
            <a:lvl1pPr>
              <a:defRPr sz="16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572001" y="1630496"/>
            <a:ext cx="3543300" cy="4535450"/>
          </a:xfrm>
        </p:spPr>
        <p:txBody>
          <a:bodyPr/>
          <a:lstStyle>
            <a:lvl1pPr>
              <a:defRPr sz="1600"/>
            </a:lvl1pPr>
            <a:lvl2pPr>
              <a:defRPr sz="1400"/>
            </a:lvl2pPr>
            <a:lvl3pPr>
              <a:defRPr sz="12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66711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2295939"/>
            <a:ext cx="5181600" cy="38592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2295939"/>
            <a:ext cx="5181600" cy="3859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0"/>
          </p:nvPr>
        </p:nvSpPr>
        <p:spPr>
          <a:xfrm>
            <a:off x="838200" y="1628383"/>
            <a:ext cx="10515600" cy="667555"/>
          </a:xfrm>
        </p:spPr>
        <p:txBody>
          <a:bodyPr/>
          <a:lstStyle>
            <a:lvl1pPr marL="0" indent="0" algn="l" defTabSz="914400" rtl="0" eaLnBrk="1" latinLnBrk="0" hangingPunct="1">
              <a:lnSpc>
                <a:spcPct val="110000"/>
              </a:lnSpc>
              <a:spcBef>
                <a:spcPct val="0"/>
              </a:spcBef>
              <a:buNone/>
              <a:defRPr lang="en-US" sz="2400" b="0" kern="1200" dirty="0" smtClean="0">
                <a:solidFill>
                  <a:schemeClr val="tx2"/>
                </a:solidFill>
                <a:latin typeface="+mj-lt"/>
                <a:ea typeface="+mj-ea"/>
                <a:cs typeface="+mj-cs"/>
              </a:defRPr>
            </a:lvl1pPr>
            <a:lvl2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2pPr>
            <a:lvl3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3pPr>
            <a:lvl4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4pPr>
            <a:lvl5pPr marL="0" indent="0" algn="l" defTabSz="914400" rtl="0" eaLnBrk="1" latinLnBrk="0" hangingPunct="1">
              <a:lnSpc>
                <a:spcPct val="110000"/>
              </a:lnSpc>
              <a:spcBef>
                <a:spcPct val="0"/>
              </a:spcBef>
              <a:buNone/>
              <a:defRPr lang="en-US" sz="2000" b="0" kern="1200" dirty="0">
                <a:solidFill>
                  <a:schemeClr val="accent1"/>
                </a:solidFill>
                <a:latin typeface="+mj-lt"/>
                <a:ea typeface="+mj-ea"/>
                <a:cs typeface="+mj-cs"/>
              </a:defRPr>
            </a:lvl5pPr>
          </a:lstStyle>
          <a:p>
            <a:pPr lvl="0"/>
            <a:r>
              <a:rPr lang="en-US" dirty="0"/>
              <a:t>Edit Master text styles</a:t>
            </a:r>
          </a:p>
        </p:txBody>
      </p:sp>
    </p:spTree>
    <p:extLst>
      <p:ext uri="{BB962C8B-B14F-4D97-AF65-F5344CB8AC3E}">
        <p14:creationId xmlns:p14="http://schemas.microsoft.com/office/powerpoint/2010/main" val="3584842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475129"/>
            <a:ext cx="10515600" cy="1018977"/>
          </a:xfrm>
        </p:spPr>
        <p:txBody>
          <a:bodyPr/>
          <a:lstStyle/>
          <a:p>
            <a:r>
              <a:rPr lang="en-US" dirty="0"/>
              <a:t>Click to edit Master title style</a:t>
            </a:r>
          </a:p>
        </p:txBody>
      </p:sp>
      <p:sp>
        <p:nvSpPr>
          <p:cNvPr id="3" name="Text Placeholder 2"/>
          <p:cNvSpPr>
            <a:spLocks noGrp="1"/>
          </p:cNvSpPr>
          <p:nvPr>
            <p:ph type="body" idx="1"/>
          </p:nvPr>
        </p:nvSpPr>
        <p:spPr>
          <a:xfrm>
            <a:off x="839789" y="1557193"/>
            <a:ext cx="5157787" cy="697509"/>
          </a:xfrm>
          <a:solidFill>
            <a:schemeClr val="accent2"/>
          </a:solidFill>
        </p:spPr>
        <p:txBody>
          <a:bodyPr anchor="ctr" anchorCtr="0"/>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317789"/>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1" y="1557193"/>
            <a:ext cx="5183188" cy="697509"/>
          </a:xfrm>
          <a:solidFill>
            <a:schemeClr val="accent2"/>
          </a:solidFill>
        </p:spPr>
        <p:txBody>
          <a:bodyPr anchor="ctr" anchorCtr="0"/>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317789"/>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13191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6.xml><?xml version="1.0" encoding="utf-8"?>
<p:sldLayout xmlns:a="http://schemas.openxmlformats.org/drawingml/2006/main" xmlns:r="http://schemas.openxmlformats.org/officeDocument/2006/relationships" xmlns:p="http://schemas.openxmlformats.org/presentationml/2006/main" type="twoObj" preserve="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1" y="1630496"/>
            <a:ext cx="3438938" cy="4535450"/>
          </a:xfrm>
        </p:spPr>
        <p:txBody>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376531" y="1630496"/>
            <a:ext cx="3438938" cy="4535450"/>
          </a:xfrm>
        </p:spPr>
        <p:txBody>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3"/>
          <p:cNvSpPr>
            <a:spLocks noGrp="1"/>
          </p:cNvSpPr>
          <p:nvPr>
            <p:ph sz="half" idx="10"/>
          </p:nvPr>
        </p:nvSpPr>
        <p:spPr>
          <a:xfrm>
            <a:off x="7914861" y="1630496"/>
            <a:ext cx="3438938" cy="4535450"/>
          </a:xfrm>
        </p:spPr>
        <p:txBody>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67081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7.xml><?xml version="1.0" encoding="utf-8"?>
<p:sldLayout xmlns:a="http://schemas.openxmlformats.org/drawingml/2006/main" xmlns:r="http://schemas.openxmlformats.org/officeDocument/2006/relationships" xmlns:p="http://schemas.openxmlformats.org/presentationml/2006/main" type="obj" preserve="1">
  <p:cSld name="1_Title and Paragraph">
    <p:spTree>
      <p:nvGrpSpPr>
        <p:cNvPr id="1" name=""/>
        <p:cNvGrpSpPr/>
        <p:nvPr/>
      </p:nvGrpSpPr>
      <p:grpSpPr>
        <a:xfrm>
          <a:off x="0" y="0"/>
          <a:ext cx="0" cy="0"/>
          <a:chOff x="0" y="0"/>
          <a:chExt cx="0" cy="0"/>
        </a:xfrm>
      </p:grpSpPr>
      <p:sp>
        <p:nvSpPr>
          <p:cNvPr id="2" name="Title 1"/>
          <p:cNvSpPr>
            <a:spLocks noGrp="1"/>
          </p:cNvSpPr>
          <p:nvPr>
            <p:ph type="title"/>
          </p:nvPr>
        </p:nvSpPr>
        <p:spPr>
          <a:xfrm>
            <a:off x="2423492" y="4701211"/>
            <a:ext cx="7346674" cy="1325563"/>
          </a:xfrm>
        </p:spPr>
        <p:txBody>
          <a:bodyPr anchor="t"/>
          <a:lstStyle>
            <a:lvl1pPr algn="r">
              <a:defRPr sz="2000">
                <a:solidFill>
                  <a:schemeClr val="bg2">
                    <a:lumMod val="50000"/>
                  </a:schemeClr>
                </a:solidFill>
              </a:defRPr>
            </a:lvl1pPr>
          </a:lstStyle>
          <a:p>
            <a:r>
              <a:rPr lang="en-US" dirty="0"/>
              <a:t>Click to edit Master title style</a:t>
            </a:r>
          </a:p>
        </p:txBody>
      </p:sp>
      <p:sp>
        <p:nvSpPr>
          <p:cNvPr id="3" name="Content Placeholder 2"/>
          <p:cNvSpPr>
            <a:spLocks noGrp="1"/>
          </p:cNvSpPr>
          <p:nvPr>
            <p:ph idx="1"/>
          </p:nvPr>
        </p:nvSpPr>
        <p:spPr>
          <a:xfrm>
            <a:off x="2423492" y="1808922"/>
            <a:ext cx="7346674" cy="2733261"/>
          </a:xfrm>
        </p:spPr>
        <p:txBody>
          <a:bodyPr/>
          <a:lstStyle>
            <a:lvl1pPr marL="91440" indent="-457200">
              <a:lnSpc>
                <a:spcPct val="110000"/>
              </a:lnSpc>
              <a:buNone/>
              <a:defRPr/>
            </a:lvl1pPr>
            <a:lvl2pPr marL="0" indent="0">
              <a:buNone/>
              <a:defRPr/>
            </a:lvl2pPr>
            <a:lvl3pPr marL="0" indent="0">
              <a:buNone/>
              <a:defRPr/>
            </a:lvl3pPr>
            <a:lvl4pPr marL="0" indent="0">
              <a:buNone/>
              <a:defRPr/>
            </a:lvl4pPr>
            <a:lvl5pPr marL="0" indent="0">
              <a:buNone/>
              <a:defRPr/>
            </a:lvl5pPr>
          </a:lstStyle>
          <a:p>
            <a:pPr lvl="0"/>
            <a:r>
              <a:rPr lang="en-US" dirty="0"/>
              <a:t>Click to edit Master text styles</a:t>
            </a:r>
          </a:p>
        </p:txBody>
      </p:sp>
    </p:spTree>
    <p:extLst>
      <p:ext uri="{BB962C8B-B14F-4D97-AF65-F5344CB8AC3E}">
        <p14:creationId xmlns:p14="http://schemas.microsoft.com/office/powerpoint/2010/main" val="3380085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354612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sp>
        <p:nvSpPr>
          <p:cNvPr id="3" name="Rectangle 2"/>
          <p:cNvSpPr/>
          <p:nvPr userDrawn="1"/>
        </p:nvSpPr>
        <p:spPr>
          <a:xfrm>
            <a:off x="0" y="1"/>
            <a:ext cx="12192000" cy="21273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171483"/>
            <a:ext cx="10515600" cy="1783926"/>
          </a:xfrm>
        </p:spPr>
        <p:txBody>
          <a:bodyPr anchor="b"/>
          <a:lstStyle>
            <a:lvl1pPr algn="ctr">
              <a:defRPr sz="4400">
                <a:solidFill>
                  <a:schemeClr val="bg1"/>
                </a:solidFill>
              </a:defRPr>
            </a:lvl1pPr>
          </a:lstStyle>
          <a:p>
            <a:r>
              <a:rPr lang="en-US" dirty="0"/>
              <a:t>Click to edit Master title style</a:t>
            </a:r>
          </a:p>
        </p:txBody>
      </p:sp>
      <p:sp>
        <p:nvSpPr>
          <p:cNvPr id="5" name="Text Placeholder 5"/>
          <p:cNvSpPr>
            <a:spLocks noGrp="1"/>
          </p:cNvSpPr>
          <p:nvPr>
            <p:ph type="body" sz="quarter" idx="10"/>
          </p:nvPr>
        </p:nvSpPr>
        <p:spPr>
          <a:xfrm>
            <a:off x="838200" y="2298837"/>
            <a:ext cx="10515600" cy="775252"/>
          </a:xfrm>
        </p:spPr>
        <p:txBody>
          <a:bodyPr/>
          <a:lstStyle>
            <a:lvl1pPr marL="0" indent="0" algn="ctr" defTabSz="914400" rtl="0" eaLnBrk="1" latinLnBrk="0" hangingPunct="1">
              <a:lnSpc>
                <a:spcPct val="110000"/>
              </a:lnSpc>
              <a:spcBef>
                <a:spcPct val="0"/>
              </a:spcBef>
              <a:buNone/>
              <a:defRPr lang="en-US" sz="2000" b="0" kern="1200" dirty="0" smtClean="0">
                <a:solidFill>
                  <a:schemeClr val="tx1">
                    <a:lumMod val="65000"/>
                    <a:lumOff val="35000"/>
                  </a:schemeClr>
                </a:solidFill>
                <a:latin typeface="+mj-lt"/>
                <a:ea typeface="+mj-ea"/>
                <a:cs typeface="+mj-cs"/>
              </a:defRPr>
            </a:lvl1pPr>
            <a:lvl2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2pPr>
            <a:lvl3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3pPr>
            <a:lvl4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4pPr>
            <a:lvl5pPr marL="0" indent="0" algn="l" defTabSz="914400" rtl="0" eaLnBrk="1" latinLnBrk="0" hangingPunct="1">
              <a:lnSpc>
                <a:spcPct val="110000"/>
              </a:lnSpc>
              <a:spcBef>
                <a:spcPct val="0"/>
              </a:spcBef>
              <a:buNone/>
              <a:defRPr lang="en-US" sz="2000" b="0" kern="1200" dirty="0">
                <a:solidFill>
                  <a:schemeClr val="accent1"/>
                </a:solidFill>
                <a:latin typeface="+mj-lt"/>
                <a:ea typeface="+mj-ea"/>
                <a:cs typeface="+mj-cs"/>
              </a:defRPr>
            </a:lvl5pPr>
          </a:lstStyle>
          <a:p>
            <a:pPr lvl="0"/>
            <a:r>
              <a:rPr lang="en-US" dirty="0"/>
              <a:t>Edit Master text styles</a:t>
            </a:r>
          </a:p>
        </p:txBody>
      </p:sp>
      <p:sp>
        <p:nvSpPr>
          <p:cNvPr id="6" name="Rectangle 5">
            <a:extLst>
              <a:ext uri="{FF2B5EF4-FFF2-40B4-BE49-F238E27FC236}">
                <a16:creationId xmlns:a16="http://schemas.microsoft.com/office/drawing/2014/main" id="{186B0801-AA45-4750-B26A-0926E1E037AF}"/>
              </a:ext>
            </a:extLst>
          </p:cNvPr>
          <p:cNvSpPr/>
          <p:nvPr userDrawn="1"/>
        </p:nvSpPr>
        <p:spPr>
          <a:xfrm>
            <a:off x="0" y="2126891"/>
            <a:ext cx="12192000" cy="1719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4011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630496"/>
            <a:ext cx="5181600" cy="45354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630496"/>
            <a:ext cx="5181600" cy="4535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73667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838200" y="1520687"/>
            <a:ext cx="10515600" cy="775252"/>
          </a:xfrm>
        </p:spPr>
        <p:txBody>
          <a:bodyPr/>
          <a:lstStyle>
            <a:lvl1pPr marL="0" indent="0" algn="l" defTabSz="914400" rtl="0" eaLnBrk="1" latinLnBrk="0" hangingPunct="1">
              <a:lnSpc>
                <a:spcPct val="110000"/>
              </a:lnSpc>
              <a:spcBef>
                <a:spcPct val="0"/>
              </a:spcBef>
              <a:buNone/>
              <a:defRPr lang="en-US" sz="2000" b="0" kern="1200" dirty="0" smtClean="0">
                <a:solidFill>
                  <a:schemeClr val="tx2"/>
                </a:solidFill>
                <a:latin typeface="+mj-lt"/>
                <a:ea typeface="+mj-ea"/>
                <a:cs typeface="+mj-cs"/>
              </a:defRPr>
            </a:lvl1pPr>
            <a:lvl2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2pPr>
            <a:lvl3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3pPr>
            <a:lvl4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4pPr>
            <a:lvl5pPr marL="0" indent="0" algn="l" defTabSz="914400" rtl="0" eaLnBrk="1" latinLnBrk="0" hangingPunct="1">
              <a:lnSpc>
                <a:spcPct val="110000"/>
              </a:lnSpc>
              <a:spcBef>
                <a:spcPct val="0"/>
              </a:spcBef>
              <a:buNone/>
              <a:defRPr lang="en-US" sz="2000" b="0" kern="1200" dirty="0">
                <a:solidFill>
                  <a:schemeClr val="accent1"/>
                </a:solidFill>
                <a:latin typeface="+mj-lt"/>
                <a:ea typeface="+mj-ea"/>
                <a:cs typeface="+mj-cs"/>
              </a:defRPr>
            </a:lvl5pPr>
          </a:lstStyle>
          <a:p>
            <a:pPr lvl="0"/>
            <a:r>
              <a:rPr lang="en-US" dirty="0"/>
              <a:t>Edit Master text styles</a:t>
            </a:r>
          </a:p>
        </p:txBody>
      </p:sp>
    </p:spTree>
    <p:extLst>
      <p:ext uri="{BB962C8B-B14F-4D97-AF65-F5344CB8AC3E}">
        <p14:creationId xmlns:p14="http://schemas.microsoft.com/office/powerpoint/2010/main" val="3858118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742814"/>
            <a:ext cx="10515600" cy="648127"/>
          </a:xfrm>
        </p:spPr>
        <p:txBody>
          <a:bodyPr anchor="b"/>
          <a:lstStyle>
            <a:lvl1pPr algn="ctr">
              <a:defRPr sz="2800" b="0">
                <a:solidFill>
                  <a:schemeClr val="accent1"/>
                </a:solidFill>
              </a:defRPr>
            </a:lvl1pPr>
          </a:lstStyle>
          <a:p>
            <a:r>
              <a:rPr lang="en-US" dirty="0"/>
              <a:t>Click to edit Master title style</a:t>
            </a:r>
          </a:p>
        </p:txBody>
      </p:sp>
      <p:sp>
        <p:nvSpPr>
          <p:cNvPr id="5" name="Text Placeholder 3"/>
          <p:cNvSpPr>
            <a:spLocks noGrp="1"/>
          </p:cNvSpPr>
          <p:nvPr>
            <p:ph type="body" sz="half" idx="2"/>
          </p:nvPr>
        </p:nvSpPr>
        <p:spPr>
          <a:xfrm>
            <a:off x="839787" y="1557758"/>
            <a:ext cx="10514012" cy="426308"/>
          </a:xfrm>
        </p:spPr>
        <p:txBody>
          <a:bodyPr/>
          <a:lstStyle>
            <a:lvl1pPr marL="0" indent="0" algn="ctr">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1980167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92085"/>
            <a:ext cx="10515600" cy="648127"/>
          </a:xfrm>
        </p:spPr>
        <p:txBody>
          <a:bodyPr/>
          <a:lstStyle>
            <a:lvl1pPr algn="ctr">
              <a:defRPr sz="2800" b="0">
                <a:solidFill>
                  <a:schemeClr val="accent1"/>
                </a:solidFill>
              </a:defRPr>
            </a:lvl1pPr>
          </a:lstStyle>
          <a:p>
            <a:r>
              <a:rPr lang="en-US" dirty="0"/>
              <a:t>Click to edit Master title style</a:t>
            </a:r>
          </a:p>
        </p:txBody>
      </p:sp>
    </p:spTree>
    <p:extLst>
      <p:ext uri="{BB962C8B-B14F-4D97-AF65-F5344CB8AC3E}">
        <p14:creationId xmlns:p14="http://schemas.microsoft.com/office/powerpoint/2010/main" val="3645264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4354157" cy="1990799"/>
          </a:xfrm>
        </p:spPr>
        <p:txBody>
          <a:bodyPr anchor="b"/>
          <a:lstStyle>
            <a:lvl1pPr algn="ctr">
              <a:defRPr sz="2800" b="0">
                <a:solidFill>
                  <a:schemeClr val="accent1"/>
                </a:solidFill>
              </a:defRPr>
            </a:lvl1pPr>
          </a:lstStyle>
          <a:p>
            <a:r>
              <a:rPr lang="en-US" dirty="0"/>
              <a:t>Click to edit Master title style</a:t>
            </a:r>
          </a:p>
        </p:txBody>
      </p:sp>
      <p:sp>
        <p:nvSpPr>
          <p:cNvPr id="5" name="Text Placeholder 3"/>
          <p:cNvSpPr>
            <a:spLocks noGrp="1"/>
          </p:cNvSpPr>
          <p:nvPr>
            <p:ph type="body" sz="half" idx="2"/>
          </p:nvPr>
        </p:nvSpPr>
        <p:spPr>
          <a:xfrm>
            <a:off x="839787" y="2589322"/>
            <a:ext cx="4353500" cy="1778282"/>
          </a:xfrm>
        </p:spPr>
        <p:txBody>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3713332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7115827" cy="1990799"/>
          </a:xfrm>
        </p:spPr>
        <p:txBody>
          <a:bodyPr anchor="b"/>
          <a:lstStyle>
            <a:lvl1pPr algn="ctr">
              <a:defRPr sz="3600" b="0">
                <a:solidFill>
                  <a:schemeClr val="accent1"/>
                </a:solidFill>
              </a:defRPr>
            </a:lvl1pPr>
          </a:lstStyle>
          <a:p>
            <a:r>
              <a:rPr lang="en-US" dirty="0"/>
              <a:t>Click to edit Master title style</a:t>
            </a:r>
          </a:p>
        </p:txBody>
      </p:sp>
      <p:sp>
        <p:nvSpPr>
          <p:cNvPr id="5" name="Text Placeholder 3"/>
          <p:cNvSpPr>
            <a:spLocks noGrp="1"/>
          </p:cNvSpPr>
          <p:nvPr>
            <p:ph type="body" sz="half" idx="2"/>
          </p:nvPr>
        </p:nvSpPr>
        <p:spPr>
          <a:xfrm>
            <a:off x="839786" y="2589322"/>
            <a:ext cx="7114753" cy="1778282"/>
          </a:xfrm>
        </p:spPr>
        <p:txBody>
          <a:bodyPr/>
          <a:lstStyle>
            <a:lvl1pPr marL="0" indent="0" algn="ctr">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2101647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13150"/>
            <a:ext cx="3481137" cy="2221333"/>
          </a:xfrm>
        </p:spPr>
        <p:txBody>
          <a:bodyPr anchor="b"/>
          <a:lstStyle>
            <a:lvl1pPr algn="ctr">
              <a:defRPr sz="2800" b="0">
                <a:solidFill>
                  <a:schemeClr val="accent1"/>
                </a:solidFill>
              </a:defRPr>
            </a:lvl1pPr>
          </a:lstStyle>
          <a:p>
            <a:r>
              <a:rPr lang="en-US" dirty="0"/>
              <a:t>Click to edit Master title style</a:t>
            </a:r>
          </a:p>
        </p:txBody>
      </p:sp>
      <p:sp>
        <p:nvSpPr>
          <p:cNvPr id="5" name="Text Placeholder 3"/>
          <p:cNvSpPr>
            <a:spLocks noGrp="1"/>
          </p:cNvSpPr>
          <p:nvPr>
            <p:ph type="body" sz="half" idx="2"/>
          </p:nvPr>
        </p:nvSpPr>
        <p:spPr>
          <a:xfrm>
            <a:off x="839787" y="2645300"/>
            <a:ext cx="3480612" cy="1778282"/>
          </a:xfrm>
        </p:spPr>
        <p:txBody>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2272219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6.xml><?xml version="1.0" encoding="utf-8"?>
<p:sldLayout xmlns:a="http://schemas.openxmlformats.org/drawingml/2006/main" xmlns:r="http://schemas.openxmlformats.org/officeDocument/2006/relationships" xmlns:p="http://schemas.openxmlformats.org/presentationml/2006/main" type="obj" preserve="1">
  <p:cSld name="3_Title and Bullets">
    <p:spTree>
      <p:nvGrpSpPr>
        <p:cNvPr id="1" name=""/>
        <p:cNvGrpSpPr/>
        <p:nvPr/>
      </p:nvGrpSpPr>
      <p:grpSpPr>
        <a:xfrm>
          <a:off x="0" y="0"/>
          <a:ext cx="0" cy="0"/>
          <a:chOff x="0" y="0"/>
          <a:chExt cx="0" cy="0"/>
        </a:xfrm>
      </p:grpSpPr>
      <p:sp>
        <p:nvSpPr>
          <p:cNvPr id="2" name="Title 1"/>
          <p:cNvSpPr>
            <a:spLocks noGrp="1"/>
          </p:cNvSpPr>
          <p:nvPr>
            <p:ph type="title"/>
          </p:nvPr>
        </p:nvSpPr>
        <p:spPr>
          <a:xfrm>
            <a:off x="5173578" y="171483"/>
            <a:ext cx="6180221" cy="1325563"/>
          </a:xfrm>
        </p:spPr>
        <p:txBody>
          <a:bodyPr anchor="b"/>
          <a:lstStyle/>
          <a:p>
            <a:r>
              <a:rPr lang="en-US" dirty="0"/>
              <a:t>Click to edit Master title style</a:t>
            </a:r>
          </a:p>
        </p:txBody>
      </p:sp>
      <p:sp>
        <p:nvSpPr>
          <p:cNvPr id="3" name="Content Placeholder 2"/>
          <p:cNvSpPr>
            <a:spLocks noGrp="1"/>
          </p:cNvSpPr>
          <p:nvPr>
            <p:ph idx="1"/>
          </p:nvPr>
        </p:nvSpPr>
        <p:spPr>
          <a:xfrm>
            <a:off x="5173578" y="1631981"/>
            <a:ext cx="6180221"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63766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7.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4259578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720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1_Thank You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634506"/>
            <a:ext cx="10363200" cy="647428"/>
          </a:xfrm>
        </p:spPr>
        <p:txBody>
          <a:bodyPr anchor="t" anchorCtr="0"/>
          <a:lstStyle>
            <a:lvl1pPr algn="ctr">
              <a:defRPr sz="4000"/>
            </a:lvl1pPr>
          </a:lstStyle>
          <a:p>
            <a:r>
              <a:rPr lang="en-US" dirty="0"/>
              <a:t>Click to edit Master title style</a:t>
            </a:r>
          </a:p>
        </p:txBody>
      </p:sp>
      <p:sp>
        <p:nvSpPr>
          <p:cNvPr id="3" name="Subtitle 2"/>
          <p:cNvSpPr>
            <a:spLocks noGrp="1"/>
          </p:cNvSpPr>
          <p:nvPr>
            <p:ph type="subTitle" idx="1" hasCustomPrompt="1"/>
          </p:nvPr>
        </p:nvSpPr>
        <p:spPr>
          <a:xfrm>
            <a:off x="914401" y="2541645"/>
            <a:ext cx="10363199" cy="457200"/>
          </a:xfrm>
        </p:spPr>
        <p:txBody>
          <a:bodyPr/>
          <a:lstStyle>
            <a:lvl1pPr marL="0" indent="0" algn="ctr">
              <a:buNone/>
              <a:defRPr sz="2000" b="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Name</a:t>
            </a:r>
          </a:p>
        </p:txBody>
      </p:sp>
      <p:sp>
        <p:nvSpPr>
          <p:cNvPr id="22" name="Text Placeholder 21"/>
          <p:cNvSpPr>
            <a:spLocks noGrp="1"/>
          </p:cNvSpPr>
          <p:nvPr>
            <p:ph type="body" sz="quarter" idx="10" hasCustomPrompt="1"/>
          </p:nvPr>
        </p:nvSpPr>
        <p:spPr>
          <a:xfrm>
            <a:off x="4719022" y="4881254"/>
            <a:ext cx="4460839" cy="457200"/>
          </a:xfrm>
        </p:spPr>
        <p:txBody>
          <a:bodyPr/>
          <a:lstStyle>
            <a:lvl1pPr marL="0" indent="0" algn="l">
              <a:buNone/>
              <a:defRPr sz="200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Phone Number</a:t>
            </a:r>
          </a:p>
        </p:txBody>
      </p:sp>
      <p:sp>
        <p:nvSpPr>
          <p:cNvPr id="23" name="Text Placeholder 21"/>
          <p:cNvSpPr>
            <a:spLocks noGrp="1"/>
          </p:cNvSpPr>
          <p:nvPr>
            <p:ph type="body" sz="quarter" idx="11" hasCustomPrompt="1"/>
          </p:nvPr>
        </p:nvSpPr>
        <p:spPr>
          <a:xfrm>
            <a:off x="4719022" y="4070497"/>
            <a:ext cx="4460839" cy="457200"/>
          </a:xfrm>
        </p:spPr>
        <p:txBody>
          <a:bodyPr/>
          <a:lstStyle>
            <a:lvl1pPr marL="0" indent="0" algn="l">
              <a:buNone/>
              <a:defRPr sz="200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Email</a:t>
            </a:r>
          </a:p>
        </p:txBody>
      </p:sp>
    </p:spTree>
    <p:extLst>
      <p:ext uri="{BB962C8B-B14F-4D97-AF65-F5344CB8AC3E}">
        <p14:creationId xmlns:p14="http://schemas.microsoft.com/office/powerpoint/2010/main" val="3943067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4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1" y="1630496"/>
            <a:ext cx="3543300" cy="4535450"/>
          </a:xfrm>
        </p:spPr>
        <p:txBody>
          <a:bodyPr/>
          <a:lstStyle>
            <a:lvl1pPr>
              <a:defRPr sz="16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572001" y="1630496"/>
            <a:ext cx="3543300" cy="4535450"/>
          </a:xfrm>
        </p:spPr>
        <p:txBody>
          <a:bodyPr/>
          <a:lstStyle>
            <a:lvl1pPr>
              <a:defRPr sz="1600"/>
            </a:lvl1pPr>
            <a:lvl2pPr>
              <a:defRPr sz="1400"/>
            </a:lvl2pPr>
            <a:lvl3pPr>
              <a:defRPr sz="12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45966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0.xml><?xml version="1.0" encoding="utf-8"?>
<p:sldLayout xmlns:a="http://schemas.openxmlformats.org/drawingml/2006/main" xmlns:r="http://schemas.openxmlformats.org/officeDocument/2006/relationships" xmlns:p="http://schemas.openxmlformats.org/presentationml/2006/main" type="twoObj">
  <p:cSld name="5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1" y="3149600"/>
            <a:ext cx="3543300" cy="3016345"/>
          </a:xfrm>
        </p:spPr>
        <p:txBody>
          <a:bodyPr/>
          <a:lstStyle>
            <a:lvl1pPr>
              <a:spcBef>
                <a:spcPts val="600"/>
              </a:spcBef>
              <a:defRPr sz="1800"/>
            </a:lvl1pPr>
            <a:lvl2pPr>
              <a:spcBef>
                <a:spcPts val="600"/>
              </a:spcBef>
              <a:defRPr sz="1600"/>
            </a:lvl2pPr>
            <a:lvl3pPr>
              <a:spcBef>
                <a:spcPts val="600"/>
              </a:spcBef>
              <a:defRPr sz="1400"/>
            </a:lvl3pPr>
            <a:lvl4pPr>
              <a:spcBef>
                <a:spcPts val="600"/>
              </a:spcBef>
              <a:defRPr sz="1200"/>
            </a:lvl4pPr>
            <a:lvl5pPr>
              <a:spcBef>
                <a:spcPts val="600"/>
              </a:spcBef>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324349" y="3149600"/>
            <a:ext cx="3543300" cy="3016345"/>
          </a:xfrm>
        </p:spPr>
        <p:txBody>
          <a:bodyPr/>
          <a:lstStyle>
            <a:lvl1pPr>
              <a:spcBef>
                <a:spcPts val="600"/>
              </a:spcBef>
              <a:defRPr sz="1800"/>
            </a:lvl1pPr>
            <a:lvl2pPr>
              <a:spcBef>
                <a:spcPts val="600"/>
              </a:spcBef>
              <a:defRPr sz="1600"/>
            </a:lvl2pPr>
            <a:lvl3pPr>
              <a:spcBef>
                <a:spcPts val="600"/>
              </a:spcBef>
              <a:defRPr sz="1400"/>
            </a:lvl3pPr>
            <a:lvl4pPr>
              <a:spcBef>
                <a:spcPts val="600"/>
              </a:spcBef>
              <a:defRPr sz="1200"/>
            </a:lvl4pPr>
            <a:lvl5pPr>
              <a:spcBef>
                <a:spcPts val="600"/>
              </a:spcBef>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3"/>
          <p:cNvSpPr>
            <a:spLocks noGrp="1"/>
          </p:cNvSpPr>
          <p:nvPr>
            <p:ph sz="half" idx="10" hasCustomPrompt="1"/>
          </p:nvPr>
        </p:nvSpPr>
        <p:spPr>
          <a:xfrm>
            <a:off x="838200" y="1122216"/>
            <a:ext cx="10515599" cy="1285704"/>
          </a:xfrm>
        </p:spPr>
        <p:txBody>
          <a:bodyPr/>
          <a:lstStyle>
            <a:lvl1pPr marL="0" indent="0">
              <a:buNone/>
              <a:defRPr sz="2400">
                <a:solidFill>
                  <a:schemeClr val="accent2"/>
                </a:solidFill>
              </a:defRPr>
            </a:lvl1pPr>
            <a:lvl2pPr marL="457200" indent="0">
              <a:buNone/>
              <a:defRPr sz="1400"/>
            </a:lvl2pPr>
            <a:lvl3pPr marL="914400" indent="0">
              <a:buNone/>
              <a:defRPr sz="1200"/>
            </a:lvl3pPr>
            <a:lvl4pPr marL="1371600" indent="0">
              <a:buNone/>
              <a:defRPr sz="1100"/>
            </a:lvl4pPr>
            <a:lvl5pPr marL="1828800" indent="0">
              <a:buNone/>
              <a:defRPr sz="1100"/>
            </a:lvl5pPr>
          </a:lstStyle>
          <a:p>
            <a:pPr lvl="0"/>
            <a:r>
              <a:rPr lang="en-US" dirty="0"/>
              <a:t>Click to edit</a:t>
            </a:r>
          </a:p>
        </p:txBody>
      </p:sp>
      <p:sp>
        <p:nvSpPr>
          <p:cNvPr id="7" name="Content Placeholder 3">
            <a:extLst>
              <a:ext uri="{FF2B5EF4-FFF2-40B4-BE49-F238E27FC236}">
                <a16:creationId xmlns:a16="http://schemas.microsoft.com/office/drawing/2014/main" id="{4527E9ED-32C4-48FB-A38E-29939DA8EC20}"/>
              </a:ext>
            </a:extLst>
          </p:cNvPr>
          <p:cNvSpPr>
            <a:spLocks noGrp="1"/>
          </p:cNvSpPr>
          <p:nvPr>
            <p:ph sz="half" idx="11"/>
          </p:nvPr>
        </p:nvSpPr>
        <p:spPr>
          <a:xfrm>
            <a:off x="7810497" y="3149600"/>
            <a:ext cx="3543300" cy="3016345"/>
          </a:xfrm>
        </p:spPr>
        <p:txBody>
          <a:bodyPr/>
          <a:lstStyle>
            <a:lvl1pPr>
              <a:spcBef>
                <a:spcPts val="600"/>
              </a:spcBef>
              <a:defRPr sz="1800"/>
            </a:lvl1pPr>
            <a:lvl2pPr>
              <a:spcBef>
                <a:spcPts val="600"/>
              </a:spcBef>
              <a:defRPr sz="1600"/>
            </a:lvl2pPr>
            <a:lvl3pPr>
              <a:spcBef>
                <a:spcPts val="600"/>
              </a:spcBef>
              <a:defRPr sz="1400"/>
            </a:lvl3pPr>
            <a:lvl4pPr>
              <a:spcBef>
                <a:spcPts val="600"/>
              </a:spcBef>
              <a:defRPr sz="1200"/>
            </a:lvl4pPr>
            <a:lvl5pPr>
              <a:spcBef>
                <a:spcPts val="600"/>
              </a:spcBef>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3">
            <a:extLst>
              <a:ext uri="{FF2B5EF4-FFF2-40B4-BE49-F238E27FC236}">
                <a16:creationId xmlns:a16="http://schemas.microsoft.com/office/drawing/2014/main" id="{2634DE3B-C841-412E-9CF4-3514056810A9}"/>
              </a:ext>
            </a:extLst>
          </p:cNvPr>
          <p:cNvSpPr>
            <a:spLocks noGrp="1"/>
          </p:cNvSpPr>
          <p:nvPr>
            <p:ph sz="half" idx="12" hasCustomPrompt="1"/>
          </p:nvPr>
        </p:nvSpPr>
        <p:spPr>
          <a:xfrm>
            <a:off x="838200" y="2588028"/>
            <a:ext cx="10515599" cy="550052"/>
          </a:xfrm>
        </p:spPr>
        <p:txBody>
          <a:bodyPr/>
          <a:lstStyle>
            <a:lvl1pPr marL="0" indent="0">
              <a:buNone/>
              <a:defRPr sz="2000">
                <a:solidFill>
                  <a:schemeClr val="accent3"/>
                </a:solidFill>
              </a:defRPr>
            </a:lvl1pPr>
            <a:lvl2pPr marL="457200" indent="0">
              <a:buNone/>
              <a:defRPr sz="1400"/>
            </a:lvl2pPr>
            <a:lvl3pPr marL="914400" indent="0">
              <a:buNone/>
              <a:defRPr sz="1200"/>
            </a:lvl3pPr>
            <a:lvl4pPr marL="1371600" indent="0">
              <a:buNone/>
              <a:defRPr sz="1100"/>
            </a:lvl4pPr>
            <a:lvl5pPr marL="1828800" indent="0">
              <a:buNone/>
              <a:defRPr sz="1100"/>
            </a:lvl5pPr>
          </a:lstStyle>
          <a:p>
            <a:pPr lvl="0"/>
            <a:r>
              <a:rPr lang="en-US" dirty="0"/>
              <a:t>Click to edit</a:t>
            </a:r>
          </a:p>
        </p:txBody>
      </p:sp>
    </p:spTree>
    <p:extLst>
      <p:ext uri="{BB962C8B-B14F-4D97-AF65-F5344CB8AC3E}">
        <p14:creationId xmlns:p14="http://schemas.microsoft.com/office/powerpoint/2010/main" val="1020581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1.xml><?xml version="1.0" encoding="utf-8"?>
<p:sldLayout xmlns:a="http://schemas.openxmlformats.org/drawingml/2006/main" xmlns:r="http://schemas.openxmlformats.org/officeDocument/2006/relationships" xmlns:p="http://schemas.openxmlformats.org/presentationml/2006/main" userDrawn="1">
  <p:cSld name="1_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838200" y="1664050"/>
            <a:ext cx="10515600" cy="431926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0"/>
          </p:nvPr>
        </p:nvSpPr>
        <p:spPr>
          <a:xfrm>
            <a:off x="838200" y="1138620"/>
            <a:ext cx="10515600" cy="525430"/>
          </a:xfrm>
        </p:spPr>
        <p:txBody>
          <a:bodyPr/>
          <a:lstStyle>
            <a:lvl1pPr marL="0" indent="0">
              <a:buNone/>
              <a:defRPr sz="2000" b="0">
                <a:solidFill>
                  <a:schemeClr val="accent2"/>
                </a:solidFill>
              </a:defRPr>
            </a:lvl1pPr>
          </a:lstStyle>
          <a:p>
            <a:pPr lvl="0"/>
            <a:r>
              <a:rPr lang="en-US" dirty="0"/>
              <a:t>Click to edit Master text styles</a:t>
            </a:r>
          </a:p>
        </p:txBody>
      </p:sp>
    </p:spTree>
    <p:extLst>
      <p:ext uri="{BB962C8B-B14F-4D97-AF65-F5344CB8AC3E}">
        <p14:creationId xmlns:p14="http://schemas.microsoft.com/office/powerpoint/2010/main" val="246460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2.xml><?xml version="1.0" encoding="utf-8"?>
<p:sldLayout xmlns:a="http://schemas.openxmlformats.org/drawingml/2006/main" xmlns:r="http://schemas.openxmlformats.org/officeDocument/2006/relationships" xmlns:p="http://schemas.openxmlformats.org/presentationml/2006/main" userDrawn="1">
  <p:cSld name="10_Title and Bullets">
    <p:spTree>
      <p:nvGrpSpPr>
        <p:cNvPr id="1" name=""/>
        <p:cNvGrpSpPr/>
        <p:nvPr/>
      </p:nvGrpSpPr>
      <p:grpSpPr>
        <a:xfrm>
          <a:off x="0" y="0"/>
          <a:ext cx="0" cy="0"/>
          <a:chOff x="0" y="0"/>
          <a:chExt cx="0" cy="0"/>
        </a:xfrm>
      </p:grpSpPr>
      <p:sp>
        <p:nvSpPr>
          <p:cNvPr id="2" name="Title 1"/>
          <p:cNvSpPr>
            <a:spLocks noGrp="1"/>
          </p:cNvSpPr>
          <p:nvPr>
            <p:ph type="title"/>
          </p:nvPr>
        </p:nvSpPr>
        <p:spPr>
          <a:xfrm>
            <a:off x="838200" y="272168"/>
            <a:ext cx="10515600" cy="541648"/>
          </a:xfrm>
        </p:spPr>
        <p:txBody>
          <a:bodyPr/>
          <a:lstStyle>
            <a:lvl1pPr>
              <a:defRPr sz="2000"/>
            </a:lvl1pPr>
          </a:lstStyle>
          <a:p>
            <a:r>
              <a:rPr lang="en-US" dirty="0"/>
              <a:t>Click to edit Master title style</a:t>
            </a:r>
          </a:p>
        </p:txBody>
      </p:sp>
      <p:sp>
        <p:nvSpPr>
          <p:cNvPr id="3" name="Content Placeholder 2"/>
          <p:cNvSpPr>
            <a:spLocks noGrp="1"/>
          </p:cNvSpPr>
          <p:nvPr>
            <p:ph idx="1"/>
          </p:nvPr>
        </p:nvSpPr>
        <p:spPr>
          <a:xfrm>
            <a:off x="838200" y="813816"/>
            <a:ext cx="10515600" cy="5292230"/>
          </a:xfrm>
        </p:spPr>
        <p:txBody>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43170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3.xml><?xml version="1.0" encoding="utf-8"?>
<p:sldLayout xmlns:a="http://schemas.openxmlformats.org/drawingml/2006/main" xmlns:r="http://schemas.openxmlformats.org/officeDocument/2006/relationships" xmlns:p="http://schemas.openxmlformats.org/presentationml/2006/main" type="obj">
  <p:cSld name="6_Title and Bullets">
    <p:spTree>
      <p:nvGrpSpPr>
        <p:cNvPr id="1" name=""/>
        <p:cNvGrpSpPr/>
        <p:nvPr/>
      </p:nvGrpSpPr>
      <p:grpSpPr>
        <a:xfrm>
          <a:off x="0" y="0"/>
          <a:ext cx="0" cy="0"/>
          <a:chOff x="0" y="0"/>
          <a:chExt cx="0" cy="0"/>
        </a:xfrm>
      </p:grpSpPr>
      <p:sp>
        <p:nvSpPr>
          <p:cNvPr id="2" name="Title 1"/>
          <p:cNvSpPr>
            <a:spLocks noGrp="1"/>
          </p:cNvSpPr>
          <p:nvPr>
            <p:ph type="title"/>
          </p:nvPr>
        </p:nvSpPr>
        <p:spPr>
          <a:xfrm>
            <a:off x="838200" y="272168"/>
            <a:ext cx="10515600" cy="541648"/>
          </a:xfrm>
        </p:spPr>
        <p:txBody>
          <a:bodyPr/>
          <a:lstStyle>
            <a:lvl1pPr>
              <a:defRPr sz="2000"/>
            </a:lvl1pPr>
          </a:lstStyle>
          <a:p>
            <a:r>
              <a:rPr lang="en-US" dirty="0"/>
              <a:t>Click to edit Master title style</a:t>
            </a:r>
          </a:p>
        </p:txBody>
      </p:sp>
      <p:sp>
        <p:nvSpPr>
          <p:cNvPr id="3" name="Content Placeholder 2"/>
          <p:cNvSpPr>
            <a:spLocks noGrp="1"/>
          </p:cNvSpPr>
          <p:nvPr>
            <p:ph idx="1"/>
          </p:nvPr>
        </p:nvSpPr>
        <p:spPr>
          <a:xfrm>
            <a:off x="838200" y="1029547"/>
            <a:ext cx="10515600" cy="2094806"/>
          </a:xfrm>
        </p:spPr>
        <p:txBody>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a:extLst>
              <a:ext uri="{FF2B5EF4-FFF2-40B4-BE49-F238E27FC236}">
                <a16:creationId xmlns:a16="http://schemas.microsoft.com/office/drawing/2014/main" id="{B5C5489F-DAB1-415F-AE09-2BB89741FF1B}"/>
              </a:ext>
            </a:extLst>
          </p:cNvPr>
          <p:cNvSpPr>
            <a:spLocks noGrp="1"/>
          </p:cNvSpPr>
          <p:nvPr>
            <p:ph idx="10"/>
          </p:nvPr>
        </p:nvSpPr>
        <p:spPr>
          <a:xfrm>
            <a:off x="838200" y="4155747"/>
            <a:ext cx="10515600" cy="2327564"/>
          </a:xfrm>
        </p:spPr>
        <p:txBody>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2">
            <a:extLst>
              <a:ext uri="{FF2B5EF4-FFF2-40B4-BE49-F238E27FC236}">
                <a16:creationId xmlns:a16="http://schemas.microsoft.com/office/drawing/2014/main" id="{52DE31CF-E514-4082-882E-D9CAC01E657B}"/>
              </a:ext>
            </a:extLst>
          </p:cNvPr>
          <p:cNvSpPr>
            <a:spLocks noGrp="1"/>
          </p:cNvSpPr>
          <p:nvPr>
            <p:ph idx="11" hasCustomPrompt="1"/>
          </p:nvPr>
        </p:nvSpPr>
        <p:spPr>
          <a:xfrm>
            <a:off x="838200" y="3401354"/>
            <a:ext cx="10515600" cy="538661"/>
          </a:xfrm>
        </p:spPr>
        <p:txBody>
          <a:bodyPr/>
          <a:lstStyle>
            <a:lvl1pPr marL="0" indent="0" algn="l" defTabSz="914400" rtl="0" eaLnBrk="1" latinLnBrk="0" hangingPunct="1">
              <a:lnSpc>
                <a:spcPct val="110000"/>
              </a:lnSpc>
              <a:spcBef>
                <a:spcPct val="0"/>
              </a:spcBef>
              <a:buNone/>
              <a:defRPr lang="en-US" sz="2000" b="0" kern="1200" dirty="0">
                <a:solidFill>
                  <a:schemeClr val="accent1"/>
                </a:solidFill>
                <a:latin typeface="+mj-lt"/>
                <a:ea typeface="+mj-ea"/>
                <a:cs typeface="+mj-cs"/>
              </a:defRPr>
            </a:lvl1pPr>
            <a:lvl2pPr marL="457200" indent="0" algn="l" defTabSz="914400" rtl="0" eaLnBrk="1" latinLnBrk="0" hangingPunct="1">
              <a:lnSpc>
                <a:spcPct val="110000"/>
              </a:lnSpc>
              <a:spcBef>
                <a:spcPct val="0"/>
              </a:spcBef>
              <a:buNone/>
              <a:defRPr lang="en-US" sz="2000" b="0" kern="1200" dirty="0">
                <a:solidFill>
                  <a:schemeClr val="accent1"/>
                </a:solidFill>
                <a:latin typeface="+mj-lt"/>
                <a:ea typeface="+mj-ea"/>
                <a:cs typeface="+mj-cs"/>
              </a:defRPr>
            </a:lvl2pPr>
            <a:lvl3pPr marL="914400" indent="0" algn="l" defTabSz="914400" rtl="0" eaLnBrk="1" latinLnBrk="0" hangingPunct="1">
              <a:lnSpc>
                <a:spcPct val="110000"/>
              </a:lnSpc>
              <a:spcBef>
                <a:spcPct val="0"/>
              </a:spcBef>
              <a:buNone/>
              <a:defRPr lang="en-US" sz="2000" b="0" kern="1200" dirty="0">
                <a:solidFill>
                  <a:schemeClr val="accent1"/>
                </a:solidFill>
                <a:latin typeface="+mj-lt"/>
                <a:ea typeface="+mj-ea"/>
                <a:cs typeface="+mj-cs"/>
              </a:defRPr>
            </a:lvl3pPr>
            <a:lvl4pPr marL="1371600" indent="0" algn="l" defTabSz="914400" rtl="0" eaLnBrk="1" latinLnBrk="0" hangingPunct="1">
              <a:lnSpc>
                <a:spcPct val="110000"/>
              </a:lnSpc>
              <a:spcBef>
                <a:spcPct val="0"/>
              </a:spcBef>
              <a:buNone/>
              <a:defRPr lang="en-US" sz="2000" b="0" kern="1200" dirty="0">
                <a:solidFill>
                  <a:schemeClr val="accent1"/>
                </a:solidFill>
                <a:latin typeface="+mj-lt"/>
                <a:ea typeface="+mj-ea"/>
                <a:cs typeface="+mj-cs"/>
              </a:defRPr>
            </a:lvl4pPr>
            <a:lvl5pPr marL="1828800" indent="0" algn="l" defTabSz="914400" rtl="0" eaLnBrk="1" latinLnBrk="0" hangingPunct="1">
              <a:lnSpc>
                <a:spcPct val="110000"/>
              </a:lnSpc>
              <a:spcBef>
                <a:spcPct val="0"/>
              </a:spcBef>
              <a:buNone/>
              <a:defRPr lang="en-US" sz="2000" b="0" kern="1200" dirty="0">
                <a:solidFill>
                  <a:schemeClr val="accent1"/>
                </a:solidFill>
                <a:latin typeface="+mj-lt"/>
                <a:ea typeface="+mj-ea"/>
                <a:cs typeface="+mj-cs"/>
              </a:defRPr>
            </a:lvl5pPr>
          </a:lstStyle>
          <a:p>
            <a:pPr lvl="0"/>
            <a:r>
              <a:rPr lang="en-US" dirty="0"/>
              <a:t>Click to edit Master text styles</a:t>
            </a:r>
          </a:p>
        </p:txBody>
      </p:sp>
    </p:spTree>
    <p:extLst>
      <p:ext uri="{BB962C8B-B14F-4D97-AF65-F5344CB8AC3E}">
        <p14:creationId xmlns:p14="http://schemas.microsoft.com/office/powerpoint/2010/main" val="3640734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4.xml><?xml version="1.0" encoding="utf-8"?>
<p:sldLayout xmlns:a="http://schemas.openxmlformats.org/drawingml/2006/main" xmlns:r="http://schemas.openxmlformats.org/officeDocument/2006/relationships" xmlns:p="http://schemas.openxmlformats.org/presentationml/2006/main" type="twoObj">
  <p:cSld name="8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1" y="4196080"/>
            <a:ext cx="3543300" cy="1969865"/>
          </a:xfrm>
        </p:spPr>
        <p:txBody>
          <a:bodyPr/>
          <a:lstStyle>
            <a:lvl1pPr>
              <a:spcBef>
                <a:spcPts val="600"/>
              </a:spcBef>
              <a:defRPr sz="1800"/>
            </a:lvl1pPr>
            <a:lvl2pPr>
              <a:spcBef>
                <a:spcPts val="600"/>
              </a:spcBef>
              <a:defRPr sz="1600"/>
            </a:lvl2pPr>
            <a:lvl3pPr>
              <a:spcBef>
                <a:spcPts val="600"/>
              </a:spcBef>
              <a:defRPr sz="1400"/>
            </a:lvl3pPr>
            <a:lvl4pPr>
              <a:spcBef>
                <a:spcPts val="600"/>
              </a:spcBef>
              <a:defRPr sz="1200"/>
            </a:lvl4pPr>
            <a:lvl5pPr>
              <a:spcBef>
                <a:spcPts val="600"/>
              </a:spcBef>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324349" y="4196080"/>
            <a:ext cx="3543300" cy="1969865"/>
          </a:xfrm>
        </p:spPr>
        <p:txBody>
          <a:bodyPr/>
          <a:lstStyle>
            <a:lvl1pPr>
              <a:spcBef>
                <a:spcPts val="600"/>
              </a:spcBef>
              <a:defRPr sz="1800"/>
            </a:lvl1pPr>
            <a:lvl2pPr>
              <a:spcBef>
                <a:spcPts val="600"/>
              </a:spcBef>
              <a:defRPr sz="1600"/>
            </a:lvl2pPr>
            <a:lvl3pPr>
              <a:spcBef>
                <a:spcPts val="600"/>
              </a:spcBef>
              <a:defRPr sz="1400"/>
            </a:lvl3pPr>
            <a:lvl4pPr>
              <a:spcBef>
                <a:spcPts val="600"/>
              </a:spcBef>
              <a:defRPr sz="1200"/>
            </a:lvl4pPr>
            <a:lvl5pPr>
              <a:spcBef>
                <a:spcPts val="600"/>
              </a:spcBef>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3"/>
          <p:cNvSpPr>
            <a:spLocks noGrp="1"/>
          </p:cNvSpPr>
          <p:nvPr>
            <p:ph sz="half" idx="10" hasCustomPrompt="1"/>
          </p:nvPr>
        </p:nvSpPr>
        <p:spPr>
          <a:xfrm>
            <a:off x="838200" y="1122216"/>
            <a:ext cx="10515599" cy="1285704"/>
          </a:xfrm>
        </p:spPr>
        <p:txBody>
          <a:bodyPr/>
          <a:lstStyle>
            <a:lvl1pPr marL="0" indent="0">
              <a:buNone/>
              <a:defRPr sz="2400">
                <a:solidFill>
                  <a:schemeClr val="accent2"/>
                </a:solidFill>
              </a:defRPr>
            </a:lvl1pPr>
            <a:lvl2pPr marL="457200" indent="0">
              <a:buNone/>
              <a:defRPr sz="1400"/>
            </a:lvl2pPr>
            <a:lvl3pPr marL="914400" indent="0">
              <a:buNone/>
              <a:defRPr sz="1200"/>
            </a:lvl3pPr>
            <a:lvl4pPr marL="1371600" indent="0">
              <a:buNone/>
              <a:defRPr sz="1100"/>
            </a:lvl4pPr>
            <a:lvl5pPr marL="1828800" indent="0">
              <a:buNone/>
              <a:defRPr sz="1100"/>
            </a:lvl5pPr>
          </a:lstStyle>
          <a:p>
            <a:pPr lvl="0"/>
            <a:r>
              <a:rPr lang="en-US" dirty="0"/>
              <a:t>Click to edit</a:t>
            </a:r>
          </a:p>
        </p:txBody>
      </p:sp>
      <p:sp>
        <p:nvSpPr>
          <p:cNvPr id="7" name="Content Placeholder 3">
            <a:extLst>
              <a:ext uri="{FF2B5EF4-FFF2-40B4-BE49-F238E27FC236}">
                <a16:creationId xmlns:a16="http://schemas.microsoft.com/office/drawing/2014/main" id="{4527E9ED-32C4-48FB-A38E-29939DA8EC20}"/>
              </a:ext>
            </a:extLst>
          </p:cNvPr>
          <p:cNvSpPr>
            <a:spLocks noGrp="1"/>
          </p:cNvSpPr>
          <p:nvPr>
            <p:ph sz="half" idx="11" hasCustomPrompt="1"/>
          </p:nvPr>
        </p:nvSpPr>
        <p:spPr>
          <a:xfrm>
            <a:off x="838199" y="2599549"/>
            <a:ext cx="10515599" cy="863652"/>
          </a:xfrm>
        </p:spPr>
        <p:txBody>
          <a:bodyPr/>
          <a:lstStyle>
            <a:lvl1pPr>
              <a:spcBef>
                <a:spcPts val="600"/>
              </a:spcBef>
              <a:defRPr sz="1800"/>
            </a:lvl1pPr>
            <a:lvl2pPr>
              <a:spcBef>
                <a:spcPts val="600"/>
              </a:spcBef>
              <a:defRPr sz="1600"/>
            </a:lvl2pPr>
            <a:lvl3pPr>
              <a:spcBef>
                <a:spcPts val="600"/>
              </a:spcBef>
              <a:defRPr sz="1400"/>
            </a:lvl3pPr>
            <a:lvl4pPr>
              <a:spcBef>
                <a:spcPts val="600"/>
              </a:spcBef>
              <a:defRPr sz="1200"/>
            </a:lvl4pPr>
            <a:lvl5pPr>
              <a:spcBef>
                <a:spcPts val="600"/>
              </a:spcBef>
              <a:defRPr sz="1200"/>
            </a:lvl5pPr>
          </a:lstStyle>
          <a:p>
            <a:pPr lvl="0"/>
            <a:r>
              <a:rPr lang="en-US" dirty="0"/>
              <a:t>Click to edit Master text styles</a:t>
            </a:r>
          </a:p>
          <a:p>
            <a:pPr lvl="1"/>
            <a:r>
              <a:rPr lang="en-US" dirty="0"/>
              <a:t>Second level</a:t>
            </a:r>
          </a:p>
        </p:txBody>
      </p:sp>
      <p:sp>
        <p:nvSpPr>
          <p:cNvPr id="8" name="Content Placeholder 3">
            <a:extLst>
              <a:ext uri="{FF2B5EF4-FFF2-40B4-BE49-F238E27FC236}">
                <a16:creationId xmlns:a16="http://schemas.microsoft.com/office/drawing/2014/main" id="{2634DE3B-C841-412E-9CF4-3514056810A9}"/>
              </a:ext>
            </a:extLst>
          </p:cNvPr>
          <p:cNvSpPr>
            <a:spLocks noGrp="1"/>
          </p:cNvSpPr>
          <p:nvPr>
            <p:ph sz="half" idx="12" hasCustomPrompt="1"/>
          </p:nvPr>
        </p:nvSpPr>
        <p:spPr>
          <a:xfrm>
            <a:off x="838200" y="3646028"/>
            <a:ext cx="10515599" cy="550052"/>
          </a:xfrm>
        </p:spPr>
        <p:txBody>
          <a:bodyPr/>
          <a:lstStyle>
            <a:lvl1pPr marL="0" indent="0">
              <a:buNone/>
              <a:defRPr sz="2000">
                <a:solidFill>
                  <a:schemeClr val="accent3"/>
                </a:solidFill>
              </a:defRPr>
            </a:lvl1pPr>
            <a:lvl2pPr marL="457200" indent="0">
              <a:buNone/>
              <a:defRPr sz="1400"/>
            </a:lvl2pPr>
            <a:lvl3pPr marL="914400" indent="0">
              <a:buNone/>
              <a:defRPr sz="1200"/>
            </a:lvl3pPr>
            <a:lvl4pPr marL="1371600" indent="0">
              <a:buNone/>
              <a:defRPr sz="1100"/>
            </a:lvl4pPr>
            <a:lvl5pPr marL="1828800" indent="0">
              <a:buNone/>
              <a:defRPr sz="1100"/>
            </a:lvl5pPr>
          </a:lstStyle>
          <a:p>
            <a:pPr lvl="0"/>
            <a:r>
              <a:rPr lang="en-US" dirty="0"/>
              <a:t>Click to edit</a:t>
            </a:r>
          </a:p>
        </p:txBody>
      </p:sp>
      <p:sp>
        <p:nvSpPr>
          <p:cNvPr id="9" name="Content Placeholder 3">
            <a:extLst>
              <a:ext uri="{FF2B5EF4-FFF2-40B4-BE49-F238E27FC236}">
                <a16:creationId xmlns:a16="http://schemas.microsoft.com/office/drawing/2014/main" id="{DDBD78F4-5F2E-41B4-AEBC-B740952AF1BA}"/>
              </a:ext>
            </a:extLst>
          </p:cNvPr>
          <p:cNvSpPr>
            <a:spLocks noGrp="1"/>
          </p:cNvSpPr>
          <p:nvPr>
            <p:ph sz="half" idx="13" hasCustomPrompt="1"/>
          </p:nvPr>
        </p:nvSpPr>
        <p:spPr>
          <a:xfrm>
            <a:off x="838200" y="2047098"/>
            <a:ext cx="10515599" cy="550052"/>
          </a:xfrm>
        </p:spPr>
        <p:txBody>
          <a:bodyPr/>
          <a:lstStyle>
            <a:lvl1pPr marL="0" indent="0">
              <a:buNone/>
              <a:defRPr sz="2000">
                <a:solidFill>
                  <a:schemeClr val="accent3"/>
                </a:solidFill>
              </a:defRPr>
            </a:lvl1pPr>
            <a:lvl2pPr marL="457200" indent="0">
              <a:buNone/>
              <a:defRPr sz="1400"/>
            </a:lvl2pPr>
            <a:lvl3pPr marL="914400" indent="0">
              <a:buNone/>
              <a:defRPr sz="1200"/>
            </a:lvl3pPr>
            <a:lvl4pPr marL="1371600" indent="0">
              <a:buNone/>
              <a:defRPr sz="1100"/>
            </a:lvl4pPr>
            <a:lvl5pPr marL="1828800" indent="0">
              <a:buNone/>
              <a:defRPr sz="1100"/>
            </a:lvl5pPr>
          </a:lstStyle>
          <a:p>
            <a:pPr lvl="0"/>
            <a:r>
              <a:rPr lang="en-US" dirty="0"/>
              <a:t>Click to edit</a:t>
            </a:r>
          </a:p>
        </p:txBody>
      </p:sp>
      <p:sp>
        <p:nvSpPr>
          <p:cNvPr id="10" name="Content Placeholder 3">
            <a:extLst>
              <a:ext uri="{FF2B5EF4-FFF2-40B4-BE49-F238E27FC236}">
                <a16:creationId xmlns:a16="http://schemas.microsoft.com/office/drawing/2014/main" id="{22B082F5-8295-4DC0-8B1A-8D6969DA8A29}"/>
              </a:ext>
            </a:extLst>
          </p:cNvPr>
          <p:cNvSpPr>
            <a:spLocks noGrp="1"/>
          </p:cNvSpPr>
          <p:nvPr>
            <p:ph sz="half" idx="14"/>
          </p:nvPr>
        </p:nvSpPr>
        <p:spPr>
          <a:xfrm>
            <a:off x="7810497" y="4196080"/>
            <a:ext cx="3543300" cy="1969865"/>
          </a:xfrm>
        </p:spPr>
        <p:txBody>
          <a:bodyPr/>
          <a:lstStyle>
            <a:lvl1pPr>
              <a:spcBef>
                <a:spcPts val="600"/>
              </a:spcBef>
              <a:defRPr sz="1800"/>
            </a:lvl1pPr>
            <a:lvl2pPr>
              <a:spcBef>
                <a:spcPts val="600"/>
              </a:spcBef>
              <a:defRPr sz="1600"/>
            </a:lvl2pPr>
            <a:lvl3pPr>
              <a:spcBef>
                <a:spcPts val="600"/>
              </a:spcBef>
              <a:defRPr sz="1400"/>
            </a:lvl3pPr>
            <a:lvl4pPr>
              <a:spcBef>
                <a:spcPts val="600"/>
              </a:spcBef>
              <a:defRPr sz="1200"/>
            </a:lvl4pPr>
            <a:lvl5pPr>
              <a:spcBef>
                <a:spcPts val="600"/>
              </a:spcBef>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67622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5.xml><?xml version="1.0" encoding="utf-8"?>
<p:sldLayout xmlns:a="http://schemas.openxmlformats.org/drawingml/2006/main" xmlns:r="http://schemas.openxmlformats.org/officeDocument/2006/relationships" xmlns:p="http://schemas.openxmlformats.org/presentationml/2006/main" userDrawn="1">
  <p:cSld name="5_Title and Bullet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6DC4DEC-F8AC-4C95-8B9A-B7FC04ED493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56739" b="4722"/>
          <a:stretch/>
        </p:blipFill>
        <p:spPr>
          <a:xfrm>
            <a:off x="6918746" y="0"/>
            <a:ext cx="5273255" cy="6534223"/>
          </a:xfrm>
          <a:custGeom>
            <a:avLst/>
            <a:gdLst>
              <a:gd name="connsiteX0" fmla="*/ 3363614 w 5273255"/>
              <a:gd name="connsiteY0" fmla="*/ 0 h 6534223"/>
              <a:gd name="connsiteX1" fmla="*/ 5273255 w 5273255"/>
              <a:gd name="connsiteY1" fmla="*/ 0 h 6534223"/>
              <a:gd name="connsiteX2" fmla="*/ 5273255 w 5273255"/>
              <a:gd name="connsiteY2" fmla="*/ 6534223 h 6534223"/>
              <a:gd name="connsiteX3" fmla="*/ 0 w 5273255"/>
              <a:gd name="connsiteY3" fmla="*/ 6534223 h 6534223"/>
            </a:gdLst>
            <a:ahLst/>
            <a:cxnLst>
              <a:cxn ang="0">
                <a:pos x="connsiteX0" y="connsiteY0"/>
              </a:cxn>
              <a:cxn ang="0">
                <a:pos x="connsiteX1" y="connsiteY1"/>
              </a:cxn>
              <a:cxn ang="0">
                <a:pos x="connsiteX2" y="connsiteY2"/>
              </a:cxn>
              <a:cxn ang="0">
                <a:pos x="connsiteX3" y="connsiteY3"/>
              </a:cxn>
            </a:cxnLst>
            <a:rect l="l" t="t" r="r" b="b"/>
            <a:pathLst>
              <a:path w="5273255" h="6534223">
                <a:moveTo>
                  <a:pt x="3363614" y="0"/>
                </a:moveTo>
                <a:lnTo>
                  <a:pt x="5273255" y="0"/>
                </a:lnTo>
                <a:lnTo>
                  <a:pt x="5273255" y="6534223"/>
                </a:lnTo>
                <a:lnTo>
                  <a:pt x="0" y="6534223"/>
                </a:lnTo>
                <a:close/>
              </a:path>
            </a:pathLst>
          </a:cu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3721608" y="1273320"/>
            <a:ext cx="7632192" cy="458198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0"/>
          </p:nvPr>
        </p:nvSpPr>
        <p:spPr>
          <a:xfrm>
            <a:off x="838200" y="1273319"/>
            <a:ext cx="2755392" cy="525430"/>
          </a:xfrm>
        </p:spPr>
        <p:txBody>
          <a:bodyPr/>
          <a:lstStyle>
            <a:lvl1pPr marL="0" indent="0">
              <a:buNone/>
              <a:defRPr sz="2400" b="0">
                <a:solidFill>
                  <a:schemeClr val="accent2"/>
                </a:solidFill>
              </a:defRPr>
            </a:lvl1pPr>
          </a:lstStyle>
          <a:p>
            <a:pPr lvl="0"/>
            <a:r>
              <a:rPr lang="en-US" dirty="0"/>
              <a:t>Click to edit Master text styles</a:t>
            </a:r>
          </a:p>
        </p:txBody>
      </p:sp>
    </p:spTree>
    <p:extLst>
      <p:ext uri="{BB962C8B-B14F-4D97-AF65-F5344CB8AC3E}">
        <p14:creationId xmlns:p14="http://schemas.microsoft.com/office/powerpoint/2010/main" val="1924540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4244185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7.xml><?xml version="1.0" encoding="utf-8"?>
<p:sldLayout xmlns:a="http://schemas.openxmlformats.org/drawingml/2006/main" xmlns:r="http://schemas.openxmlformats.org/officeDocument/2006/relationships" xmlns:p="http://schemas.openxmlformats.org/presentationml/2006/main" type="title" preserve="1">
  <p:cSld name="Title Slide for Product">
    <p:spTree>
      <p:nvGrpSpPr>
        <p:cNvPr id="1" name=""/>
        <p:cNvGrpSpPr/>
        <p:nvPr/>
      </p:nvGrpSpPr>
      <p:grpSpPr>
        <a:xfrm>
          <a:off x="0" y="0"/>
          <a:ext cx="0" cy="0"/>
          <a:chOff x="0" y="0"/>
          <a:chExt cx="0" cy="0"/>
        </a:xfrm>
      </p:grpSpPr>
      <p:sp>
        <p:nvSpPr>
          <p:cNvPr id="2" name="Title 1"/>
          <p:cNvSpPr>
            <a:spLocks noGrp="1"/>
          </p:cNvSpPr>
          <p:nvPr>
            <p:ph type="ctrTitle"/>
          </p:nvPr>
        </p:nvSpPr>
        <p:spPr>
          <a:xfrm>
            <a:off x="914400" y="5289794"/>
            <a:ext cx="10363200" cy="756005"/>
          </a:xfrm>
        </p:spPr>
        <p:txBody>
          <a:bodyPr anchor="ctr" anchorCtr="0"/>
          <a:lstStyle>
            <a:lvl1pPr algn="ctr">
              <a:defRPr sz="3200">
                <a:solidFill>
                  <a:schemeClr val="accent4"/>
                </a:solidFill>
              </a:defRPr>
            </a:lvl1pPr>
          </a:lstStyle>
          <a:p>
            <a:r>
              <a:rPr lang="en-US" dirty="0"/>
              <a:t>Click to edit Master title style</a:t>
            </a:r>
          </a:p>
        </p:txBody>
      </p:sp>
      <p:sp>
        <p:nvSpPr>
          <p:cNvPr id="3" name="Subtitle 2"/>
          <p:cNvSpPr>
            <a:spLocks noGrp="1"/>
          </p:cNvSpPr>
          <p:nvPr>
            <p:ph type="subTitle" idx="1"/>
          </p:nvPr>
        </p:nvSpPr>
        <p:spPr>
          <a:xfrm>
            <a:off x="1524000" y="6067314"/>
            <a:ext cx="9144000" cy="320040"/>
          </a:xfrm>
        </p:spPr>
        <p:txBody>
          <a:bodyPr anchor="ctr" anchorCtr="0"/>
          <a:lstStyle>
            <a:lvl1pPr marL="0" indent="0" algn="ctr">
              <a:buNone/>
              <a:defRPr sz="1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91193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8.xml><?xml version="1.0" encoding="utf-8"?>
<p:sldLayout xmlns:a="http://schemas.openxmlformats.org/drawingml/2006/main" xmlns:r="http://schemas.openxmlformats.org/officeDocument/2006/relationships" xmlns:p="http://schemas.openxmlformats.org/presentationml/2006/main" type="obj" preserve="1">
  <p:cSld name="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97680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9.xml><?xml version="1.0" encoding="utf-8"?>
<p:sldLayout xmlns:a="http://schemas.openxmlformats.org/drawingml/2006/main" xmlns:r="http://schemas.openxmlformats.org/officeDocument/2006/relationships" xmlns:p="http://schemas.openxmlformats.org/presentationml/2006/main" type="obj" preserve="1">
  <p:cSld name="Title and Paragrap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marL="0" indent="0">
              <a:lnSpc>
                <a:spcPct val="120000"/>
              </a:lnSpc>
              <a:buNone/>
              <a:defRPr/>
            </a:lvl1pPr>
            <a:lvl2pPr marL="0" indent="0">
              <a:buNone/>
              <a:defRPr/>
            </a:lvl2pPr>
            <a:lvl3pPr marL="0" indent="0">
              <a:buNone/>
              <a:defRPr/>
            </a:lvl3pPr>
            <a:lvl4pPr marL="0" indent="0">
              <a:buNone/>
              <a:defRPr/>
            </a:lvl4pPr>
            <a:lvl5pPr marL="0" indent="0">
              <a:buNone/>
              <a:defRPr/>
            </a:lvl5pPr>
          </a:lstStyle>
          <a:p>
            <a:pPr lvl="0"/>
            <a:r>
              <a:rPr lang="en-US"/>
              <a:t>Click to edit Master text styles</a:t>
            </a:r>
          </a:p>
        </p:txBody>
      </p:sp>
    </p:spTree>
    <p:extLst>
      <p:ext uri="{BB962C8B-B14F-4D97-AF65-F5344CB8AC3E}">
        <p14:creationId xmlns:p14="http://schemas.microsoft.com/office/powerpoint/2010/main" val="336973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5" descr="Screen shot 2013-02-04 at 12.56.36 PM.png"/>
          <p:cNvPicPr>
            <a:picLocks noChangeAspect="1"/>
          </p:cNvPicPr>
          <p:nvPr userDrawn="1"/>
        </p:nvPicPr>
        <p:blipFill>
          <a:blip r:embed="rId2">
            <a:extLst>
              <a:ext uri="{28A0092B-C50C-407E-A947-70E740481C1C}">
                <a14:useLocalDpi xmlns:a14="http://schemas.microsoft.com/office/drawing/2010/main" val="0"/>
              </a:ext>
            </a:extLst>
          </a:blip>
          <a:srcRect l="7448" r="8180" b="40030"/>
          <a:stretch>
            <a:fillRect/>
          </a:stretch>
        </p:blipFill>
        <p:spPr bwMode="auto">
          <a:xfrm>
            <a:off x="0" y="6270625"/>
            <a:ext cx="12192000"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EBSCO_PMS294.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34951" y="6513513"/>
            <a:ext cx="844549"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10"/>
          <p:cNvSpPr txBox="1">
            <a:spLocks noChangeArrowheads="1"/>
          </p:cNvSpPr>
          <p:nvPr userDrawn="1"/>
        </p:nvSpPr>
        <p:spPr bwMode="auto">
          <a:xfrm>
            <a:off x="1079500" y="6470651"/>
            <a:ext cx="1200585" cy="276999"/>
          </a:xfrm>
          <a:prstGeom prst="rect">
            <a:avLst/>
          </a:prstGeom>
          <a:noFill/>
          <a:ln>
            <a:noFill/>
          </a:ln>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eaLnBrk="1" hangingPunct="1">
              <a:defRPr/>
            </a:pPr>
            <a:r>
              <a:rPr lang="en-US" altLang="zh-CN" sz="1200">
                <a:solidFill>
                  <a:srgbClr val="376092"/>
                </a:solidFill>
              </a:rPr>
              <a:t>www.ebsco.com</a:t>
            </a:r>
          </a:p>
        </p:txBody>
      </p:sp>
      <p:sp>
        <p:nvSpPr>
          <p:cNvPr id="2" name="Title 1"/>
          <p:cNvSpPr>
            <a:spLocks noGrp="1"/>
          </p:cNvSpPr>
          <p:nvPr>
            <p:ph type="title"/>
          </p:nvPr>
        </p:nvSpPr>
        <p:spPr>
          <a:xfrm>
            <a:off x="0" y="914400"/>
            <a:ext cx="12192000" cy="762000"/>
          </a:xfrm>
        </p:spPr>
        <p:txBody>
          <a:bodyPr/>
          <a:lstStyle/>
          <a:p>
            <a:r>
              <a:rPr lang="en-US" dirty="0"/>
              <a:t>Click to edit Master title style</a:t>
            </a:r>
          </a:p>
        </p:txBody>
      </p:sp>
      <p:sp>
        <p:nvSpPr>
          <p:cNvPr id="3" name="Content Placeholder 2"/>
          <p:cNvSpPr>
            <a:spLocks noGrp="1"/>
          </p:cNvSpPr>
          <p:nvPr>
            <p:ph idx="1"/>
          </p:nvPr>
        </p:nvSpPr>
        <p:spPr>
          <a:xfrm>
            <a:off x="609600" y="1828801"/>
            <a:ext cx="10972800" cy="4525963"/>
          </a:xfrm>
          <a:prstGeom prst="rect">
            <a:avLst/>
          </a:prstGeom>
        </p:spPr>
        <p:txBody>
          <a:bodyPr/>
          <a:lstStyle>
            <a:lvl1pPr marL="282575" indent="-282575">
              <a:defRPr>
                <a:latin typeface="Georgia" pitchFamily="18" charset="0"/>
              </a:defRPr>
            </a:lvl1pPr>
            <a:lvl2pPr>
              <a:defRPr>
                <a:latin typeface="Georgia" pitchFamily="18" charset="0"/>
              </a:defRPr>
            </a:lvl2pPr>
            <a:lvl3pPr>
              <a:defRPr>
                <a:latin typeface="Georgia" pitchFamily="18" charset="0"/>
              </a:defRPr>
            </a:lvl3pPr>
            <a:lvl4pPr>
              <a:defRPr>
                <a:latin typeface="Georgia" pitchFamily="18" charset="0"/>
              </a:defRPr>
            </a:lvl4pPr>
            <a:lvl5pPr>
              <a:defRPr>
                <a:latin typeface="Georgia"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69662650"/>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2295939"/>
            <a:ext cx="5181600" cy="38592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2295939"/>
            <a:ext cx="5181600" cy="3859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0"/>
          </p:nvPr>
        </p:nvSpPr>
        <p:spPr>
          <a:xfrm>
            <a:off x="838200" y="1628383"/>
            <a:ext cx="10515600" cy="667555"/>
          </a:xfrm>
        </p:spPr>
        <p:txBody>
          <a:bodyPr/>
          <a:lstStyle>
            <a:lvl1pPr marL="0" indent="0" algn="l" defTabSz="914400" rtl="0" eaLnBrk="1" latinLnBrk="0" hangingPunct="1">
              <a:lnSpc>
                <a:spcPct val="110000"/>
              </a:lnSpc>
              <a:spcBef>
                <a:spcPct val="0"/>
              </a:spcBef>
              <a:buNone/>
              <a:defRPr lang="en-US" sz="2400" b="0" kern="1200" dirty="0" smtClean="0">
                <a:solidFill>
                  <a:schemeClr val="tx2"/>
                </a:solidFill>
                <a:latin typeface="+mj-lt"/>
                <a:ea typeface="+mj-ea"/>
                <a:cs typeface="+mj-cs"/>
              </a:defRPr>
            </a:lvl1pPr>
            <a:lvl2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2pPr>
            <a:lvl3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3pPr>
            <a:lvl4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4pPr>
            <a:lvl5pPr marL="0" indent="0" algn="l" defTabSz="914400" rtl="0" eaLnBrk="1" latinLnBrk="0" hangingPunct="1">
              <a:lnSpc>
                <a:spcPct val="110000"/>
              </a:lnSpc>
              <a:spcBef>
                <a:spcPct val="0"/>
              </a:spcBef>
              <a:buNone/>
              <a:defRPr lang="en-US" sz="2000" b="0" kern="1200" dirty="0">
                <a:solidFill>
                  <a:schemeClr val="accent1"/>
                </a:solidFill>
                <a:latin typeface="+mj-lt"/>
                <a:ea typeface="+mj-ea"/>
                <a:cs typeface="+mj-cs"/>
              </a:defRPr>
            </a:lvl5pPr>
          </a:lstStyle>
          <a:p>
            <a:pPr lvl="0"/>
            <a:r>
              <a:rPr lang="en-US" dirty="0"/>
              <a:t>Edit Master text styles</a:t>
            </a:r>
          </a:p>
        </p:txBody>
      </p:sp>
    </p:spTree>
    <p:extLst>
      <p:ext uri="{BB962C8B-B14F-4D97-AF65-F5344CB8AC3E}">
        <p14:creationId xmlns:p14="http://schemas.microsoft.com/office/powerpoint/2010/main" val="2771067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1_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838200" y="2162287"/>
            <a:ext cx="10515600" cy="382103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0"/>
          </p:nvPr>
        </p:nvSpPr>
        <p:spPr>
          <a:xfrm>
            <a:off x="838200" y="1529319"/>
            <a:ext cx="10515600" cy="525430"/>
          </a:xfrm>
        </p:spPr>
        <p:txBody>
          <a:bodyPr/>
          <a:lstStyle>
            <a:lvl1pPr marL="0" indent="0">
              <a:buNone/>
              <a:defRPr sz="2000" b="1"/>
            </a:lvl1pPr>
          </a:lstStyle>
          <a:p>
            <a:pPr lvl="0"/>
            <a:r>
              <a:rPr lang="en-US" dirty="0"/>
              <a:t>Click to edit Master text styles</a:t>
            </a:r>
          </a:p>
        </p:txBody>
      </p:sp>
    </p:spTree>
    <p:extLst>
      <p:ext uri="{BB962C8B-B14F-4D97-AF65-F5344CB8AC3E}">
        <p14:creationId xmlns:p14="http://schemas.microsoft.com/office/powerpoint/2010/main" val="3464435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144376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630496"/>
            <a:ext cx="5181600" cy="45354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630496"/>
            <a:ext cx="5181600" cy="4535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7140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2162288"/>
            <a:ext cx="5181600" cy="399290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2162288"/>
            <a:ext cx="5181600" cy="39929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10"/>
          </p:nvPr>
        </p:nvSpPr>
        <p:spPr>
          <a:xfrm>
            <a:off x="838200" y="1529319"/>
            <a:ext cx="10515600" cy="525430"/>
          </a:xfrm>
        </p:spPr>
        <p:txBody>
          <a:bodyPr/>
          <a:lstStyle>
            <a:lvl1pPr marL="0" indent="0">
              <a:buNone/>
              <a:defRPr sz="2000" b="1"/>
            </a:lvl1pPr>
          </a:lstStyle>
          <a:p>
            <a:pPr lvl="0"/>
            <a:r>
              <a:rPr lang="en-US" dirty="0"/>
              <a:t>Click to edit Master text styles</a:t>
            </a:r>
          </a:p>
        </p:txBody>
      </p:sp>
    </p:spTree>
    <p:extLst>
      <p:ext uri="{BB962C8B-B14F-4D97-AF65-F5344CB8AC3E}">
        <p14:creationId xmlns:p14="http://schemas.microsoft.com/office/powerpoint/2010/main" val="3468754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177841"/>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9" y="1557193"/>
            <a:ext cx="5157787" cy="697509"/>
          </a:xfrm>
          <a:solidFill>
            <a:schemeClr val="bg1">
              <a:lumMod val="95000"/>
            </a:schemeClr>
          </a:solidFill>
        </p:spPr>
        <p:txBody>
          <a:bodyPr anchor="ctr" anchorCtr="0"/>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317789"/>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1" y="1557193"/>
            <a:ext cx="5183188" cy="697509"/>
          </a:xfrm>
          <a:solidFill>
            <a:schemeClr val="bg1">
              <a:lumMod val="95000"/>
            </a:schemeClr>
          </a:solidFill>
        </p:spPr>
        <p:txBody>
          <a:bodyPr anchor="ctr" anchorCtr="0"/>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317789"/>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33195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671060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6.xml><?xml version="1.0" encoding="utf-8"?>
<p:sldLayout xmlns:a="http://schemas.openxmlformats.org/drawingml/2006/main" xmlns:r="http://schemas.openxmlformats.org/officeDocument/2006/relationships" xmlns:p="http://schemas.openxmlformats.org/presentationml/2006/main" type="titleOnly" preserve="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1807286"/>
            <a:ext cx="10515600" cy="1731981"/>
          </a:xfrm>
        </p:spPr>
        <p:txBody>
          <a:bodyPr/>
          <a:lstStyle>
            <a:lvl1pPr algn="ctr">
              <a:lnSpc>
                <a:spcPct val="120000"/>
              </a:lnSpc>
              <a:defRPr sz="4000">
                <a:solidFill>
                  <a:schemeClr val="accent4"/>
                </a:solidFill>
              </a:defRPr>
            </a:lvl1pPr>
          </a:lstStyle>
          <a:p>
            <a:r>
              <a:rPr lang="en-US" dirty="0"/>
              <a:t>Click to edit Master title style</a:t>
            </a:r>
          </a:p>
        </p:txBody>
      </p:sp>
    </p:spTree>
    <p:extLst>
      <p:ext uri="{BB962C8B-B14F-4D97-AF65-F5344CB8AC3E}">
        <p14:creationId xmlns:p14="http://schemas.microsoft.com/office/powerpoint/2010/main" val="3151481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648127"/>
          </a:xfrm>
        </p:spPr>
        <p:txBody>
          <a:bodyPr/>
          <a:lstStyle>
            <a:lvl1pPr algn="ctr">
              <a:defRPr sz="2800" b="1">
                <a:solidFill>
                  <a:schemeClr val="accent4"/>
                </a:solidFill>
              </a:defRPr>
            </a:lvl1pPr>
          </a:lstStyle>
          <a:p>
            <a:r>
              <a:rPr lang="en-US"/>
              <a:t>Click to edit Master title style</a:t>
            </a:r>
            <a:endParaRPr lang="en-US" dirty="0"/>
          </a:p>
        </p:txBody>
      </p:sp>
      <p:sp>
        <p:nvSpPr>
          <p:cNvPr id="5" name="Text Placeholder 3"/>
          <p:cNvSpPr>
            <a:spLocks noGrp="1"/>
          </p:cNvSpPr>
          <p:nvPr>
            <p:ph type="body" sz="half" idx="2"/>
          </p:nvPr>
        </p:nvSpPr>
        <p:spPr>
          <a:xfrm>
            <a:off x="839787" y="1180071"/>
            <a:ext cx="10514012" cy="42630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254409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304766"/>
            <a:ext cx="10607213" cy="415710"/>
          </a:xfrm>
        </p:spPr>
        <p:txBody>
          <a:bodyPr/>
          <a:lstStyle>
            <a:lvl1pPr algn="l">
              <a:defRPr sz="1800" b="0">
                <a:solidFill>
                  <a:schemeClr val="accent4"/>
                </a:solidFill>
              </a:defRPr>
            </a:lvl1pPr>
          </a:lstStyle>
          <a:p>
            <a:r>
              <a:rPr lang="en-US" dirty="0"/>
              <a:t>Click to edit Master title style</a:t>
            </a:r>
          </a:p>
        </p:txBody>
      </p:sp>
    </p:spTree>
    <p:extLst>
      <p:ext uri="{BB962C8B-B14F-4D97-AF65-F5344CB8AC3E}">
        <p14:creationId xmlns:p14="http://schemas.microsoft.com/office/powerpoint/2010/main" val="3485440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4354157" cy="1990799"/>
          </a:xfrm>
        </p:spPr>
        <p:txBody>
          <a:bodyPr/>
          <a:lstStyle>
            <a:lvl1pPr algn="ctr">
              <a:defRPr sz="2800" b="1">
                <a:solidFill>
                  <a:schemeClr val="accent4"/>
                </a:solidFill>
              </a:defRPr>
            </a:lvl1pPr>
          </a:lstStyle>
          <a:p>
            <a:r>
              <a:rPr lang="en-US" dirty="0"/>
              <a:t>Click to edit Master title style</a:t>
            </a:r>
          </a:p>
        </p:txBody>
      </p:sp>
      <p:sp>
        <p:nvSpPr>
          <p:cNvPr id="5" name="Text Placeholder 3"/>
          <p:cNvSpPr>
            <a:spLocks noGrp="1"/>
          </p:cNvSpPr>
          <p:nvPr>
            <p:ph type="body" sz="half" idx="2"/>
          </p:nvPr>
        </p:nvSpPr>
        <p:spPr>
          <a:xfrm>
            <a:off x="839787" y="2589322"/>
            <a:ext cx="4353500" cy="177828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3484104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475129"/>
            <a:ext cx="10515600" cy="1018977"/>
          </a:xfrm>
        </p:spPr>
        <p:txBody>
          <a:bodyPr/>
          <a:lstStyle/>
          <a:p>
            <a:r>
              <a:rPr lang="en-US" dirty="0"/>
              <a:t>Click to edit Master title style</a:t>
            </a:r>
          </a:p>
        </p:txBody>
      </p:sp>
      <p:sp>
        <p:nvSpPr>
          <p:cNvPr id="3" name="Text Placeholder 2"/>
          <p:cNvSpPr>
            <a:spLocks noGrp="1"/>
          </p:cNvSpPr>
          <p:nvPr>
            <p:ph type="body" idx="1"/>
          </p:nvPr>
        </p:nvSpPr>
        <p:spPr>
          <a:xfrm>
            <a:off x="839789" y="1557193"/>
            <a:ext cx="5157787" cy="697509"/>
          </a:xfrm>
          <a:solidFill>
            <a:schemeClr val="accent2"/>
          </a:solidFill>
        </p:spPr>
        <p:txBody>
          <a:bodyPr anchor="ctr" anchorCtr="0"/>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317789"/>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1" y="1557193"/>
            <a:ext cx="5183188" cy="697509"/>
          </a:xfrm>
          <a:solidFill>
            <a:schemeClr val="accent2"/>
          </a:solidFill>
        </p:spPr>
        <p:txBody>
          <a:bodyPr anchor="ctr" anchorCtr="0"/>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317789"/>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23153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6104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1.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498659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138526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3.xml><?xml version="1.0" encoding="utf-8"?>
<p:sldLayout xmlns:a="http://schemas.openxmlformats.org/drawingml/2006/main" xmlns:r="http://schemas.openxmlformats.org/officeDocument/2006/relationships" xmlns:p="http://schemas.openxmlformats.org/presentationml/2006/main" userDrawn="1">
  <p:cSld name="1_Thank You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634506"/>
            <a:ext cx="10363200" cy="647428"/>
          </a:xfrm>
        </p:spPr>
        <p:txBody>
          <a:bodyPr anchor="t" anchorCtr="0"/>
          <a:lstStyle>
            <a:lvl1pPr algn="ctr">
              <a:defRPr sz="4000"/>
            </a:lvl1pPr>
          </a:lstStyle>
          <a:p>
            <a:r>
              <a:rPr lang="en-US" dirty="0"/>
              <a:t>Click to edit Master title style</a:t>
            </a:r>
          </a:p>
        </p:txBody>
      </p:sp>
      <p:sp>
        <p:nvSpPr>
          <p:cNvPr id="3" name="Subtitle 2"/>
          <p:cNvSpPr>
            <a:spLocks noGrp="1"/>
          </p:cNvSpPr>
          <p:nvPr>
            <p:ph type="subTitle" idx="1" hasCustomPrompt="1"/>
          </p:nvPr>
        </p:nvSpPr>
        <p:spPr>
          <a:xfrm>
            <a:off x="914401" y="2541645"/>
            <a:ext cx="10363199" cy="457200"/>
          </a:xfrm>
        </p:spPr>
        <p:txBody>
          <a:bodyPr/>
          <a:lstStyle>
            <a:lvl1pPr marL="0" indent="0" algn="ctr">
              <a:buNone/>
              <a:defRPr sz="20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Name</a:t>
            </a:r>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245686" y="664897"/>
            <a:ext cx="3700629" cy="589398"/>
          </a:xfrm>
          <a:prstGeom prst="rect">
            <a:avLst/>
          </a:prstGeom>
        </p:spPr>
      </p:pic>
      <p:sp>
        <p:nvSpPr>
          <p:cNvPr id="22" name="Text Placeholder 21"/>
          <p:cNvSpPr>
            <a:spLocks noGrp="1"/>
          </p:cNvSpPr>
          <p:nvPr>
            <p:ph type="body" sz="quarter" idx="10" hasCustomPrompt="1"/>
          </p:nvPr>
        </p:nvSpPr>
        <p:spPr>
          <a:xfrm>
            <a:off x="4719022" y="4881254"/>
            <a:ext cx="4460839" cy="457200"/>
          </a:xfrm>
        </p:spPr>
        <p:txBody>
          <a:bodyPr/>
          <a:lstStyle>
            <a:lvl1pPr marL="0" indent="0" algn="l">
              <a:buNone/>
              <a:defRPr sz="200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Phone Number</a:t>
            </a:r>
          </a:p>
        </p:txBody>
      </p:sp>
      <p:sp>
        <p:nvSpPr>
          <p:cNvPr id="23" name="Text Placeholder 21"/>
          <p:cNvSpPr>
            <a:spLocks noGrp="1"/>
          </p:cNvSpPr>
          <p:nvPr>
            <p:ph type="body" sz="quarter" idx="11" hasCustomPrompt="1"/>
          </p:nvPr>
        </p:nvSpPr>
        <p:spPr>
          <a:xfrm>
            <a:off x="4719022" y="4070497"/>
            <a:ext cx="4460839" cy="457200"/>
          </a:xfrm>
        </p:spPr>
        <p:txBody>
          <a:bodyPr/>
          <a:lstStyle>
            <a:lvl1pPr marL="0" indent="0" algn="l">
              <a:buNone/>
              <a:defRPr sz="200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Email</a:t>
            </a:r>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01034" y="594078"/>
            <a:ext cx="4589933" cy="731036"/>
          </a:xfrm>
          <a:prstGeom prst="rect">
            <a:avLst/>
          </a:prstGeom>
        </p:spPr>
      </p:pic>
    </p:spTree>
    <p:extLst>
      <p:ext uri="{BB962C8B-B14F-4D97-AF65-F5344CB8AC3E}">
        <p14:creationId xmlns:p14="http://schemas.microsoft.com/office/powerpoint/2010/main" val="831932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B6CA02F-62BC-4F22-8550-C0EAD9F64FB8}"/>
              </a:ext>
            </a:extLst>
          </p:cNvPr>
          <p:cNvSpPr>
            <a:spLocks noChangeArrowheads="1"/>
          </p:cNvSpPr>
          <p:nvPr userDrawn="1"/>
        </p:nvSpPr>
        <p:spPr bwMode="auto">
          <a:xfrm>
            <a:off x="-31750" y="-60325"/>
            <a:ext cx="12223751" cy="6918325"/>
          </a:xfrm>
          <a:prstGeom prst="rect">
            <a:avLst/>
          </a:prstGeom>
          <a:gradFill rotWithShape="1">
            <a:gsLst>
              <a:gs pos="0">
                <a:srgbClr val="FFFFFF"/>
              </a:gs>
              <a:gs pos="63000">
                <a:srgbClr val="FFFFFF"/>
              </a:gs>
              <a:gs pos="100000">
                <a:srgbClr val="DCE6F2"/>
              </a:gs>
            </a:gsLst>
            <a:lin ang="15240000"/>
          </a:gradFill>
          <a:ln>
            <a:noFill/>
          </a:ln>
        </p:spPr>
        <p:txBody>
          <a:bodyPr/>
          <a:lstStyle>
            <a:lvl1pPr eaLnBrk="0" hangingPunct="0">
              <a:defRPr>
                <a:solidFill>
                  <a:schemeClr val="tx1"/>
                </a:solidFill>
                <a:latin typeface="Times New Roman" pitchFamily="18" charset="0"/>
                <a:ea typeface="宋体" pitchFamily="2" charset="-122"/>
              </a:defRPr>
            </a:lvl1pPr>
            <a:lvl2pPr marL="742950" indent="-285750" eaLnBrk="0" hangingPunct="0">
              <a:defRPr>
                <a:solidFill>
                  <a:schemeClr val="tx1"/>
                </a:solidFill>
                <a:latin typeface="Times New Roman" pitchFamily="18" charset="0"/>
                <a:ea typeface="宋体" pitchFamily="2" charset="-122"/>
              </a:defRPr>
            </a:lvl2pPr>
            <a:lvl3pPr marL="1143000" indent="-228600" eaLnBrk="0" hangingPunct="0">
              <a:defRPr>
                <a:solidFill>
                  <a:schemeClr val="tx1"/>
                </a:solidFill>
                <a:latin typeface="Times New Roman" pitchFamily="18" charset="0"/>
                <a:ea typeface="宋体" pitchFamily="2" charset="-122"/>
              </a:defRPr>
            </a:lvl3pPr>
            <a:lvl4pPr marL="1600200" indent="-228600" eaLnBrk="0" hangingPunct="0">
              <a:defRPr>
                <a:solidFill>
                  <a:schemeClr val="tx1"/>
                </a:solidFill>
                <a:latin typeface="Times New Roman" pitchFamily="18" charset="0"/>
                <a:ea typeface="宋体" pitchFamily="2" charset="-122"/>
              </a:defRPr>
            </a:lvl4pPr>
            <a:lvl5pPr marL="2057400" indent="-228600" eaLnBrk="0" hangingPunct="0">
              <a:defRPr>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a:solidFill>
                  <a:schemeClr val="tx1"/>
                </a:solidFill>
                <a:latin typeface="Times New Roman" pitchFamily="18" charset="0"/>
                <a:ea typeface="宋体" pitchFamily="2" charset="-122"/>
              </a:defRPr>
            </a:lvl9pPr>
          </a:lstStyle>
          <a:p>
            <a:pPr eaLnBrk="1" hangingPunct="1">
              <a:defRPr/>
            </a:pPr>
            <a:endParaRPr lang="zh-CN" altLang="en-US" sz="1800"/>
          </a:p>
        </p:txBody>
      </p:sp>
      <p:sp>
        <p:nvSpPr>
          <p:cNvPr id="4" name="Hexagon 9">
            <a:extLst>
              <a:ext uri="{FF2B5EF4-FFF2-40B4-BE49-F238E27FC236}">
                <a16:creationId xmlns:a16="http://schemas.microsoft.com/office/drawing/2014/main" id="{9529862A-5994-4582-BD05-92063568B100}"/>
              </a:ext>
            </a:extLst>
          </p:cNvPr>
          <p:cNvSpPr>
            <a:spLocks noChangeArrowheads="1"/>
          </p:cNvSpPr>
          <p:nvPr userDrawn="1"/>
        </p:nvSpPr>
        <p:spPr bwMode="auto">
          <a:xfrm>
            <a:off x="57152" y="1657351"/>
            <a:ext cx="1096433" cy="822325"/>
          </a:xfrm>
          <a:prstGeom prst="hexagon">
            <a:avLst>
              <a:gd name="adj" fmla="val 25000"/>
              <a:gd name="vf" fmla="val 115470"/>
            </a:avLst>
          </a:prstGeom>
          <a:solidFill>
            <a:srgbClr val="FFFFFF">
              <a:alpha val="49019"/>
            </a:srgbClr>
          </a:solidFill>
          <a:ln>
            <a:noFill/>
          </a:ln>
        </p:spPr>
        <p:txBody>
          <a:bodyPr/>
          <a:lstStyle>
            <a:lvl1pPr eaLnBrk="0" hangingPunct="0">
              <a:defRPr>
                <a:solidFill>
                  <a:schemeClr val="tx1"/>
                </a:solidFill>
                <a:latin typeface="Times New Roman" pitchFamily="18" charset="0"/>
                <a:ea typeface="宋体" pitchFamily="2" charset="-122"/>
              </a:defRPr>
            </a:lvl1pPr>
            <a:lvl2pPr marL="742950" indent="-285750" eaLnBrk="0" hangingPunct="0">
              <a:defRPr>
                <a:solidFill>
                  <a:schemeClr val="tx1"/>
                </a:solidFill>
                <a:latin typeface="Times New Roman" pitchFamily="18" charset="0"/>
                <a:ea typeface="宋体" pitchFamily="2" charset="-122"/>
              </a:defRPr>
            </a:lvl2pPr>
            <a:lvl3pPr marL="1143000" indent="-228600" eaLnBrk="0" hangingPunct="0">
              <a:defRPr>
                <a:solidFill>
                  <a:schemeClr val="tx1"/>
                </a:solidFill>
                <a:latin typeface="Times New Roman" pitchFamily="18" charset="0"/>
                <a:ea typeface="宋体" pitchFamily="2" charset="-122"/>
              </a:defRPr>
            </a:lvl3pPr>
            <a:lvl4pPr marL="1600200" indent="-228600" eaLnBrk="0" hangingPunct="0">
              <a:defRPr>
                <a:solidFill>
                  <a:schemeClr val="tx1"/>
                </a:solidFill>
                <a:latin typeface="Times New Roman" pitchFamily="18" charset="0"/>
                <a:ea typeface="宋体" pitchFamily="2" charset="-122"/>
              </a:defRPr>
            </a:lvl4pPr>
            <a:lvl5pPr marL="2057400" indent="-228600" eaLnBrk="0" hangingPunct="0">
              <a:defRPr>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a:solidFill>
                  <a:schemeClr val="tx1"/>
                </a:solidFill>
                <a:latin typeface="Times New Roman" pitchFamily="18" charset="0"/>
                <a:ea typeface="宋体" pitchFamily="2" charset="-122"/>
              </a:defRPr>
            </a:lvl9pPr>
          </a:lstStyle>
          <a:p>
            <a:pPr eaLnBrk="1" hangingPunct="1">
              <a:defRPr/>
            </a:pPr>
            <a:endParaRPr lang="zh-CN" altLang="en-US" sz="1800"/>
          </a:p>
        </p:txBody>
      </p:sp>
      <p:sp>
        <p:nvSpPr>
          <p:cNvPr id="5" name="Hexagon 10">
            <a:extLst>
              <a:ext uri="{FF2B5EF4-FFF2-40B4-BE49-F238E27FC236}">
                <a16:creationId xmlns:a16="http://schemas.microsoft.com/office/drawing/2014/main" id="{73C84C01-44F0-4345-A3FA-A93087697266}"/>
              </a:ext>
            </a:extLst>
          </p:cNvPr>
          <p:cNvSpPr>
            <a:spLocks noChangeArrowheads="1"/>
          </p:cNvSpPr>
          <p:nvPr userDrawn="1"/>
        </p:nvSpPr>
        <p:spPr bwMode="auto">
          <a:xfrm>
            <a:off x="920752" y="1236663"/>
            <a:ext cx="1096433" cy="823912"/>
          </a:xfrm>
          <a:prstGeom prst="hexagon">
            <a:avLst>
              <a:gd name="adj" fmla="val 25000"/>
              <a:gd name="vf" fmla="val 115470"/>
            </a:avLst>
          </a:prstGeom>
          <a:solidFill>
            <a:srgbClr val="FFFFFF">
              <a:alpha val="49019"/>
            </a:srgbClr>
          </a:solidFill>
          <a:ln>
            <a:noFill/>
          </a:ln>
        </p:spPr>
        <p:txBody>
          <a:bodyPr/>
          <a:lstStyle>
            <a:lvl1pPr eaLnBrk="0" hangingPunct="0">
              <a:defRPr>
                <a:solidFill>
                  <a:schemeClr val="tx1"/>
                </a:solidFill>
                <a:latin typeface="Times New Roman" pitchFamily="18" charset="0"/>
                <a:ea typeface="宋体" pitchFamily="2" charset="-122"/>
              </a:defRPr>
            </a:lvl1pPr>
            <a:lvl2pPr marL="742950" indent="-285750" eaLnBrk="0" hangingPunct="0">
              <a:defRPr>
                <a:solidFill>
                  <a:schemeClr val="tx1"/>
                </a:solidFill>
                <a:latin typeface="Times New Roman" pitchFamily="18" charset="0"/>
                <a:ea typeface="宋体" pitchFamily="2" charset="-122"/>
              </a:defRPr>
            </a:lvl2pPr>
            <a:lvl3pPr marL="1143000" indent="-228600" eaLnBrk="0" hangingPunct="0">
              <a:defRPr>
                <a:solidFill>
                  <a:schemeClr val="tx1"/>
                </a:solidFill>
                <a:latin typeface="Times New Roman" pitchFamily="18" charset="0"/>
                <a:ea typeface="宋体" pitchFamily="2" charset="-122"/>
              </a:defRPr>
            </a:lvl3pPr>
            <a:lvl4pPr marL="1600200" indent="-228600" eaLnBrk="0" hangingPunct="0">
              <a:defRPr>
                <a:solidFill>
                  <a:schemeClr val="tx1"/>
                </a:solidFill>
                <a:latin typeface="Times New Roman" pitchFamily="18" charset="0"/>
                <a:ea typeface="宋体" pitchFamily="2" charset="-122"/>
              </a:defRPr>
            </a:lvl4pPr>
            <a:lvl5pPr marL="2057400" indent="-228600" eaLnBrk="0" hangingPunct="0">
              <a:defRPr>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a:solidFill>
                  <a:schemeClr val="tx1"/>
                </a:solidFill>
                <a:latin typeface="Times New Roman" pitchFamily="18" charset="0"/>
                <a:ea typeface="宋体" pitchFamily="2" charset="-122"/>
              </a:defRPr>
            </a:lvl9pPr>
          </a:lstStyle>
          <a:p>
            <a:pPr eaLnBrk="1" hangingPunct="1">
              <a:defRPr/>
            </a:pPr>
            <a:endParaRPr lang="zh-CN" altLang="en-US" sz="1800"/>
          </a:p>
        </p:txBody>
      </p:sp>
      <p:pic>
        <p:nvPicPr>
          <p:cNvPr id="6" name="Picture 11" descr="EBSCO logo.png">
            <a:extLst>
              <a:ext uri="{FF2B5EF4-FFF2-40B4-BE49-F238E27FC236}">
                <a16:creationId xmlns:a16="http://schemas.microsoft.com/office/drawing/2014/main" id="{2A98FED2-389B-44CE-BA84-8237F130AA7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145617" y="6096000"/>
            <a:ext cx="193040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Hexagon 12">
            <a:extLst>
              <a:ext uri="{FF2B5EF4-FFF2-40B4-BE49-F238E27FC236}">
                <a16:creationId xmlns:a16="http://schemas.microsoft.com/office/drawing/2014/main" id="{636CBA41-7248-4891-95F6-90D1C1E289AC}"/>
              </a:ext>
            </a:extLst>
          </p:cNvPr>
          <p:cNvSpPr>
            <a:spLocks noChangeArrowheads="1"/>
          </p:cNvSpPr>
          <p:nvPr userDrawn="1"/>
        </p:nvSpPr>
        <p:spPr bwMode="auto">
          <a:xfrm>
            <a:off x="1790701" y="1647825"/>
            <a:ext cx="1096433" cy="823913"/>
          </a:xfrm>
          <a:prstGeom prst="hexagon">
            <a:avLst>
              <a:gd name="adj" fmla="val 25000"/>
              <a:gd name="vf" fmla="val 115470"/>
            </a:avLst>
          </a:prstGeom>
          <a:solidFill>
            <a:srgbClr val="FFFFFF">
              <a:alpha val="49019"/>
            </a:srgbClr>
          </a:solidFill>
          <a:ln>
            <a:noFill/>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eaLnBrk="1" hangingPunct="1">
              <a:defRPr/>
            </a:pPr>
            <a:endParaRPr lang="en-US" altLang="zh-CN" sz="1800">
              <a:solidFill>
                <a:srgbClr val="FFFFFF"/>
              </a:solidFill>
              <a:latin typeface="Calibri" pitchFamily="34" charset="0"/>
            </a:endParaRPr>
          </a:p>
        </p:txBody>
      </p:sp>
      <p:sp>
        <p:nvSpPr>
          <p:cNvPr id="8" name="Hexagon 13">
            <a:extLst>
              <a:ext uri="{FF2B5EF4-FFF2-40B4-BE49-F238E27FC236}">
                <a16:creationId xmlns:a16="http://schemas.microsoft.com/office/drawing/2014/main" id="{BDC54902-ECB6-4F23-BE06-D477799E4BD5}"/>
              </a:ext>
            </a:extLst>
          </p:cNvPr>
          <p:cNvSpPr>
            <a:spLocks noChangeArrowheads="1"/>
          </p:cNvSpPr>
          <p:nvPr userDrawn="1"/>
        </p:nvSpPr>
        <p:spPr bwMode="auto">
          <a:xfrm>
            <a:off x="1784351" y="817564"/>
            <a:ext cx="1098549" cy="822325"/>
          </a:xfrm>
          <a:prstGeom prst="hexagon">
            <a:avLst>
              <a:gd name="adj" fmla="val 25048"/>
              <a:gd name="vf" fmla="val 115470"/>
            </a:avLst>
          </a:prstGeom>
          <a:solidFill>
            <a:srgbClr val="FFFFFF">
              <a:alpha val="49019"/>
            </a:srgbClr>
          </a:solidFill>
          <a:ln>
            <a:noFill/>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eaLnBrk="1" hangingPunct="1">
              <a:defRPr/>
            </a:pPr>
            <a:endParaRPr lang="en-US" altLang="zh-CN" sz="1800">
              <a:solidFill>
                <a:srgbClr val="FFFFFF"/>
              </a:solidFill>
              <a:latin typeface="Calibri" pitchFamily="34" charset="0"/>
            </a:endParaRPr>
          </a:p>
        </p:txBody>
      </p:sp>
      <p:sp>
        <p:nvSpPr>
          <p:cNvPr id="9" name="Hexagon 14">
            <a:extLst>
              <a:ext uri="{FF2B5EF4-FFF2-40B4-BE49-F238E27FC236}">
                <a16:creationId xmlns:a16="http://schemas.microsoft.com/office/drawing/2014/main" id="{2FC7F97D-094B-420C-AF42-8F6E8AC54422}"/>
              </a:ext>
            </a:extLst>
          </p:cNvPr>
          <p:cNvSpPr>
            <a:spLocks noChangeArrowheads="1"/>
          </p:cNvSpPr>
          <p:nvPr userDrawn="1"/>
        </p:nvSpPr>
        <p:spPr bwMode="auto">
          <a:xfrm>
            <a:off x="2660652" y="1220789"/>
            <a:ext cx="1096433" cy="822325"/>
          </a:xfrm>
          <a:prstGeom prst="hexagon">
            <a:avLst>
              <a:gd name="adj" fmla="val 25000"/>
              <a:gd name="vf" fmla="val 115470"/>
            </a:avLst>
          </a:prstGeom>
          <a:solidFill>
            <a:srgbClr val="FFFFFF">
              <a:alpha val="49019"/>
            </a:srgbClr>
          </a:solidFill>
          <a:ln>
            <a:noFill/>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eaLnBrk="1" hangingPunct="1">
              <a:defRPr/>
            </a:pPr>
            <a:endParaRPr lang="en-US" altLang="zh-CN" sz="1800">
              <a:solidFill>
                <a:srgbClr val="FFFFFF"/>
              </a:solidFill>
              <a:latin typeface="Calibri" pitchFamily="34" charset="0"/>
            </a:endParaRPr>
          </a:p>
        </p:txBody>
      </p:sp>
      <p:sp>
        <p:nvSpPr>
          <p:cNvPr id="2" name="Title 1"/>
          <p:cNvSpPr>
            <a:spLocks noGrp="1"/>
          </p:cNvSpPr>
          <p:nvPr>
            <p:ph type="ctrTitle"/>
          </p:nvPr>
        </p:nvSpPr>
        <p:spPr>
          <a:xfrm>
            <a:off x="0" y="2667001"/>
            <a:ext cx="12192000" cy="784225"/>
          </a:xfrm>
        </p:spPr>
        <p:txBody>
          <a:bodyPr/>
          <a:lstStyle>
            <a:lvl1pPr>
              <a:defRPr sz="4800"/>
            </a:lvl1pPr>
          </a:lstStyle>
          <a:p>
            <a:r>
              <a:rPr lang="en-US" dirty="0"/>
              <a:t>Click to edit Master title style</a:t>
            </a:r>
          </a:p>
        </p:txBody>
      </p:sp>
    </p:spTree>
    <p:extLst>
      <p:ext uri="{BB962C8B-B14F-4D97-AF65-F5344CB8AC3E}">
        <p14:creationId xmlns:p14="http://schemas.microsoft.com/office/powerpoint/2010/main" val="2092333768"/>
      </p:ext>
    </p:extLst>
  </p:cSld>
  <p:clrMapOvr>
    <a:masterClrMapping/>
  </p:clrMapOvr>
  <p:transition>
    <p:fade/>
  </p:transition>
</p:sldLayout>
</file>

<file path=ppt/slideLayouts/slideLayout2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5" descr="Screen shot 2013-02-04 at 12.56.36 PM.png">
            <a:extLst>
              <a:ext uri="{FF2B5EF4-FFF2-40B4-BE49-F238E27FC236}">
                <a16:creationId xmlns:a16="http://schemas.microsoft.com/office/drawing/2014/main" id="{63D7981A-378D-47D4-9652-AD8EC4317B47}"/>
              </a:ext>
            </a:extLst>
          </p:cNvPr>
          <p:cNvPicPr>
            <a:picLocks noChangeAspect="1"/>
          </p:cNvPicPr>
          <p:nvPr userDrawn="1"/>
        </p:nvPicPr>
        <p:blipFill>
          <a:blip r:embed="rId2">
            <a:extLst>
              <a:ext uri="{28A0092B-C50C-407E-A947-70E740481C1C}">
                <a14:useLocalDpi xmlns:a14="http://schemas.microsoft.com/office/drawing/2010/main" val="0"/>
              </a:ext>
            </a:extLst>
          </a:blip>
          <a:srcRect l="7448" r="8180" b="40030"/>
          <a:stretch>
            <a:fillRect/>
          </a:stretch>
        </p:blipFill>
        <p:spPr bwMode="auto">
          <a:xfrm>
            <a:off x="0" y="6270625"/>
            <a:ext cx="12192000"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EBSCO_PMS294.png">
            <a:extLst>
              <a:ext uri="{FF2B5EF4-FFF2-40B4-BE49-F238E27FC236}">
                <a16:creationId xmlns:a16="http://schemas.microsoft.com/office/drawing/2014/main" id="{7F53FBDC-1141-4C34-B96E-9A60287973F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34951" y="6513513"/>
            <a:ext cx="844549"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10">
            <a:extLst>
              <a:ext uri="{FF2B5EF4-FFF2-40B4-BE49-F238E27FC236}">
                <a16:creationId xmlns:a16="http://schemas.microsoft.com/office/drawing/2014/main" id="{7C176B07-E98B-4046-9259-28B9B6A74760}"/>
              </a:ext>
            </a:extLst>
          </p:cNvPr>
          <p:cNvSpPr txBox="1">
            <a:spLocks noChangeArrowheads="1"/>
          </p:cNvSpPr>
          <p:nvPr userDrawn="1"/>
        </p:nvSpPr>
        <p:spPr bwMode="auto">
          <a:xfrm>
            <a:off x="1079500" y="6470651"/>
            <a:ext cx="1200585" cy="276999"/>
          </a:xfrm>
          <a:prstGeom prst="rect">
            <a:avLst/>
          </a:prstGeom>
          <a:noFill/>
          <a:ln>
            <a:noFill/>
          </a:ln>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eaLnBrk="1" hangingPunct="1">
              <a:defRPr/>
            </a:pPr>
            <a:r>
              <a:rPr lang="en-US" altLang="zh-CN" sz="1200">
                <a:solidFill>
                  <a:srgbClr val="376092"/>
                </a:solidFill>
              </a:rPr>
              <a:t>www.ebsco.com</a:t>
            </a:r>
          </a:p>
        </p:txBody>
      </p:sp>
      <p:sp>
        <p:nvSpPr>
          <p:cNvPr id="2" name="Title 1"/>
          <p:cNvSpPr>
            <a:spLocks noGrp="1"/>
          </p:cNvSpPr>
          <p:nvPr>
            <p:ph type="title"/>
          </p:nvPr>
        </p:nvSpPr>
        <p:spPr>
          <a:xfrm>
            <a:off x="0" y="914400"/>
            <a:ext cx="12192000" cy="762000"/>
          </a:xfrm>
        </p:spPr>
        <p:txBody>
          <a:bodyPr/>
          <a:lstStyle/>
          <a:p>
            <a:r>
              <a:rPr lang="en-US" dirty="0"/>
              <a:t>Click to edit Master title style</a:t>
            </a:r>
          </a:p>
        </p:txBody>
      </p:sp>
      <p:sp>
        <p:nvSpPr>
          <p:cNvPr id="3" name="Content Placeholder 2"/>
          <p:cNvSpPr>
            <a:spLocks noGrp="1"/>
          </p:cNvSpPr>
          <p:nvPr>
            <p:ph idx="1"/>
          </p:nvPr>
        </p:nvSpPr>
        <p:spPr>
          <a:xfrm>
            <a:off x="609600" y="1828801"/>
            <a:ext cx="10972800" cy="4525963"/>
          </a:xfrm>
          <a:prstGeom prst="rect">
            <a:avLst/>
          </a:prstGeom>
        </p:spPr>
        <p:txBody>
          <a:bodyPr/>
          <a:lstStyle>
            <a:lvl1pPr marL="282575" indent="-282575">
              <a:defRPr>
                <a:latin typeface="Georgia" pitchFamily="18" charset="0"/>
              </a:defRPr>
            </a:lvl1pPr>
            <a:lvl2pPr>
              <a:defRPr>
                <a:latin typeface="Georgia" pitchFamily="18" charset="0"/>
              </a:defRPr>
            </a:lvl2pPr>
            <a:lvl3pPr>
              <a:defRPr>
                <a:latin typeface="Georgia" pitchFamily="18" charset="0"/>
              </a:defRPr>
            </a:lvl3pPr>
            <a:lvl4pPr>
              <a:defRPr>
                <a:latin typeface="Georgia" pitchFamily="18" charset="0"/>
              </a:defRPr>
            </a:lvl4pPr>
            <a:lvl5pPr>
              <a:defRPr>
                <a:latin typeface="Georgia"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41250324"/>
      </p:ext>
    </p:extLst>
  </p:cSld>
  <p:clrMapOvr>
    <a:masterClrMapping/>
  </p:clrMapOvr>
  <p:transition>
    <p:fade/>
  </p:transition>
</p:sldLayout>
</file>

<file path=ppt/slideLayouts/slideLayout216.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517046"/>
            <a:ext cx="10515600" cy="1997555"/>
          </a:xfrm>
        </p:spPr>
        <p:txBody>
          <a:bodyPr anchor="b"/>
          <a:lstStyle>
            <a:lvl1pPr algn="ctr">
              <a:defRPr sz="3600"/>
            </a:lvl1pPr>
          </a:lstStyle>
          <a:p>
            <a:r>
              <a:rPr lang="en-US" dirty="0"/>
              <a:t>Click to edit Master title style</a:t>
            </a:r>
          </a:p>
        </p:txBody>
      </p:sp>
    </p:spTree>
    <p:extLst>
      <p:ext uri="{BB962C8B-B14F-4D97-AF65-F5344CB8AC3E}">
        <p14:creationId xmlns:p14="http://schemas.microsoft.com/office/powerpoint/2010/main" val="2431388380"/>
      </p:ext>
    </p:extLst>
  </p:cSld>
  <p:clrMapOvr>
    <a:masterClrMapping/>
  </p:clrMapOvr>
  <p:transition spd="med">
    <p:fade/>
  </p:transition>
</p:sldLayout>
</file>

<file path=ppt/slideLayouts/slideLayout2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2596478841"/>
      </p:ext>
    </p:extLst>
  </p:cSld>
  <p:clrMapOvr>
    <a:masterClrMapping/>
  </p:clrMapOvr>
  <p:transition spd="med">
    <p:fade/>
  </p:transition>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1_Title Slide for Product">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313546"/>
            <a:ext cx="10363200" cy="756005"/>
          </a:xfrm>
        </p:spPr>
        <p:txBody>
          <a:bodyPr/>
          <a:lstStyle>
            <a:lvl1pPr algn="ctr">
              <a:defRPr sz="2700">
                <a:solidFill>
                  <a:schemeClr val="tx2"/>
                </a:solidFill>
              </a:defRPr>
            </a:lvl1pPr>
          </a:lstStyle>
          <a:p>
            <a:r>
              <a:rPr lang="en-US" dirty="0"/>
              <a:t>Click to edit Master title style</a:t>
            </a:r>
          </a:p>
        </p:txBody>
      </p:sp>
      <p:sp>
        <p:nvSpPr>
          <p:cNvPr id="3" name="Subtitle 2"/>
          <p:cNvSpPr>
            <a:spLocks noGrp="1"/>
          </p:cNvSpPr>
          <p:nvPr>
            <p:ph type="subTitle" idx="1"/>
          </p:nvPr>
        </p:nvSpPr>
        <p:spPr>
          <a:xfrm>
            <a:off x="914400" y="4069550"/>
            <a:ext cx="10363200" cy="760868"/>
          </a:xfrm>
        </p:spPr>
        <p:txBody>
          <a:bodyPr/>
          <a:lstStyle>
            <a:lvl1pPr marL="0" indent="0" algn="ctr">
              <a:buNone/>
              <a:defRPr sz="135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4" name="Text Placeholder 5"/>
          <p:cNvSpPr>
            <a:spLocks noGrp="1"/>
          </p:cNvSpPr>
          <p:nvPr>
            <p:ph type="body" sz="quarter" idx="10"/>
          </p:nvPr>
        </p:nvSpPr>
        <p:spPr>
          <a:xfrm>
            <a:off x="914400" y="668828"/>
            <a:ext cx="10363200" cy="1125537"/>
          </a:xfrm>
        </p:spPr>
        <p:txBody>
          <a:bodyPr/>
          <a:lstStyle>
            <a:lvl1pPr marL="0" indent="0" algn="ctr" defTabSz="685800" rtl="0" eaLnBrk="1" latinLnBrk="0" hangingPunct="1">
              <a:lnSpc>
                <a:spcPct val="110000"/>
              </a:lnSpc>
              <a:spcBef>
                <a:spcPct val="0"/>
              </a:spcBef>
              <a:buNone/>
              <a:defRPr lang="en-US" sz="3300" b="0" kern="1200" dirty="0" smtClean="0">
                <a:solidFill>
                  <a:schemeClr val="bg1"/>
                </a:solidFill>
                <a:latin typeface="+mj-lt"/>
                <a:ea typeface="+mj-ea"/>
                <a:cs typeface="+mj-cs"/>
              </a:defRPr>
            </a:lvl1pPr>
            <a:lvl2pPr marL="342900" indent="0" algn="ctr" defTabSz="685800" rtl="0" eaLnBrk="1" latinLnBrk="0" hangingPunct="1">
              <a:lnSpc>
                <a:spcPct val="110000"/>
              </a:lnSpc>
              <a:spcBef>
                <a:spcPct val="0"/>
              </a:spcBef>
              <a:buNone/>
              <a:defRPr lang="en-US" sz="2700" b="0" kern="1200" dirty="0" smtClean="0">
                <a:solidFill>
                  <a:schemeClr val="tx2"/>
                </a:solidFill>
                <a:latin typeface="+mj-lt"/>
                <a:ea typeface="+mj-ea"/>
                <a:cs typeface="+mj-cs"/>
              </a:defRPr>
            </a:lvl2pPr>
            <a:lvl3pPr marL="685800" indent="0" algn="ctr" defTabSz="685800" rtl="0" eaLnBrk="1" latinLnBrk="0" hangingPunct="1">
              <a:lnSpc>
                <a:spcPct val="110000"/>
              </a:lnSpc>
              <a:spcBef>
                <a:spcPct val="0"/>
              </a:spcBef>
              <a:buNone/>
              <a:defRPr lang="en-US" sz="2700" b="0" kern="1200" dirty="0" smtClean="0">
                <a:solidFill>
                  <a:schemeClr val="tx2"/>
                </a:solidFill>
                <a:latin typeface="+mj-lt"/>
                <a:ea typeface="+mj-ea"/>
                <a:cs typeface="+mj-cs"/>
              </a:defRPr>
            </a:lvl3pPr>
            <a:lvl4pPr marL="1028700" indent="0" algn="ctr" defTabSz="685800" rtl="0" eaLnBrk="1" latinLnBrk="0" hangingPunct="1">
              <a:lnSpc>
                <a:spcPct val="110000"/>
              </a:lnSpc>
              <a:spcBef>
                <a:spcPct val="0"/>
              </a:spcBef>
              <a:buNone/>
              <a:defRPr lang="en-US" sz="2700" b="0" kern="1200" dirty="0" smtClean="0">
                <a:solidFill>
                  <a:schemeClr val="tx2"/>
                </a:solidFill>
                <a:latin typeface="+mj-lt"/>
                <a:ea typeface="+mj-ea"/>
                <a:cs typeface="+mj-cs"/>
              </a:defRPr>
            </a:lvl4pPr>
            <a:lvl5pPr marL="1371600" indent="0" algn="ctr" defTabSz="685800" rtl="0" eaLnBrk="1" latinLnBrk="0" hangingPunct="1">
              <a:lnSpc>
                <a:spcPct val="110000"/>
              </a:lnSpc>
              <a:spcBef>
                <a:spcPct val="0"/>
              </a:spcBef>
              <a:buNone/>
              <a:defRPr lang="en-US" sz="2700" b="0" kern="1200" dirty="0">
                <a:solidFill>
                  <a:schemeClr val="tx2"/>
                </a:solidFill>
                <a:latin typeface="+mj-lt"/>
                <a:ea typeface="+mj-ea"/>
                <a:cs typeface="+mj-cs"/>
              </a:defRPr>
            </a:lvl5pPr>
          </a:lstStyle>
          <a:p>
            <a:pPr lvl="0"/>
            <a:r>
              <a:rPr lang="en-US" dirty="0"/>
              <a:t>Edit Master text styles</a:t>
            </a:r>
          </a:p>
        </p:txBody>
      </p:sp>
    </p:spTree>
    <p:extLst>
      <p:ext uri="{BB962C8B-B14F-4D97-AF65-F5344CB8AC3E}">
        <p14:creationId xmlns:p14="http://schemas.microsoft.com/office/powerpoint/2010/main" val="3091329074"/>
      </p:ext>
    </p:extLst>
  </p:cSld>
  <p:clrMapOvr>
    <a:masterClrMapping/>
  </p:clrMapOvr>
  <p:transition spd="med">
    <p:fade/>
  </p:transition>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2_Title Slide for Product">
    <p:spTree>
      <p:nvGrpSpPr>
        <p:cNvPr id="1" name=""/>
        <p:cNvGrpSpPr/>
        <p:nvPr/>
      </p:nvGrpSpPr>
      <p:grpSpPr>
        <a:xfrm>
          <a:off x="0" y="0"/>
          <a:ext cx="0" cy="0"/>
          <a:chOff x="0" y="0"/>
          <a:chExt cx="0" cy="0"/>
        </a:xfrm>
      </p:grpSpPr>
      <p:sp>
        <p:nvSpPr>
          <p:cNvPr id="2" name="Title 1"/>
          <p:cNvSpPr>
            <a:spLocks noGrp="1"/>
          </p:cNvSpPr>
          <p:nvPr>
            <p:ph type="ctrTitle"/>
          </p:nvPr>
        </p:nvSpPr>
        <p:spPr>
          <a:xfrm>
            <a:off x="914400" y="4193635"/>
            <a:ext cx="10363200" cy="756005"/>
          </a:xfrm>
        </p:spPr>
        <p:txBody>
          <a:bodyPr/>
          <a:lstStyle>
            <a:lvl1pPr algn="ctr">
              <a:defRPr sz="1500">
                <a:solidFill>
                  <a:schemeClr val="tx2"/>
                </a:solidFill>
              </a:defRPr>
            </a:lvl1pPr>
          </a:lstStyle>
          <a:p>
            <a:r>
              <a:rPr lang="en-US" dirty="0"/>
              <a:t>Click to edit Master title style</a:t>
            </a:r>
          </a:p>
        </p:txBody>
      </p:sp>
      <p:sp>
        <p:nvSpPr>
          <p:cNvPr id="6" name="Text Placeholder 5"/>
          <p:cNvSpPr>
            <a:spLocks noGrp="1"/>
          </p:cNvSpPr>
          <p:nvPr>
            <p:ph type="body" sz="quarter" idx="10"/>
          </p:nvPr>
        </p:nvSpPr>
        <p:spPr>
          <a:xfrm>
            <a:off x="914400" y="2633585"/>
            <a:ext cx="10363200" cy="1125537"/>
          </a:xfrm>
        </p:spPr>
        <p:txBody>
          <a:bodyPr anchor="ctr"/>
          <a:lstStyle>
            <a:lvl1pPr marL="0" indent="0" algn="ctr" defTabSz="685800" rtl="0" eaLnBrk="1" latinLnBrk="0" hangingPunct="1">
              <a:lnSpc>
                <a:spcPct val="110000"/>
              </a:lnSpc>
              <a:spcBef>
                <a:spcPct val="0"/>
              </a:spcBef>
              <a:buNone/>
              <a:defRPr lang="en-US" sz="3000" b="0" kern="1200" dirty="0" smtClean="0">
                <a:solidFill>
                  <a:schemeClr val="bg1"/>
                </a:solidFill>
                <a:latin typeface="+mj-lt"/>
                <a:ea typeface="+mj-ea"/>
                <a:cs typeface="+mj-cs"/>
              </a:defRPr>
            </a:lvl1pPr>
            <a:lvl2pPr marL="342900" indent="0" algn="ctr" defTabSz="685800" rtl="0" eaLnBrk="1" latinLnBrk="0" hangingPunct="1">
              <a:lnSpc>
                <a:spcPct val="110000"/>
              </a:lnSpc>
              <a:spcBef>
                <a:spcPct val="0"/>
              </a:spcBef>
              <a:buNone/>
              <a:defRPr lang="en-US" sz="2700" b="0" kern="1200" dirty="0" smtClean="0">
                <a:solidFill>
                  <a:schemeClr val="tx2"/>
                </a:solidFill>
                <a:latin typeface="+mj-lt"/>
                <a:ea typeface="+mj-ea"/>
                <a:cs typeface="+mj-cs"/>
              </a:defRPr>
            </a:lvl2pPr>
            <a:lvl3pPr marL="685800" indent="0" algn="ctr" defTabSz="685800" rtl="0" eaLnBrk="1" latinLnBrk="0" hangingPunct="1">
              <a:lnSpc>
                <a:spcPct val="110000"/>
              </a:lnSpc>
              <a:spcBef>
                <a:spcPct val="0"/>
              </a:spcBef>
              <a:buNone/>
              <a:defRPr lang="en-US" sz="2700" b="0" kern="1200" dirty="0" smtClean="0">
                <a:solidFill>
                  <a:schemeClr val="tx2"/>
                </a:solidFill>
                <a:latin typeface="+mj-lt"/>
                <a:ea typeface="+mj-ea"/>
                <a:cs typeface="+mj-cs"/>
              </a:defRPr>
            </a:lvl3pPr>
            <a:lvl4pPr marL="1028700" indent="0" algn="ctr" defTabSz="685800" rtl="0" eaLnBrk="1" latinLnBrk="0" hangingPunct="1">
              <a:lnSpc>
                <a:spcPct val="110000"/>
              </a:lnSpc>
              <a:spcBef>
                <a:spcPct val="0"/>
              </a:spcBef>
              <a:buNone/>
              <a:defRPr lang="en-US" sz="2700" b="0" kern="1200" dirty="0" smtClean="0">
                <a:solidFill>
                  <a:schemeClr val="tx2"/>
                </a:solidFill>
                <a:latin typeface="+mj-lt"/>
                <a:ea typeface="+mj-ea"/>
                <a:cs typeface="+mj-cs"/>
              </a:defRPr>
            </a:lvl4pPr>
            <a:lvl5pPr marL="1371600" indent="0" algn="ctr" defTabSz="685800" rtl="0" eaLnBrk="1" latinLnBrk="0" hangingPunct="1">
              <a:lnSpc>
                <a:spcPct val="110000"/>
              </a:lnSpc>
              <a:spcBef>
                <a:spcPct val="0"/>
              </a:spcBef>
              <a:buNone/>
              <a:defRPr lang="en-US" sz="2700" b="0" kern="1200" dirty="0">
                <a:solidFill>
                  <a:schemeClr val="tx2"/>
                </a:solidFill>
                <a:latin typeface="+mj-lt"/>
                <a:ea typeface="+mj-ea"/>
                <a:cs typeface="+mj-cs"/>
              </a:defRPr>
            </a:lvl5pPr>
          </a:lstStyle>
          <a:p>
            <a:pPr lvl="0"/>
            <a:r>
              <a:rPr lang="en-US" dirty="0"/>
              <a:t>Edit Master text styles</a:t>
            </a:r>
          </a:p>
        </p:txBody>
      </p:sp>
    </p:spTree>
    <p:extLst>
      <p:ext uri="{BB962C8B-B14F-4D97-AF65-F5344CB8AC3E}">
        <p14:creationId xmlns:p14="http://schemas.microsoft.com/office/powerpoint/2010/main" val="2530891311"/>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1" y="1630496"/>
            <a:ext cx="3438938" cy="4535450"/>
          </a:xfrm>
        </p:spPr>
        <p:txBody>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376531" y="1630496"/>
            <a:ext cx="3438938" cy="4535450"/>
          </a:xfrm>
        </p:spPr>
        <p:txBody>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3"/>
          <p:cNvSpPr>
            <a:spLocks noGrp="1"/>
          </p:cNvSpPr>
          <p:nvPr>
            <p:ph sz="half" idx="10"/>
          </p:nvPr>
        </p:nvSpPr>
        <p:spPr>
          <a:xfrm>
            <a:off x="7914861" y="1630496"/>
            <a:ext cx="3438938" cy="4535450"/>
          </a:xfrm>
        </p:spPr>
        <p:txBody>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0374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0.xml><?xml version="1.0" encoding="utf-8"?>
<p:sldLayout xmlns:a="http://schemas.openxmlformats.org/drawingml/2006/main" xmlns:r="http://schemas.openxmlformats.org/officeDocument/2006/relationships" xmlns:p="http://schemas.openxmlformats.org/presentationml/2006/main" type="obj" preserve="1">
  <p:cSld name="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89123647"/>
      </p:ext>
    </p:extLst>
  </p:cSld>
  <p:clrMapOvr>
    <a:masterClrMapping/>
  </p:clrMapOvr>
  <p:transition spd="med">
    <p:fade/>
  </p:transition>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4_Title and Bullets">
    <p:spTree>
      <p:nvGrpSpPr>
        <p:cNvPr id="1" name=""/>
        <p:cNvGrpSpPr/>
        <p:nvPr/>
      </p:nvGrpSpPr>
      <p:grpSpPr>
        <a:xfrm>
          <a:off x="0" y="0"/>
          <a:ext cx="0" cy="0"/>
          <a:chOff x="0" y="0"/>
          <a:chExt cx="0" cy="0"/>
        </a:xfrm>
      </p:grpSpPr>
      <p:sp>
        <p:nvSpPr>
          <p:cNvPr id="2" name="Title 1"/>
          <p:cNvSpPr>
            <a:spLocks noGrp="1"/>
          </p:cNvSpPr>
          <p:nvPr>
            <p:ph type="title"/>
          </p:nvPr>
        </p:nvSpPr>
        <p:spPr>
          <a:xfrm>
            <a:off x="838202" y="977032"/>
            <a:ext cx="4347575" cy="1325563"/>
          </a:xfrm>
        </p:spPr>
        <p:txBody>
          <a:bodyPr/>
          <a:lstStyle/>
          <a:p>
            <a:r>
              <a:rPr lang="en-US" dirty="0"/>
              <a:t>Click to edit Master title style</a:t>
            </a:r>
          </a:p>
        </p:txBody>
      </p:sp>
      <p:sp>
        <p:nvSpPr>
          <p:cNvPr id="3" name="Content Placeholder 2"/>
          <p:cNvSpPr>
            <a:spLocks noGrp="1"/>
          </p:cNvSpPr>
          <p:nvPr>
            <p:ph idx="1"/>
          </p:nvPr>
        </p:nvSpPr>
        <p:spPr>
          <a:xfrm>
            <a:off x="5536504" y="977032"/>
            <a:ext cx="5817296" cy="500628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66555319"/>
      </p:ext>
    </p:extLst>
  </p:cSld>
  <p:clrMapOvr>
    <a:masterClrMapping/>
  </p:clrMapOvr>
  <p:transition spd="med">
    <p:fade/>
  </p:transition>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2_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838200" y="2295939"/>
            <a:ext cx="10515600" cy="36873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5"/>
          <p:cNvSpPr>
            <a:spLocks noGrp="1"/>
          </p:cNvSpPr>
          <p:nvPr>
            <p:ph type="body" sz="quarter" idx="10"/>
          </p:nvPr>
        </p:nvSpPr>
        <p:spPr>
          <a:xfrm>
            <a:off x="838200" y="1665963"/>
            <a:ext cx="10515600" cy="629977"/>
          </a:xfrm>
        </p:spPr>
        <p:txBody>
          <a:bodyPr/>
          <a:lstStyle>
            <a:lvl1pPr marL="0" indent="0" algn="l" defTabSz="685800" rtl="0" eaLnBrk="1" latinLnBrk="0" hangingPunct="1">
              <a:lnSpc>
                <a:spcPct val="110000"/>
              </a:lnSpc>
              <a:spcBef>
                <a:spcPct val="0"/>
              </a:spcBef>
              <a:buNone/>
              <a:defRPr lang="en-US" sz="1800" b="0" kern="1200" dirty="0" smtClean="0">
                <a:solidFill>
                  <a:schemeClr val="tx2"/>
                </a:solidFill>
                <a:latin typeface="+mj-lt"/>
                <a:ea typeface="+mj-ea"/>
                <a:cs typeface="+mj-cs"/>
              </a:defRPr>
            </a:lvl1pPr>
            <a:lvl2pPr marL="0" indent="0" algn="l" defTabSz="685800" rtl="0" eaLnBrk="1" latinLnBrk="0" hangingPunct="1">
              <a:lnSpc>
                <a:spcPct val="110000"/>
              </a:lnSpc>
              <a:spcBef>
                <a:spcPct val="0"/>
              </a:spcBef>
              <a:buNone/>
              <a:defRPr lang="en-US" sz="1500" b="0" kern="1200" dirty="0" smtClean="0">
                <a:solidFill>
                  <a:schemeClr val="accent1"/>
                </a:solidFill>
                <a:latin typeface="+mj-lt"/>
                <a:ea typeface="+mj-ea"/>
                <a:cs typeface="+mj-cs"/>
              </a:defRPr>
            </a:lvl2pPr>
            <a:lvl3pPr marL="0" indent="0" algn="l" defTabSz="685800" rtl="0" eaLnBrk="1" latinLnBrk="0" hangingPunct="1">
              <a:lnSpc>
                <a:spcPct val="110000"/>
              </a:lnSpc>
              <a:spcBef>
                <a:spcPct val="0"/>
              </a:spcBef>
              <a:buNone/>
              <a:defRPr lang="en-US" sz="1500" b="0" kern="1200" dirty="0" smtClean="0">
                <a:solidFill>
                  <a:schemeClr val="accent1"/>
                </a:solidFill>
                <a:latin typeface="+mj-lt"/>
                <a:ea typeface="+mj-ea"/>
                <a:cs typeface="+mj-cs"/>
              </a:defRPr>
            </a:lvl3pPr>
            <a:lvl4pPr marL="0" indent="0" algn="l" defTabSz="685800" rtl="0" eaLnBrk="1" latinLnBrk="0" hangingPunct="1">
              <a:lnSpc>
                <a:spcPct val="110000"/>
              </a:lnSpc>
              <a:spcBef>
                <a:spcPct val="0"/>
              </a:spcBef>
              <a:buNone/>
              <a:defRPr lang="en-US" sz="1500" b="0" kern="1200" dirty="0" smtClean="0">
                <a:solidFill>
                  <a:schemeClr val="accent1"/>
                </a:solidFill>
                <a:latin typeface="+mj-lt"/>
                <a:ea typeface="+mj-ea"/>
                <a:cs typeface="+mj-cs"/>
              </a:defRPr>
            </a:lvl4pPr>
            <a:lvl5pPr marL="0" indent="0" algn="l" defTabSz="685800" rtl="0" eaLnBrk="1" latinLnBrk="0" hangingPunct="1">
              <a:lnSpc>
                <a:spcPct val="110000"/>
              </a:lnSpc>
              <a:spcBef>
                <a:spcPct val="0"/>
              </a:spcBef>
              <a:buNone/>
              <a:defRPr lang="en-US" sz="1500" b="0" kern="1200" dirty="0">
                <a:solidFill>
                  <a:schemeClr val="accent1"/>
                </a:solidFill>
                <a:latin typeface="+mj-lt"/>
                <a:ea typeface="+mj-ea"/>
                <a:cs typeface="+mj-cs"/>
              </a:defRPr>
            </a:lvl5pPr>
          </a:lstStyle>
          <a:p>
            <a:pPr lvl="0"/>
            <a:r>
              <a:rPr lang="en-US" dirty="0"/>
              <a:t>Edit Master text styles</a:t>
            </a:r>
          </a:p>
        </p:txBody>
      </p:sp>
    </p:spTree>
    <p:extLst>
      <p:ext uri="{BB962C8B-B14F-4D97-AF65-F5344CB8AC3E}">
        <p14:creationId xmlns:p14="http://schemas.microsoft.com/office/powerpoint/2010/main" val="2935743815"/>
      </p:ext>
    </p:extLst>
  </p:cSld>
  <p:clrMapOvr>
    <a:masterClrMapping/>
  </p:clrMapOvr>
  <p:transition spd="med">
    <p:fade/>
  </p:transition>
</p:sldLayout>
</file>

<file path=ppt/slideLayouts/slideLayout223.xml><?xml version="1.0" encoding="utf-8"?>
<p:sldLayout xmlns:a="http://schemas.openxmlformats.org/drawingml/2006/main" xmlns:r="http://schemas.openxmlformats.org/officeDocument/2006/relationships" xmlns:p="http://schemas.openxmlformats.org/presentationml/2006/main" type="obj" preserve="1">
  <p:cSld name="Title and Paragrap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marL="0" indent="0">
              <a:lnSpc>
                <a:spcPct val="110000"/>
              </a:lnSpc>
              <a:buNone/>
              <a:defRPr/>
            </a:lvl1pPr>
            <a:lvl2pPr marL="0" indent="0">
              <a:buNone/>
              <a:defRPr/>
            </a:lvl2pPr>
            <a:lvl3pPr marL="0" indent="0">
              <a:buNone/>
              <a:defRPr/>
            </a:lvl3pPr>
            <a:lvl4pPr marL="0" indent="0">
              <a:buNone/>
              <a:defRPr/>
            </a:lvl4pPr>
            <a:lvl5pPr marL="0" indent="0">
              <a:buNone/>
              <a:defRPr/>
            </a:lvl5pPr>
          </a:lstStyle>
          <a:p>
            <a:pPr lvl="0"/>
            <a:r>
              <a:rPr lang="en-US"/>
              <a:t>Click to edit Master text styles</a:t>
            </a:r>
          </a:p>
        </p:txBody>
      </p:sp>
    </p:spTree>
    <p:extLst>
      <p:ext uri="{BB962C8B-B14F-4D97-AF65-F5344CB8AC3E}">
        <p14:creationId xmlns:p14="http://schemas.microsoft.com/office/powerpoint/2010/main" val="3957536349"/>
      </p:ext>
    </p:extLst>
  </p:cSld>
  <p:clrMapOvr>
    <a:masterClrMapping/>
  </p:clrMapOvr>
  <p:transition spd="med">
    <p:fade/>
  </p:transition>
</p:sldLayout>
</file>

<file path=ppt/slideLayouts/slideLayout224.xml><?xml version="1.0" encoding="utf-8"?>
<p:sldLayout xmlns:a="http://schemas.openxmlformats.org/drawingml/2006/main" xmlns:r="http://schemas.openxmlformats.org/officeDocument/2006/relationships" xmlns:p="http://schemas.openxmlformats.org/presentationml/2006/main" type="obj" preserve="1">
  <p:cSld name="2_Title and Paragraph">
    <p:spTree>
      <p:nvGrpSpPr>
        <p:cNvPr id="1" name=""/>
        <p:cNvGrpSpPr/>
        <p:nvPr/>
      </p:nvGrpSpPr>
      <p:grpSpPr>
        <a:xfrm>
          <a:off x="0" y="0"/>
          <a:ext cx="0" cy="0"/>
          <a:chOff x="0" y="0"/>
          <a:chExt cx="0" cy="0"/>
        </a:xfrm>
      </p:grpSpPr>
      <p:sp>
        <p:nvSpPr>
          <p:cNvPr id="2" name="Title 1"/>
          <p:cNvSpPr>
            <a:spLocks noGrp="1"/>
          </p:cNvSpPr>
          <p:nvPr>
            <p:ph type="title"/>
          </p:nvPr>
        </p:nvSpPr>
        <p:spPr>
          <a:xfrm>
            <a:off x="838202" y="1068309"/>
            <a:ext cx="4347575" cy="1325563"/>
          </a:xfrm>
        </p:spPr>
        <p:txBody>
          <a:bodyPr/>
          <a:lstStyle/>
          <a:p>
            <a:r>
              <a:rPr lang="en-US" dirty="0"/>
              <a:t>Click to edit Master title style</a:t>
            </a:r>
          </a:p>
        </p:txBody>
      </p:sp>
      <p:sp>
        <p:nvSpPr>
          <p:cNvPr id="3" name="Content Placeholder 2"/>
          <p:cNvSpPr>
            <a:spLocks noGrp="1"/>
          </p:cNvSpPr>
          <p:nvPr>
            <p:ph idx="1"/>
          </p:nvPr>
        </p:nvSpPr>
        <p:spPr>
          <a:xfrm>
            <a:off x="5536506" y="1068309"/>
            <a:ext cx="5817295" cy="4351338"/>
          </a:xfrm>
        </p:spPr>
        <p:txBody>
          <a:bodyPr/>
          <a:lstStyle>
            <a:lvl1pPr marL="0" indent="0">
              <a:lnSpc>
                <a:spcPct val="110000"/>
              </a:lnSpc>
              <a:buNone/>
              <a:defRPr/>
            </a:lvl1pPr>
            <a:lvl2pPr marL="0" indent="0">
              <a:buNone/>
              <a:defRPr/>
            </a:lvl2pPr>
            <a:lvl3pPr marL="0" indent="0">
              <a:buNone/>
              <a:defRPr/>
            </a:lvl3pPr>
            <a:lvl4pPr marL="0" indent="0">
              <a:buNone/>
              <a:defRPr/>
            </a:lvl4pPr>
            <a:lvl5pPr marL="0" indent="0">
              <a:buNone/>
              <a:defRPr/>
            </a:lvl5pPr>
          </a:lstStyle>
          <a:p>
            <a:pPr lvl="0"/>
            <a:r>
              <a:rPr lang="en-US" dirty="0"/>
              <a:t>Click to edit Master text styles</a:t>
            </a:r>
          </a:p>
        </p:txBody>
      </p:sp>
    </p:spTree>
    <p:extLst>
      <p:ext uri="{BB962C8B-B14F-4D97-AF65-F5344CB8AC3E}">
        <p14:creationId xmlns:p14="http://schemas.microsoft.com/office/powerpoint/2010/main" val="1685877745"/>
      </p:ext>
    </p:extLst>
  </p:cSld>
  <p:clrMapOvr>
    <a:masterClrMapping/>
  </p:clrMapOvr>
  <p:transition spd="med">
    <p:fade/>
  </p:transition>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517046"/>
            <a:ext cx="10515600" cy="1997555"/>
          </a:xfrm>
        </p:spPr>
        <p:txBody>
          <a:bodyPr anchor="b"/>
          <a:lstStyle>
            <a:lvl1pPr algn="ctr">
              <a:defRPr sz="3600"/>
            </a:lvl1pPr>
          </a:lstStyle>
          <a:p>
            <a:r>
              <a:rPr lang="en-US" dirty="0"/>
              <a:t>Click to edit Master title style</a:t>
            </a:r>
          </a:p>
        </p:txBody>
      </p:sp>
    </p:spTree>
    <p:extLst>
      <p:ext uri="{BB962C8B-B14F-4D97-AF65-F5344CB8AC3E}">
        <p14:creationId xmlns:p14="http://schemas.microsoft.com/office/powerpoint/2010/main" val="3602715526"/>
      </p:ext>
    </p:extLst>
  </p:cSld>
  <p:clrMapOvr>
    <a:masterClrMapping/>
  </p:clrMapOvr>
  <p:transition spd="med">
    <p:fade/>
  </p:transition>
</p:sldLayout>
</file>

<file path=ppt/slideLayouts/slideLayout226.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517047"/>
            <a:ext cx="10515600" cy="1997555"/>
          </a:xfrm>
        </p:spPr>
        <p:txBody>
          <a:bodyPr anchor="b"/>
          <a:lstStyle>
            <a:lvl1pPr algn="ctr">
              <a:defRPr sz="3600"/>
            </a:lvl1pPr>
          </a:lstStyle>
          <a:p>
            <a:r>
              <a:rPr lang="en-US" dirty="0"/>
              <a:t>Click to edit Master title style</a:t>
            </a:r>
          </a:p>
        </p:txBody>
      </p:sp>
      <p:sp>
        <p:nvSpPr>
          <p:cNvPr id="3" name="Text Placeholder 2"/>
          <p:cNvSpPr>
            <a:spLocks noGrp="1"/>
          </p:cNvSpPr>
          <p:nvPr>
            <p:ph type="body" idx="1"/>
          </p:nvPr>
        </p:nvSpPr>
        <p:spPr>
          <a:xfrm>
            <a:off x="831851" y="2879936"/>
            <a:ext cx="10515600" cy="1500187"/>
          </a:xfrm>
        </p:spPr>
        <p:txBody>
          <a:bodyPr/>
          <a:lstStyle>
            <a:lvl1pPr marL="0" indent="0" algn="ctr">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48463207"/>
      </p:ext>
    </p:extLst>
  </p:cSld>
  <p:clrMapOvr>
    <a:masterClrMapping/>
  </p:clrMapOvr>
  <p:transition spd="med">
    <p:fade/>
  </p:transition>
</p:sldLayout>
</file>

<file path=ppt/slideLayouts/slideLayout2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630496"/>
            <a:ext cx="5181600" cy="45354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630496"/>
            <a:ext cx="5181600" cy="4535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40242745"/>
      </p:ext>
    </p:extLst>
  </p:cSld>
  <p:clrMapOvr>
    <a:masterClrMapping/>
  </p:clrMapOvr>
  <p:transition spd="med">
    <p:fade/>
  </p:transition>
</p:sldLayout>
</file>

<file path=ppt/slideLayouts/slideLayout228.xml><?xml version="1.0" encoding="utf-8"?>
<p:sldLayout xmlns:a="http://schemas.openxmlformats.org/drawingml/2006/main" xmlns:r="http://schemas.openxmlformats.org/officeDocument/2006/relationships" xmlns:p="http://schemas.openxmlformats.org/presentationml/2006/main" type="twoObj" preserve="1">
  <p:cSld name="4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2" y="1630496"/>
            <a:ext cx="3543300" cy="4535450"/>
          </a:xfrm>
        </p:spPr>
        <p:txBody>
          <a:bodyPr/>
          <a:lstStyle>
            <a:lvl1pPr>
              <a:defRPr sz="1200"/>
            </a:lvl1pPr>
            <a:lvl2pPr>
              <a:defRPr sz="1050"/>
            </a:lvl2pPr>
            <a:lvl3pPr>
              <a:defRPr sz="900"/>
            </a:lvl3pPr>
            <a:lvl4pPr>
              <a:defRPr sz="825"/>
            </a:lvl4pPr>
            <a:lvl5pPr>
              <a:defRPr sz="82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572002" y="1630496"/>
            <a:ext cx="3543300" cy="4535450"/>
          </a:xfrm>
        </p:spPr>
        <p:txBody>
          <a:bodyPr/>
          <a:lstStyle>
            <a:lvl1pPr>
              <a:defRPr sz="1200"/>
            </a:lvl1pPr>
            <a:lvl2pPr>
              <a:defRPr sz="1050"/>
            </a:lvl2pPr>
            <a:lvl3pPr>
              <a:defRPr sz="900"/>
            </a:lvl3pPr>
            <a:lvl4pPr>
              <a:defRPr sz="825"/>
            </a:lvl4pPr>
            <a:lvl5pPr>
              <a:defRPr sz="82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18107653"/>
      </p:ext>
    </p:extLst>
  </p:cSld>
  <p:clrMapOvr>
    <a:masterClrMapping/>
  </p:clrMapOvr>
  <p:transition spd="med">
    <p:fade/>
  </p:transition>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2295939"/>
            <a:ext cx="5181600" cy="38592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2295939"/>
            <a:ext cx="5181600" cy="3859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0"/>
          </p:nvPr>
        </p:nvSpPr>
        <p:spPr>
          <a:xfrm>
            <a:off x="838200" y="1628385"/>
            <a:ext cx="10515600" cy="667555"/>
          </a:xfrm>
        </p:spPr>
        <p:txBody>
          <a:bodyPr/>
          <a:lstStyle>
            <a:lvl1pPr marL="0" indent="0" algn="l" defTabSz="685800" rtl="0" eaLnBrk="1" latinLnBrk="0" hangingPunct="1">
              <a:lnSpc>
                <a:spcPct val="110000"/>
              </a:lnSpc>
              <a:spcBef>
                <a:spcPct val="0"/>
              </a:spcBef>
              <a:buNone/>
              <a:defRPr lang="en-US" sz="1800" b="0" kern="1200" dirty="0" smtClean="0">
                <a:solidFill>
                  <a:schemeClr val="tx2"/>
                </a:solidFill>
                <a:latin typeface="+mj-lt"/>
                <a:ea typeface="+mj-ea"/>
                <a:cs typeface="+mj-cs"/>
              </a:defRPr>
            </a:lvl1pPr>
            <a:lvl2pPr marL="0" indent="0" algn="l" defTabSz="685800" rtl="0" eaLnBrk="1" latinLnBrk="0" hangingPunct="1">
              <a:lnSpc>
                <a:spcPct val="110000"/>
              </a:lnSpc>
              <a:spcBef>
                <a:spcPct val="0"/>
              </a:spcBef>
              <a:buNone/>
              <a:defRPr lang="en-US" sz="1500" b="0" kern="1200" dirty="0" smtClean="0">
                <a:solidFill>
                  <a:schemeClr val="accent1"/>
                </a:solidFill>
                <a:latin typeface="+mj-lt"/>
                <a:ea typeface="+mj-ea"/>
                <a:cs typeface="+mj-cs"/>
              </a:defRPr>
            </a:lvl2pPr>
            <a:lvl3pPr marL="0" indent="0" algn="l" defTabSz="685800" rtl="0" eaLnBrk="1" latinLnBrk="0" hangingPunct="1">
              <a:lnSpc>
                <a:spcPct val="110000"/>
              </a:lnSpc>
              <a:spcBef>
                <a:spcPct val="0"/>
              </a:spcBef>
              <a:buNone/>
              <a:defRPr lang="en-US" sz="1500" b="0" kern="1200" dirty="0" smtClean="0">
                <a:solidFill>
                  <a:schemeClr val="accent1"/>
                </a:solidFill>
                <a:latin typeface="+mj-lt"/>
                <a:ea typeface="+mj-ea"/>
                <a:cs typeface="+mj-cs"/>
              </a:defRPr>
            </a:lvl3pPr>
            <a:lvl4pPr marL="0" indent="0" algn="l" defTabSz="685800" rtl="0" eaLnBrk="1" latinLnBrk="0" hangingPunct="1">
              <a:lnSpc>
                <a:spcPct val="110000"/>
              </a:lnSpc>
              <a:spcBef>
                <a:spcPct val="0"/>
              </a:spcBef>
              <a:buNone/>
              <a:defRPr lang="en-US" sz="1500" b="0" kern="1200" dirty="0" smtClean="0">
                <a:solidFill>
                  <a:schemeClr val="accent1"/>
                </a:solidFill>
                <a:latin typeface="+mj-lt"/>
                <a:ea typeface="+mj-ea"/>
                <a:cs typeface="+mj-cs"/>
              </a:defRPr>
            </a:lvl4pPr>
            <a:lvl5pPr marL="0" indent="0" algn="l" defTabSz="685800" rtl="0" eaLnBrk="1" latinLnBrk="0" hangingPunct="1">
              <a:lnSpc>
                <a:spcPct val="110000"/>
              </a:lnSpc>
              <a:spcBef>
                <a:spcPct val="0"/>
              </a:spcBef>
              <a:buNone/>
              <a:defRPr lang="en-US" sz="1500" b="0" kern="1200" dirty="0">
                <a:solidFill>
                  <a:schemeClr val="accent1"/>
                </a:solidFill>
                <a:latin typeface="+mj-lt"/>
                <a:ea typeface="+mj-ea"/>
                <a:cs typeface="+mj-cs"/>
              </a:defRPr>
            </a:lvl5pPr>
          </a:lstStyle>
          <a:p>
            <a:pPr lvl="0"/>
            <a:r>
              <a:rPr lang="en-US" dirty="0"/>
              <a:t>Edit Master text styles</a:t>
            </a:r>
          </a:p>
        </p:txBody>
      </p:sp>
    </p:spTree>
    <p:extLst>
      <p:ext uri="{BB962C8B-B14F-4D97-AF65-F5344CB8AC3E}">
        <p14:creationId xmlns:p14="http://schemas.microsoft.com/office/powerpoint/2010/main" val="1940906654"/>
      </p:ext>
    </p:extLst>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1_Title and Paragraph">
    <p:spTree>
      <p:nvGrpSpPr>
        <p:cNvPr id="1" name=""/>
        <p:cNvGrpSpPr/>
        <p:nvPr/>
      </p:nvGrpSpPr>
      <p:grpSpPr>
        <a:xfrm>
          <a:off x="0" y="0"/>
          <a:ext cx="0" cy="0"/>
          <a:chOff x="0" y="0"/>
          <a:chExt cx="0" cy="0"/>
        </a:xfrm>
      </p:grpSpPr>
      <p:sp>
        <p:nvSpPr>
          <p:cNvPr id="2" name="Title 1"/>
          <p:cNvSpPr>
            <a:spLocks noGrp="1"/>
          </p:cNvSpPr>
          <p:nvPr>
            <p:ph type="title"/>
          </p:nvPr>
        </p:nvSpPr>
        <p:spPr>
          <a:xfrm>
            <a:off x="2423492" y="4701211"/>
            <a:ext cx="7346674" cy="1325563"/>
          </a:xfrm>
        </p:spPr>
        <p:txBody>
          <a:bodyPr anchor="t"/>
          <a:lstStyle>
            <a:lvl1pPr algn="r">
              <a:defRPr sz="2000">
                <a:solidFill>
                  <a:schemeClr val="bg2">
                    <a:lumMod val="50000"/>
                  </a:schemeClr>
                </a:solidFill>
              </a:defRPr>
            </a:lvl1pPr>
          </a:lstStyle>
          <a:p>
            <a:r>
              <a:rPr lang="en-US" dirty="0"/>
              <a:t>Click to edit Master title style</a:t>
            </a:r>
          </a:p>
        </p:txBody>
      </p:sp>
      <p:sp>
        <p:nvSpPr>
          <p:cNvPr id="3" name="Content Placeholder 2"/>
          <p:cNvSpPr>
            <a:spLocks noGrp="1"/>
          </p:cNvSpPr>
          <p:nvPr>
            <p:ph idx="1"/>
          </p:nvPr>
        </p:nvSpPr>
        <p:spPr>
          <a:xfrm>
            <a:off x="2423492" y="1808922"/>
            <a:ext cx="7346674" cy="2733261"/>
          </a:xfrm>
        </p:spPr>
        <p:txBody>
          <a:bodyPr/>
          <a:lstStyle>
            <a:lvl1pPr marL="91440" indent="-457200">
              <a:lnSpc>
                <a:spcPct val="110000"/>
              </a:lnSpc>
              <a:buNone/>
              <a:defRPr/>
            </a:lvl1pPr>
            <a:lvl2pPr marL="0" indent="0">
              <a:buNone/>
              <a:defRPr/>
            </a:lvl2pPr>
            <a:lvl3pPr marL="0" indent="0">
              <a:buNone/>
              <a:defRPr/>
            </a:lvl3pPr>
            <a:lvl4pPr marL="0" indent="0">
              <a:buNone/>
              <a:defRPr/>
            </a:lvl4pPr>
            <a:lvl5pPr marL="0" indent="0">
              <a:buNone/>
              <a:defRPr/>
            </a:lvl5pPr>
          </a:lstStyle>
          <a:p>
            <a:pPr lvl="0"/>
            <a:r>
              <a:rPr lang="en-US" dirty="0"/>
              <a:t>Click to edit Master text styles</a:t>
            </a:r>
          </a:p>
        </p:txBody>
      </p:sp>
    </p:spTree>
    <p:extLst>
      <p:ext uri="{BB962C8B-B14F-4D97-AF65-F5344CB8AC3E}">
        <p14:creationId xmlns:p14="http://schemas.microsoft.com/office/powerpoint/2010/main" val="1538144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475131"/>
            <a:ext cx="10515600" cy="1018977"/>
          </a:xfrm>
        </p:spPr>
        <p:txBody>
          <a:bodyPr/>
          <a:lstStyle/>
          <a:p>
            <a:r>
              <a:rPr lang="en-US" dirty="0"/>
              <a:t>Click to edit Master title style</a:t>
            </a:r>
          </a:p>
        </p:txBody>
      </p:sp>
      <p:sp>
        <p:nvSpPr>
          <p:cNvPr id="3" name="Text Placeholder 2"/>
          <p:cNvSpPr>
            <a:spLocks noGrp="1"/>
          </p:cNvSpPr>
          <p:nvPr>
            <p:ph type="body" idx="1"/>
          </p:nvPr>
        </p:nvSpPr>
        <p:spPr>
          <a:xfrm>
            <a:off x="839789" y="1557193"/>
            <a:ext cx="5157787" cy="697509"/>
          </a:xfrm>
          <a:solidFill>
            <a:schemeClr val="accent2"/>
          </a:solidFill>
        </p:spPr>
        <p:txBody>
          <a:bodyPr anchor="ctr"/>
          <a:lstStyle>
            <a:lvl1pPr marL="0" indent="0">
              <a:buNone/>
              <a:defRPr sz="1500" b="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9" y="2317789"/>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2" y="1557193"/>
            <a:ext cx="5183188" cy="697509"/>
          </a:xfrm>
          <a:solidFill>
            <a:schemeClr val="accent2"/>
          </a:solidFill>
        </p:spPr>
        <p:txBody>
          <a:bodyPr anchor="ctr"/>
          <a:lstStyle>
            <a:lvl1pPr marL="0" indent="0">
              <a:buNone/>
              <a:defRPr sz="1500" b="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2" y="2317789"/>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72182860"/>
      </p:ext>
    </p:extLst>
  </p:cSld>
  <p:clrMapOvr>
    <a:masterClrMapping/>
  </p:clrMapOvr>
  <p:transition spd="med">
    <p:fade/>
  </p:transition>
</p:sldLayout>
</file>

<file path=ppt/slideLayouts/slideLayout231.xml><?xml version="1.0" encoding="utf-8"?>
<p:sldLayout xmlns:a="http://schemas.openxmlformats.org/drawingml/2006/main" xmlns:r="http://schemas.openxmlformats.org/officeDocument/2006/relationships" xmlns:p="http://schemas.openxmlformats.org/presentationml/2006/main" type="twoObj" preserve="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1" y="1630496"/>
            <a:ext cx="3438939" cy="4535450"/>
          </a:xfrm>
        </p:spPr>
        <p:txBody>
          <a:bodyPr/>
          <a:lstStyle>
            <a:lvl1pPr>
              <a:defRPr sz="1350"/>
            </a:lvl1pPr>
            <a:lvl2pPr>
              <a:defRPr sz="1200"/>
            </a:lvl2pPr>
            <a:lvl3pPr>
              <a:defRPr sz="1050"/>
            </a:lvl3pPr>
            <a:lvl4pPr>
              <a:defRPr sz="900"/>
            </a:lvl4pPr>
            <a:lvl5pPr>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376531" y="1630496"/>
            <a:ext cx="3438939" cy="4535450"/>
          </a:xfrm>
        </p:spPr>
        <p:txBody>
          <a:bodyPr/>
          <a:lstStyle>
            <a:lvl1pPr>
              <a:defRPr sz="1350"/>
            </a:lvl1pPr>
            <a:lvl2pPr>
              <a:defRPr sz="1200"/>
            </a:lvl2pPr>
            <a:lvl3pPr>
              <a:defRPr sz="105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3"/>
          <p:cNvSpPr>
            <a:spLocks noGrp="1"/>
          </p:cNvSpPr>
          <p:nvPr>
            <p:ph sz="half" idx="10"/>
          </p:nvPr>
        </p:nvSpPr>
        <p:spPr>
          <a:xfrm>
            <a:off x="7914861" y="1630496"/>
            <a:ext cx="3438939" cy="4535450"/>
          </a:xfrm>
        </p:spPr>
        <p:txBody>
          <a:bodyPr/>
          <a:lstStyle>
            <a:lvl1pPr>
              <a:defRPr sz="1350"/>
            </a:lvl1pPr>
            <a:lvl2pPr>
              <a:defRPr sz="1200"/>
            </a:lvl2pPr>
            <a:lvl3pPr>
              <a:defRPr sz="1050"/>
            </a:lvl3pPr>
            <a:lvl4pPr>
              <a:defRPr sz="900"/>
            </a:lvl4pPr>
            <a:lvl5pPr>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50847034"/>
      </p:ext>
    </p:extLst>
  </p:cSld>
  <p:clrMapOvr>
    <a:masterClrMapping/>
  </p:clrMapOvr>
  <p:transition spd="med">
    <p:fade/>
  </p:transition>
</p:sldLayout>
</file>

<file path=ppt/slideLayouts/slideLayout232.xml><?xml version="1.0" encoding="utf-8"?>
<p:sldLayout xmlns:a="http://schemas.openxmlformats.org/drawingml/2006/main" xmlns:r="http://schemas.openxmlformats.org/officeDocument/2006/relationships" xmlns:p="http://schemas.openxmlformats.org/presentationml/2006/main" type="obj" preserve="1">
  <p:cSld name="1_Title and Paragraph">
    <p:spTree>
      <p:nvGrpSpPr>
        <p:cNvPr id="1" name=""/>
        <p:cNvGrpSpPr/>
        <p:nvPr/>
      </p:nvGrpSpPr>
      <p:grpSpPr>
        <a:xfrm>
          <a:off x="0" y="0"/>
          <a:ext cx="0" cy="0"/>
          <a:chOff x="0" y="0"/>
          <a:chExt cx="0" cy="0"/>
        </a:xfrm>
      </p:grpSpPr>
      <p:sp>
        <p:nvSpPr>
          <p:cNvPr id="2" name="Title 1"/>
          <p:cNvSpPr>
            <a:spLocks noGrp="1"/>
          </p:cNvSpPr>
          <p:nvPr>
            <p:ph type="title"/>
          </p:nvPr>
        </p:nvSpPr>
        <p:spPr>
          <a:xfrm>
            <a:off x="2423492" y="4701213"/>
            <a:ext cx="7346675" cy="1325563"/>
          </a:xfrm>
        </p:spPr>
        <p:txBody>
          <a:bodyPr/>
          <a:lstStyle>
            <a:lvl1pPr algn="r">
              <a:defRPr sz="1500">
                <a:solidFill>
                  <a:schemeClr val="bg2">
                    <a:lumMod val="50000"/>
                  </a:schemeClr>
                </a:solidFill>
              </a:defRPr>
            </a:lvl1pPr>
          </a:lstStyle>
          <a:p>
            <a:r>
              <a:rPr lang="en-US" dirty="0"/>
              <a:t>Click to edit Master title style</a:t>
            </a:r>
          </a:p>
        </p:txBody>
      </p:sp>
      <p:sp>
        <p:nvSpPr>
          <p:cNvPr id="3" name="Content Placeholder 2"/>
          <p:cNvSpPr>
            <a:spLocks noGrp="1"/>
          </p:cNvSpPr>
          <p:nvPr>
            <p:ph idx="1"/>
          </p:nvPr>
        </p:nvSpPr>
        <p:spPr>
          <a:xfrm>
            <a:off x="2423492" y="1808924"/>
            <a:ext cx="7346675" cy="2733261"/>
          </a:xfrm>
        </p:spPr>
        <p:txBody>
          <a:bodyPr/>
          <a:lstStyle>
            <a:lvl1pPr marL="68580" indent="-342900">
              <a:lnSpc>
                <a:spcPct val="110000"/>
              </a:lnSpc>
              <a:buNone/>
              <a:defRPr/>
            </a:lvl1pPr>
            <a:lvl2pPr marL="0" indent="0">
              <a:buNone/>
              <a:defRPr/>
            </a:lvl2pPr>
            <a:lvl3pPr marL="0" indent="0">
              <a:buNone/>
              <a:defRPr/>
            </a:lvl3pPr>
            <a:lvl4pPr marL="0" indent="0">
              <a:buNone/>
              <a:defRPr/>
            </a:lvl4pPr>
            <a:lvl5pPr marL="0" indent="0">
              <a:buNone/>
              <a:defRPr/>
            </a:lvl5pPr>
          </a:lstStyle>
          <a:p>
            <a:pPr lvl="0"/>
            <a:r>
              <a:rPr lang="en-US" dirty="0"/>
              <a:t>Click to edit Master text styles</a:t>
            </a:r>
          </a:p>
        </p:txBody>
      </p:sp>
    </p:spTree>
    <p:extLst>
      <p:ext uri="{BB962C8B-B14F-4D97-AF65-F5344CB8AC3E}">
        <p14:creationId xmlns:p14="http://schemas.microsoft.com/office/powerpoint/2010/main" val="3379611615"/>
      </p:ext>
    </p:extLst>
  </p:cSld>
  <p:clrMapOvr>
    <a:masterClrMapping/>
  </p:clrMapOvr>
  <p:transition spd="med">
    <p:fade/>
  </p:transition>
</p:sldLayout>
</file>

<file path=ppt/slideLayouts/slideLayout2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884669806"/>
      </p:ext>
    </p:extLst>
  </p:cSld>
  <p:clrMapOvr>
    <a:masterClrMapping/>
  </p:clrMapOvr>
  <p:transition spd="med">
    <p:fade/>
  </p:transition>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9D71763-AAEA-4971-AE8D-F58560D92956}"/>
              </a:ext>
            </a:extLst>
          </p:cNvPr>
          <p:cNvSpPr/>
          <p:nvPr userDrawn="1"/>
        </p:nvSpPr>
        <p:spPr>
          <a:xfrm>
            <a:off x="0" y="0"/>
            <a:ext cx="12192000" cy="21272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6" name="Isosceles Triangle 5">
            <a:extLst>
              <a:ext uri="{FF2B5EF4-FFF2-40B4-BE49-F238E27FC236}">
                <a16:creationId xmlns:a16="http://schemas.microsoft.com/office/drawing/2014/main" id="{44705F3E-09F1-4FFD-BF53-91767B839B35}"/>
              </a:ext>
            </a:extLst>
          </p:cNvPr>
          <p:cNvSpPr/>
          <p:nvPr userDrawn="1"/>
        </p:nvSpPr>
        <p:spPr>
          <a:xfrm flipH="1">
            <a:off x="0" y="1"/>
            <a:ext cx="12192000" cy="2124075"/>
          </a:xfrm>
          <a:prstGeom prst="triangle">
            <a:avLst>
              <a:gd name="adj" fmla="val 0"/>
            </a:avLst>
          </a:prstGeom>
          <a:solidFill>
            <a:srgbClr val="00376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2" name="Title 1"/>
          <p:cNvSpPr>
            <a:spLocks noGrp="1"/>
          </p:cNvSpPr>
          <p:nvPr>
            <p:ph type="title"/>
          </p:nvPr>
        </p:nvSpPr>
        <p:spPr>
          <a:xfrm>
            <a:off x="838200" y="171483"/>
            <a:ext cx="10515600" cy="1783926"/>
          </a:xfrm>
        </p:spPr>
        <p:txBody>
          <a:bodyPr anchor="b"/>
          <a:lstStyle>
            <a:lvl1pPr algn="ctr">
              <a:defRPr>
                <a:solidFill>
                  <a:schemeClr val="bg1"/>
                </a:solidFill>
              </a:defRPr>
            </a:lvl1pPr>
          </a:lstStyle>
          <a:p>
            <a:r>
              <a:rPr lang="en-US" dirty="0"/>
              <a:t>Click to edit Master title style</a:t>
            </a:r>
          </a:p>
        </p:txBody>
      </p:sp>
      <p:sp>
        <p:nvSpPr>
          <p:cNvPr id="5" name="Text Placeholder 5"/>
          <p:cNvSpPr>
            <a:spLocks noGrp="1"/>
          </p:cNvSpPr>
          <p:nvPr>
            <p:ph type="body" sz="quarter" idx="10"/>
          </p:nvPr>
        </p:nvSpPr>
        <p:spPr>
          <a:xfrm>
            <a:off x="838200" y="2298837"/>
            <a:ext cx="10515600" cy="775252"/>
          </a:xfrm>
        </p:spPr>
        <p:txBody>
          <a:bodyPr/>
          <a:lstStyle>
            <a:lvl1pPr marL="0" indent="0" algn="ctr" defTabSz="685800" rtl="0" eaLnBrk="1" latinLnBrk="0" hangingPunct="1">
              <a:lnSpc>
                <a:spcPct val="110000"/>
              </a:lnSpc>
              <a:spcBef>
                <a:spcPct val="0"/>
              </a:spcBef>
              <a:buNone/>
              <a:defRPr lang="en-US" sz="1500" b="0" kern="1200" dirty="0" smtClean="0">
                <a:solidFill>
                  <a:schemeClr val="tx1">
                    <a:lumMod val="65000"/>
                    <a:lumOff val="35000"/>
                  </a:schemeClr>
                </a:solidFill>
                <a:latin typeface="+mj-lt"/>
                <a:ea typeface="+mj-ea"/>
                <a:cs typeface="+mj-cs"/>
              </a:defRPr>
            </a:lvl1pPr>
            <a:lvl2pPr marL="0" indent="0" algn="l" defTabSz="685800" rtl="0" eaLnBrk="1" latinLnBrk="0" hangingPunct="1">
              <a:lnSpc>
                <a:spcPct val="110000"/>
              </a:lnSpc>
              <a:spcBef>
                <a:spcPct val="0"/>
              </a:spcBef>
              <a:buNone/>
              <a:defRPr lang="en-US" sz="1500" b="0" kern="1200" dirty="0" smtClean="0">
                <a:solidFill>
                  <a:schemeClr val="accent1"/>
                </a:solidFill>
                <a:latin typeface="+mj-lt"/>
                <a:ea typeface="+mj-ea"/>
                <a:cs typeface="+mj-cs"/>
              </a:defRPr>
            </a:lvl2pPr>
            <a:lvl3pPr marL="0" indent="0" algn="l" defTabSz="685800" rtl="0" eaLnBrk="1" latinLnBrk="0" hangingPunct="1">
              <a:lnSpc>
                <a:spcPct val="110000"/>
              </a:lnSpc>
              <a:spcBef>
                <a:spcPct val="0"/>
              </a:spcBef>
              <a:buNone/>
              <a:defRPr lang="en-US" sz="1500" b="0" kern="1200" dirty="0" smtClean="0">
                <a:solidFill>
                  <a:schemeClr val="accent1"/>
                </a:solidFill>
                <a:latin typeface="+mj-lt"/>
                <a:ea typeface="+mj-ea"/>
                <a:cs typeface="+mj-cs"/>
              </a:defRPr>
            </a:lvl3pPr>
            <a:lvl4pPr marL="0" indent="0" algn="l" defTabSz="685800" rtl="0" eaLnBrk="1" latinLnBrk="0" hangingPunct="1">
              <a:lnSpc>
                <a:spcPct val="110000"/>
              </a:lnSpc>
              <a:spcBef>
                <a:spcPct val="0"/>
              </a:spcBef>
              <a:buNone/>
              <a:defRPr lang="en-US" sz="1500" b="0" kern="1200" dirty="0" smtClean="0">
                <a:solidFill>
                  <a:schemeClr val="accent1"/>
                </a:solidFill>
                <a:latin typeface="+mj-lt"/>
                <a:ea typeface="+mj-ea"/>
                <a:cs typeface="+mj-cs"/>
              </a:defRPr>
            </a:lvl4pPr>
            <a:lvl5pPr marL="0" indent="0" algn="l" defTabSz="685800" rtl="0" eaLnBrk="1" latinLnBrk="0" hangingPunct="1">
              <a:lnSpc>
                <a:spcPct val="110000"/>
              </a:lnSpc>
              <a:spcBef>
                <a:spcPct val="0"/>
              </a:spcBef>
              <a:buNone/>
              <a:defRPr lang="en-US" sz="1500" b="0" kern="1200" dirty="0">
                <a:solidFill>
                  <a:schemeClr val="accent1"/>
                </a:solidFill>
                <a:latin typeface="+mj-lt"/>
                <a:ea typeface="+mj-ea"/>
                <a:cs typeface="+mj-cs"/>
              </a:defRPr>
            </a:lvl5pPr>
          </a:lstStyle>
          <a:p>
            <a:pPr lvl="0"/>
            <a:r>
              <a:rPr lang="en-US" dirty="0"/>
              <a:t>Edit Master text styles</a:t>
            </a:r>
          </a:p>
        </p:txBody>
      </p:sp>
    </p:spTree>
    <p:extLst>
      <p:ext uri="{BB962C8B-B14F-4D97-AF65-F5344CB8AC3E}">
        <p14:creationId xmlns:p14="http://schemas.microsoft.com/office/powerpoint/2010/main" val="1491664759"/>
      </p:ext>
    </p:extLst>
  </p:cSld>
  <p:clrMapOvr>
    <a:masterClrMapping/>
  </p:clrMapOvr>
  <p:transition spd="med">
    <p:fade/>
  </p:transition>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838200" y="1520687"/>
            <a:ext cx="10515600" cy="775252"/>
          </a:xfrm>
        </p:spPr>
        <p:txBody>
          <a:bodyPr/>
          <a:lstStyle>
            <a:lvl1pPr marL="0" indent="0" algn="l" defTabSz="685800" rtl="0" eaLnBrk="1" latinLnBrk="0" hangingPunct="1">
              <a:lnSpc>
                <a:spcPct val="110000"/>
              </a:lnSpc>
              <a:spcBef>
                <a:spcPct val="0"/>
              </a:spcBef>
              <a:buNone/>
              <a:defRPr lang="en-US" sz="1500" b="0" kern="1200" dirty="0" smtClean="0">
                <a:solidFill>
                  <a:schemeClr val="tx2"/>
                </a:solidFill>
                <a:latin typeface="+mj-lt"/>
                <a:ea typeface="+mj-ea"/>
                <a:cs typeface="+mj-cs"/>
              </a:defRPr>
            </a:lvl1pPr>
            <a:lvl2pPr marL="0" indent="0" algn="l" defTabSz="685800" rtl="0" eaLnBrk="1" latinLnBrk="0" hangingPunct="1">
              <a:lnSpc>
                <a:spcPct val="110000"/>
              </a:lnSpc>
              <a:spcBef>
                <a:spcPct val="0"/>
              </a:spcBef>
              <a:buNone/>
              <a:defRPr lang="en-US" sz="1500" b="0" kern="1200" dirty="0" smtClean="0">
                <a:solidFill>
                  <a:schemeClr val="accent1"/>
                </a:solidFill>
                <a:latin typeface="+mj-lt"/>
                <a:ea typeface="+mj-ea"/>
                <a:cs typeface="+mj-cs"/>
              </a:defRPr>
            </a:lvl2pPr>
            <a:lvl3pPr marL="0" indent="0" algn="l" defTabSz="685800" rtl="0" eaLnBrk="1" latinLnBrk="0" hangingPunct="1">
              <a:lnSpc>
                <a:spcPct val="110000"/>
              </a:lnSpc>
              <a:spcBef>
                <a:spcPct val="0"/>
              </a:spcBef>
              <a:buNone/>
              <a:defRPr lang="en-US" sz="1500" b="0" kern="1200" dirty="0" smtClean="0">
                <a:solidFill>
                  <a:schemeClr val="accent1"/>
                </a:solidFill>
                <a:latin typeface="+mj-lt"/>
                <a:ea typeface="+mj-ea"/>
                <a:cs typeface="+mj-cs"/>
              </a:defRPr>
            </a:lvl3pPr>
            <a:lvl4pPr marL="0" indent="0" algn="l" defTabSz="685800" rtl="0" eaLnBrk="1" latinLnBrk="0" hangingPunct="1">
              <a:lnSpc>
                <a:spcPct val="110000"/>
              </a:lnSpc>
              <a:spcBef>
                <a:spcPct val="0"/>
              </a:spcBef>
              <a:buNone/>
              <a:defRPr lang="en-US" sz="1500" b="0" kern="1200" dirty="0" smtClean="0">
                <a:solidFill>
                  <a:schemeClr val="accent1"/>
                </a:solidFill>
                <a:latin typeface="+mj-lt"/>
                <a:ea typeface="+mj-ea"/>
                <a:cs typeface="+mj-cs"/>
              </a:defRPr>
            </a:lvl4pPr>
            <a:lvl5pPr marL="0" indent="0" algn="l" defTabSz="685800" rtl="0" eaLnBrk="1" latinLnBrk="0" hangingPunct="1">
              <a:lnSpc>
                <a:spcPct val="110000"/>
              </a:lnSpc>
              <a:spcBef>
                <a:spcPct val="0"/>
              </a:spcBef>
              <a:buNone/>
              <a:defRPr lang="en-US" sz="1500" b="0" kern="1200" dirty="0">
                <a:solidFill>
                  <a:schemeClr val="accent1"/>
                </a:solidFill>
                <a:latin typeface="+mj-lt"/>
                <a:ea typeface="+mj-ea"/>
                <a:cs typeface="+mj-cs"/>
              </a:defRPr>
            </a:lvl5pPr>
          </a:lstStyle>
          <a:p>
            <a:pPr lvl="0"/>
            <a:r>
              <a:rPr lang="en-US" dirty="0"/>
              <a:t>Edit Master text styles</a:t>
            </a:r>
          </a:p>
        </p:txBody>
      </p:sp>
    </p:spTree>
    <p:extLst>
      <p:ext uri="{BB962C8B-B14F-4D97-AF65-F5344CB8AC3E}">
        <p14:creationId xmlns:p14="http://schemas.microsoft.com/office/powerpoint/2010/main" val="3543498148"/>
      </p:ext>
    </p:extLst>
  </p:cSld>
  <p:clrMapOvr>
    <a:masterClrMapping/>
  </p:clrMapOvr>
  <p:transition spd="med">
    <p:fade/>
  </p:transition>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742816"/>
            <a:ext cx="10515600" cy="648127"/>
          </a:xfrm>
        </p:spPr>
        <p:txBody>
          <a:bodyPr anchor="b"/>
          <a:lstStyle>
            <a:lvl1pPr algn="ctr">
              <a:defRPr sz="2100" b="0">
                <a:solidFill>
                  <a:schemeClr val="accent1"/>
                </a:solidFill>
              </a:defRPr>
            </a:lvl1pPr>
          </a:lstStyle>
          <a:p>
            <a:r>
              <a:rPr lang="en-US" dirty="0"/>
              <a:t>Click to edit Master title style</a:t>
            </a:r>
          </a:p>
        </p:txBody>
      </p:sp>
      <p:sp>
        <p:nvSpPr>
          <p:cNvPr id="5" name="Text Placeholder 3"/>
          <p:cNvSpPr>
            <a:spLocks noGrp="1"/>
          </p:cNvSpPr>
          <p:nvPr>
            <p:ph type="body" sz="half" idx="2"/>
          </p:nvPr>
        </p:nvSpPr>
        <p:spPr>
          <a:xfrm>
            <a:off x="839787" y="1557758"/>
            <a:ext cx="10514012" cy="426308"/>
          </a:xfrm>
        </p:spPr>
        <p:txBody>
          <a:bodyPr/>
          <a:lstStyle>
            <a:lvl1pPr marL="0" indent="0" algn="ctr">
              <a:buNone/>
              <a:defRPr sz="15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spTree>
    <p:extLst>
      <p:ext uri="{BB962C8B-B14F-4D97-AF65-F5344CB8AC3E}">
        <p14:creationId xmlns:p14="http://schemas.microsoft.com/office/powerpoint/2010/main" val="932270544"/>
      </p:ext>
    </p:extLst>
  </p:cSld>
  <p:clrMapOvr>
    <a:masterClrMapping/>
  </p:clrMapOvr>
  <p:transition spd="med">
    <p:fade/>
  </p:transition>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92087"/>
            <a:ext cx="10515600" cy="648127"/>
          </a:xfrm>
        </p:spPr>
        <p:txBody>
          <a:bodyPr/>
          <a:lstStyle>
            <a:lvl1pPr algn="ctr">
              <a:defRPr sz="2100" b="0">
                <a:solidFill>
                  <a:schemeClr val="accent1"/>
                </a:solidFill>
              </a:defRPr>
            </a:lvl1pPr>
          </a:lstStyle>
          <a:p>
            <a:r>
              <a:rPr lang="en-US" dirty="0"/>
              <a:t>Click to edit Master title style</a:t>
            </a:r>
          </a:p>
        </p:txBody>
      </p:sp>
    </p:spTree>
    <p:extLst>
      <p:ext uri="{BB962C8B-B14F-4D97-AF65-F5344CB8AC3E}">
        <p14:creationId xmlns:p14="http://schemas.microsoft.com/office/powerpoint/2010/main" val="3137444639"/>
      </p:ext>
    </p:extLst>
  </p:cSld>
  <p:clrMapOvr>
    <a:masterClrMapping/>
  </p:clrMapOvr>
  <p:transition spd="med">
    <p:fade/>
  </p:transition>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9"/>
            <a:ext cx="4354157" cy="1990799"/>
          </a:xfrm>
        </p:spPr>
        <p:txBody>
          <a:bodyPr anchor="b"/>
          <a:lstStyle>
            <a:lvl1pPr algn="ctr">
              <a:defRPr sz="2100" b="0">
                <a:solidFill>
                  <a:schemeClr val="accent1"/>
                </a:solidFill>
              </a:defRPr>
            </a:lvl1pPr>
          </a:lstStyle>
          <a:p>
            <a:r>
              <a:rPr lang="en-US" dirty="0"/>
              <a:t>Click to edit Master title style</a:t>
            </a:r>
          </a:p>
        </p:txBody>
      </p:sp>
      <p:sp>
        <p:nvSpPr>
          <p:cNvPr id="5" name="Text Placeholder 3"/>
          <p:cNvSpPr>
            <a:spLocks noGrp="1"/>
          </p:cNvSpPr>
          <p:nvPr>
            <p:ph type="body" sz="half" idx="2"/>
          </p:nvPr>
        </p:nvSpPr>
        <p:spPr>
          <a:xfrm>
            <a:off x="839787" y="2589322"/>
            <a:ext cx="4353500" cy="1778282"/>
          </a:xfrm>
        </p:spPr>
        <p:txBody>
          <a:bodyPr/>
          <a:lstStyle>
            <a:lvl1pPr marL="0" indent="0" algn="ctr">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spTree>
    <p:extLst>
      <p:ext uri="{BB962C8B-B14F-4D97-AF65-F5344CB8AC3E}">
        <p14:creationId xmlns:p14="http://schemas.microsoft.com/office/powerpoint/2010/main" val="1492862189"/>
      </p:ext>
    </p:extLst>
  </p:cSld>
  <p:clrMapOvr>
    <a:masterClrMapping/>
  </p:clrMapOvr>
  <p:transition spd="med">
    <p:fade/>
  </p:transition>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1" y="365129"/>
            <a:ext cx="7115827" cy="1990799"/>
          </a:xfrm>
        </p:spPr>
        <p:txBody>
          <a:bodyPr anchor="b"/>
          <a:lstStyle>
            <a:lvl1pPr algn="ctr">
              <a:defRPr sz="2700" b="0">
                <a:solidFill>
                  <a:schemeClr val="accent1"/>
                </a:solidFill>
              </a:defRPr>
            </a:lvl1pPr>
          </a:lstStyle>
          <a:p>
            <a:r>
              <a:rPr lang="en-US" dirty="0"/>
              <a:t>Click to edit Master title style</a:t>
            </a:r>
          </a:p>
        </p:txBody>
      </p:sp>
      <p:sp>
        <p:nvSpPr>
          <p:cNvPr id="5" name="Text Placeholder 3"/>
          <p:cNvSpPr>
            <a:spLocks noGrp="1"/>
          </p:cNvSpPr>
          <p:nvPr>
            <p:ph type="body" sz="half" idx="2"/>
          </p:nvPr>
        </p:nvSpPr>
        <p:spPr>
          <a:xfrm>
            <a:off x="839788" y="2589322"/>
            <a:ext cx="7114753" cy="1778282"/>
          </a:xfrm>
        </p:spPr>
        <p:txBody>
          <a:bodyPr/>
          <a:lstStyle>
            <a:lvl1pPr marL="0" indent="0" algn="ctr">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spTree>
    <p:extLst>
      <p:ext uri="{BB962C8B-B14F-4D97-AF65-F5344CB8AC3E}">
        <p14:creationId xmlns:p14="http://schemas.microsoft.com/office/powerpoint/2010/main" val="912471822"/>
      </p:ext>
    </p:extLst>
  </p:cSld>
  <p:clrMapOvr>
    <a:masterClrMapping/>
  </p:clrMapOvr>
  <p:transition spd="med">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46875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1" y="313152"/>
            <a:ext cx="3481137" cy="2221333"/>
          </a:xfrm>
        </p:spPr>
        <p:txBody>
          <a:bodyPr anchor="b"/>
          <a:lstStyle>
            <a:lvl1pPr algn="ctr">
              <a:defRPr sz="2100" b="0">
                <a:solidFill>
                  <a:schemeClr val="accent1"/>
                </a:solidFill>
              </a:defRPr>
            </a:lvl1pPr>
          </a:lstStyle>
          <a:p>
            <a:r>
              <a:rPr lang="en-US" dirty="0"/>
              <a:t>Click to edit Master title style</a:t>
            </a:r>
          </a:p>
        </p:txBody>
      </p:sp>
      <p:sp>
        <p:nvSpPr>
          <p:cNvPr id="5" name="Text Placeholder 3"/>
          <p:cNvSpPr>
            <a:spLocks noGrp="1"/>
          </p:cNvSpPr>
          <p:nvPr>
            <p:ph type="body" sz="half" idx="2"/>
          </p:nvPr>
        </p:nvSpPr>
        <p:spPr>
          <a:xfrm>
            <a:off x="839787" y="2645300"/>
            <a:ext cx="3480612" cy="1778282"/>
          </a:xfrm>
        </p:spPr>
        <p:txBody>
          <a:bodyPr/>
          <a:lstStyle>
            <a:lvl1pPr marL="0" indent="0" algn="ctr">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spTree>
    <p:extLst>
      <p:ext uri="{BB962C8B-B14F-4D97-AF65-F5344CB8AC3E}">
        <p14:creationId xmlns:p14="http://schemas.microsoft.com/office/powerpoint/2010/main" val="3017820231"/>
      </p:ext>
    </p:extLst>
  </p:cSld>
  <p:clrMapOvr>
    <a:masterClrMapping/>
  </p:clrMapOvr>
  <p:transition spd="med">
    <p:fade/>
  </p:transition>
</p:sldLayout>
</file>

<file path=ppt/slideLayouts/slideLayout241.xml><?xml version="1.0" encoding="utf-8"?>
<p:sldLayout xmlns:a="http://schemas.openxmlformats.org/drawingml/2006/main" xmlns:r="http://schemas.openxmlformats.org/officeDocument/2006/relationships" xmlns:p="http://schemas.openxmlformats.org/presentationml/2006/main" type="obj" preserve="1">
  <p:cSld name="3_Title and Bullets">
    <p:spTree>
      <p:nvGrpSpPr>
        <p:cNvPr id="1" name=""/>
        <p:cNvGrpSpPr/>
        <p:nvPr/>
      </p:nvGrpSpPr>
      <p:grpSpPr>
        <a:xfrm>
          <a:off x="0" y="0"/>
          <a:ext cx="0" cy="0"/>
          <a:chOff x="0" y="0"/>
          <a:chExt cx="0" cy="0"/>
        </a:xfrm>
      </p:grpSpPr>
      <p:sp>
        <p:nvSpPr>
          <p:cNvPr id="2" name="Title 1"/>
          <p:cNvSpPr>
            <a:spLocks noGrp="1"/>
          </p:cNvSpPr>
          <p:nvPr>
            <p:ph type="title"/>
          </p:nvPr>
        </p:nvSpPr>
        <p:spPr>
          <a:xfrm>
            <a:off x="5173579" y="171485"/>
            <a:ext cx="6180221" cy="1325563"/>
          </a:xfrm>
        </p:spPr>
        <p:txBody>
          <a:bodyPr anchor="b"/>
          <a:lstStyle/>
          <a:p>
            <a:r>
              <a:rPr lang="en-US" dirty="0"/>
              <a:t>Click to edit Master title style</a:t>
            </a:r>
          </a:p>
        </p:txBody>
      </p:sp>
      <p:sp>
        <p:nvSpPr>
          <p:cNvPr id="3" name="Content Placeholder 2"/>
          <p:cNvSpPr>
            <a:spLocks noGrp="1"/>
          </p:cNvSpPr>
          <p:nvPr>
            <p:ph idx="1"/>
          </p:nvPr>
        </p:nvSpPr>
        <p:spPr>
          <a:xfrm>
            <a:off x="5173579" y="1631981"/>
            <a:ext cx="6180221"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83588867"/>
      </p:ext>
    </p:extLst>
  </p:cSld>
  <p:clrMapOvr>
    <a:masterClrMapping/>
  </p:clrMapOvr>
  <p:transition spd="med">
    <p:fade/>
  </p:transition>
</p:sldLayout>
</file>

<file path=ppt/slideLayouts/slideLayout242.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5183188" y="987429"/>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spTree>
    <p:extLst>
      <p:ext uri="{BB962C8B-B14F-4D97-AF65-F5344CB8AC3E}">
        <p14:creationId xmlns:p14="http://schemas.microsoft.com/office/powerpoint/2010/main" val="1545666790"/>
      </p:ext>
    </p:extLst>
  </p:cSld>
  <p:clrMapOvr>
    <a:masterClrMapping/>
  </p:clrMapOvr>
  <p:transition spd="med">
    <p:fade/>
  </p:transition>
</p:sldLayout>
</file>

<file path=ppt/slideLayouts/slideLayout2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9149718"/>
      </p:ext>
    </p:extLst>
  </p:cSld>
  <p:clrMapOvr>
    <a:masterClrMapping/>
  </p:clrMapOvr>
  <p:transition spd="med">
    <p:fade/>
  </p:transition>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1_Thank You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634506"/>
            <a:ext cx="10363200" cy="647428"/>
          </a:xfrm>
        </p:spPr>
        <p:txBody>
          <a:bodyPr/>
          <a:lstStyle>
            <a:lvl1pPr algn="ctr">
              <a:defRPr sz="3000"/>
            </a:lvl1pPr>
          </a:lstStyle>
          <a:p>
            <a:r>
              <a:rPr lang="en-US" dirty="0"/>
              <a:t>Click to edit Master title style</a:t>
            </a:r>
          </a:p>
        </p:txBody>
      </p:sp>
      <p:sp>
        <p:nvSpPr>
          <p:cNvPr id="3" name="Subtitle 2"/>
          <p:cNvSpPr>
            <a:spLocks noGrp="1"/>
          </p:cNvSpPr>
          <p:nvPr>
            <p:ph type="subTitle" idx="1"/>
          </p:nvPr>
        </p:nvSpPr>
        <p:spPr>
          <a:xfrm>
            <a:off x="914402" y="2541645"/>
            <a:ext cx="10363199" cy="457200"/>
          </a:xfrm>
        </p:spPr>
        <p:txBody>
          <a:bodyPr/>
          <a:lstStyle>
            <a:lvl1pPr marL="0" indent="0" algn="ctr">
              <a:buNone/>
              <a:defRPr sz="1500" b="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ltLang="zh-CN"/>
              <a:t>Click to edit Master subtitle style</a:t>
            </a:r>
            <a:endParaRPr lang="en-US" dirty="0"/>
          </a:p>
        </p:txBody>
      </p:sp>
      <p:sp>
        <p:nvSpPr>
          <p:cNvPr id="22" name="Text Placeholder 21"/>
          <p:cNvSpPr>
            <a:spLocks noGrp="1"/>
          </p:cNvSpPr>
          <p:nvPr>
            <p:ph type="body" sz="quarter" idx="10"/>
          </p:nvPr>
        </p:nvSpPr>
        <p:spPr>
          <a:xfrm>
            <a:off x="4719023" y="4881254"/>
            <a:ext cx="4460839" cy="457200"/>
          </a:xfrm>
        </p:spPr>
        <p:txBody>
          <a:bodyPr/>
          <a:lstStyle>
            <a:lvl1pPr marL="0" indent="0" algn="l">
              <a:buNone/>
              <a:defRPr sz="1500" baseline="0"/>
            </a:lvl1pPr>
            <a:lvl2pPr marL="342900" indent="0">
              <a:buNone/>
              <a:defRPr/>
            </a:lvl2pPr>
            <a:lvl3pPr marL="685800" indent="0">
              <a:buNone/>
              <a:defRPr/>
            </a:lvl3pPr>
            <a:lvl4pPr marL="1028700" indent="0">
              <a:buNone/>
              <a:defRPr/>
            </a:lvl4pPr>
            <a:lvl5pPr marL="1371600" indent="0">
              <a:buNone/>
              <a:defRPr/>
            </a:lvl5pPr>
          </a:lstStyle>
          <a:p>
            <a:pPr lvl="0"/>
            <a:r>
              <a:rPr lang="en-US" altLang="zh-CN"/>
              <a:t>Click to edit Master text styles</a:t>
            </a:r>
          </a:p>
        </p:txBody>
      </p:sp>
      <p:sp>
        <p:nvSpPr>
          <p:cNvPr id="23" name="Text Placeholder 21"/>
          <p:cNvSpPr>
            <a:spLocks noGrp="1"/>
          </p:cNvSpPr>
          <p:nvPr>
            <p:ph type="body" sz="quarter" idx="11"/>
          </p:nvPr>
        </p:nvSpPr>
        <p:spPr>
          <a:xfrm>
            <a:off x="4719023" y="4070497"/>
            <a:ext cx="4460839" cy="457200"/>
          </a:xfrm>
        </p:spPr>
        <p:txBody>
          <a:bodyPr/>
          <a:lstStyle>
            <a:lvl1pPr marL="0" indent="0" algn="l">
              <a:buNone/>
              <a:defRPr sz="1500" baseline="0"/>
            </a:lvl1pPr>
            <a:lvl2pPr marL="342900" indent="0">
              <a:buNone/>
              <a:defRPr/>
            </a:lvl2pPr>
            <a:lvl3pPr marL="685800" indent="0">
              <a:buNone/>
              <a:defRPr/>
            </a:lvl3pPr>
            <a:lvl4pPr marL="1028700" indent="0">
              <a:buNone/>
              <a:defRPr/>
            </a:lvl4pPr>
            <a:lvl5pPr marL="1371600" indent="0">
              <a:buNone/>
              <a:defRPr/>
            </a:lvl5pPr>
          </a:lstStyle>
          <a:p>
            <a:pPr lvl="0"/>
            <a:r>
              <a:rPr lang="en-US" altLang="zh-CN"/>
              <a:t>Click to edit Master text styles</a:t>
            </a:r>
          </a:p>
        </p:txBody>
      </p:sp>
    </p:spTree>
    <p:extLst>
      <p:ext uri="{BB962C8B-B14F-4D97-AF65-F5344CB8AC3E}">
        <p14:creationId xmlns:p14="http://schemas.microsoft.com/office/powerpoint/2010/main" val="3024572642"/>
      </p:ext>
    </p:extLst>
  </p:cSld>
  <p:clrMapOvr>
    <a:masterClrMapping/>
  </p:clrMapOvr>
  <p:transition spd="med">
    <p:fade/>
  </p:transition>
</p:sldLayout>
</file>

<file path=ppt/slideLayouts/slideLayout24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6AB6E1B-5680-49EF-AE2D-328FAD41D08D}"/>
              </a:ext>
            </a:extLst>
          </p:cNvPr>
          <p:cNvSpPr>
            <a:spLocks noChangeArrowheads="1"/>
          </p:cNvSpPr>
          <p:nvPr userDrawn="1"/>
        </p:nvSpPr>
        <p:spPr bwMode="auto">
          <a:xfrm>
            <a:off x="-31750" y="-60325"/>
            <a:ext cx="12223751" cy="6918325"/>
          </a:xfrm>
          <a:prstGeom prst="rect">
            <a:avLst/>
          </a:prstGeom>
          <a:gradFill rotWithShape="1">
            <a:gsLst>
              <a:gs pos="0">
                <a:srgbClr val="FFFFFF"/>
              </a:gs>
              <a:gs pos="63000">
                <a:srgbClr val="FFFFFF"/>
              </a:gs>
              <a:gs pos="100000">
                <a:srgbClr val="DCE6F2"/>
              </a:gs>
            </a:gsLst>
            <a:lin ang="15240000"/>
          </a:gradFill>
          <a:ln>
            <a:noFill/>
          </a:ln>
        </p:spPr>
        <p:txBody>
          <a:bodyPr/>
          <a:lstStyle>
            <a:lvl1pPr eaLnBrk="0" hangingPunct="0">
              <a:defRPr>
                <a:solidFill>
                  <a:schemeClr val="tx1"/>
                </a:solidFill>
                <a:latin typeface="Times New Roman" pitchFamily="18" charset="0"/>
                <a:ea typeface="宋体" pitchFamily="2" charset="-122"/>
              </a:defRPr>
            </a:lvl1pPr>
            <a:lvl2pPr marL="742950" indent="-285750" eaLnBrk="0" hangingPunct="0">
              <a:defRPr>
                <a:solidFill>
                  <a:schemeClr val="tx1"/>
                </a:solidFill>
                <a:latin typeface="Times New Roman" pitchFamily="18" charset="0"/>
                <a:ea typeface="宋体" pitchFamily="2" charset="-122"/>
              </a:defRPr>
            </a:lvl2pPr>
            <a:lvl3pPr marL="1143000" indent="-228600" eaLnBrk="0" hangingPunct="0">
              <a:defRPr>
                <a:solidFill>
                  <a:schemeClr val="tx1"/>
                </a:solidFill>
                <a:latin typeface="Times New Roman" pitchFamily="18" charset="0"/>
                <a:ea typeface="宋体" pitchFamily="2" charset="-122"/>
              </a:defRPr>
            </a:lvl3pPr>
            <a:lvl4pPr marL="1600200" indent="-228600" eaLnBrk="0" hangingPunct="0">
              <a:defRPr>
                <a:solidFill>
                  <a:schemeClr val="tx1"/>
                </a:solidFill>
                <a:latin typeface="Times New Roman" pitchFamily="18" charset="0"/>
                <a:ea typeface="宋体" pitchFamily="2" charset="-122"/>
              </a:defRPr>
            </a:lvl4pPr>
            <a:lvl5pPr marL="2057400" indent="-228600" eaLnBrk="0" hangingPunct="0">
              <a:defRPr>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a:solidFill>
                  <a:schemeClr val="tx1"/>
                </a:solidFill>
                <a:latin typeface="Times New Roman" pitchFamily="18" charset="0"/>
                <a:ea typeface="宋体" pitchFamily="2" charset="-122"/>
              </a:defRPr>
            </a:lvl9pPr>
          </a:lstStyle>
          <a:p>
            <a:pPr eaLnBrk="1" hangingPunct="1">
              <a:defRPr/>
            </a:pPr>
            <a:endParaRPr lang="zh-CN" altLang="en-US" sz="1350"/>
          </a:p>
        </p:txBody>
      </p:sp>
      <p:sp>
        <p:nvSpPr>
          <p:cNvPr id="4" name="Hexagon 3">
            <a:extLst>
              <a:ext uri="{FF2B5EF4-FFF2-40B4-BE49-F238E27FC236}">
                <a16:creationId xmlns:a16="http://schemas.microsoft.com/office/drawing/2014/main" id="{5B9A19DE-D493-417D-AFE9-711C595ED870}"/>
              </a:ext>
            </a:extLst>
          </p:cNvPr>
          <p:cNvSpPr>
            <a:spLocks noChangeArrowheads="1"/>
          </p:cNvSpPr>
          <p:nvPr userDrawn="1"/>
        </p:nvSpPr>
        <p:spPr bwMode="auto">
          <a:xfrm>
            <a:off x="57152" y="1657351"/>
            <a:ext cx="1096433" cy="822325"/>
          </a:xfrm>
          <a:prstGeom prst="hexagon">
            <a:avLst>
              <a:gd name="adj" fmla="val 25000"/>
              <a:gd name="vf" fmla="val 115470"/>
            </a:avLst>
          </a:prstGeom>
          <a:solidFill>
            <a:srgbClr val="FFFFFF">
              <a:alpha val="49019"/>
            </a:srgbClr>
          </a:solidFill>
          <a:ln>
            <a:noFill/>
          </a:ln>
        </p:spPr>
        <p:txBody>
          <a:bodyPr/>
          <a:lstStyle>
            <a:lvl1pPr eaLnBrk="0" hangingPunct="0">
              <a:defRPr>
                <a:solidFill>
                  <a:schemeClr val="tx1"/>
                </a:solidFill>
                <a:latin typeface="Times New Roman" pitchFamily="18" charset="0"/>
                <a:ea typeface="宋体" pitchFamily="2" charset="-122"/>
              </a:defRPr>
            </a:lvl1pPr>
            <a:lvl2pPr marL="742950" indent="-285750" eaLnBrk="0" hangingPunct="0">
              <a:defRPr>
                <a:solidFill>
                  <a:schemeClr val="tx1"/>
                </a:solidFill>
                <a:latin typeface="Times New Roman" pitchFamily="18" charset="0"/>
                <a:ea typeface="宋体" pitchFamily="2" charset="-122"/>
              </a:defRPr>
            </a:lvl2pPr>
            <a:lvl3pPr marL="1143000" indent="-228600" eaLnBrk="0" hangingPunct="0">
              <a:defRPr>
                <a:solidFill>
                  <a:schemeClr val="tx1"/>
                </a:solidFill>
                <a:latin typeface="Times New Roman" pitchFamily="18" charset="0"/>
                <a:ea typeface="宋体" pitchFamily="2" charset="-122"/>
              </a:defRPr>
            </a:lvl3pPr>
            <a:lvl4pPr marL="1600200" indent="-228600" eaLnBrk="0" hangingPunct="0">
              <a:defRPr>
                <a:solidFill>
                  <a:schemeClr val="tx1"/>
                </a:solidFill>
                <a:latin typeface="Times New Roman" pitchFamily="18" charset="0"/>
                <a:ea typeface="宋体" pitchFamily="2" charset="-122"/>
              </a:defRPr>
            </a:lvl4pPr>
            <a:lvl5pPr marL="2057400" indent="-228600" eaLnBrk="0" hangingPunct="0">
              <a:defRPr>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a:solidFill>
                  <a:schemeClr val="tx1"/>
                </a:solidFill>
                <a:latin typeface="Times New Roman" pitchFamily="18" charset="0"/>
                <a:ea typeface="宋体" pitchFamily="2" charset="-122"/>
              </a:defRPr>
            </a:lvl9pPr>
          </a:lstStyle>
          <a:p>
            <a:pPr eaLnBrk="1" hangingPunct="1">
              <a:defRPr/>
            </a:pPr>
            <a:endParaRPr lang="zh-CN" altLang="en-US" sz="1350"/>
          </a:p>
        </p:txBody>
      </p:sp>
      <p:sp>
        <p:nvSpPr>
          <p:cNvPr id="5" name="Hexagon 10">
            <a:extLst>
              <a:ext uri="{FF2B5EF4-FFF2-40B4-BE49-F238E27FC236}">
                <a16:creationId xmlns:a16="http://schemas.microsoft.com/office/drawing/2014/main" id="{70ABDB09-0B36-40CB-9142-748CBB004371}"/>
              </a:ext>
            </a:extLst>
          </p:cNvPr>
          <p:cNvSpPr>
            <a:spLocks noChangeArrowheads="1"/>
          </p:cNvSpPr>
          <p:nvPr userDrawn="1"/>
        </p:nvSpPr>
        <p:spPr bwMode="auto">
          <a:xfrm>
            <a:off x="920752" y="1236663"/>
            <a:ext cx="1096433" cy="823912"/>
          </a:xfrm>
          <a:prstGeom prst="hexagon">
            <a:avLst>
              <a:gd name="adj" fmla="val 25000"/>
              <a:gd name="vf" fmla="val 115470"/>
            </a:avLst>
          </a:prstGeom>
          <a:solidFill>
            <a:srgbClr val="FFFFFF">
              <a:alpha val="49019"/>
            </a:srgbClr>
          </a:solidFill>
          <a:ln>
            <a:noFill/>
          </a:ln>
        </p:spPr>
        <p:txBody>
          <a:bodyPr/>
          <a:lstStyle>
            <a:lvl1pPr eaLnBrk="0" hangingPunct="0">
              <a:defRPr>
                <a:solidFill>
                  <a:schemeClr val="tx1"/>
                </a:solidFill>
                <a:latin typeface="Times New Roman" pitchFamily="18" charset="0"/>
                <a:ea typeface="宋体" pitchFamily="2" charset="-122"/>
              </a:defRPr>
            </a:lvl1pPr>
            <a:lvl2pPr marL="742950" indent="-285750" eaLnBrk="0" hangingPunct="0">
              <a:defRPr>
                <a:solidFill>
                  <a:schemeClr val="tx1"/>
                </a:solidFill>
                <a:latin typeface="Times New Roman" pitchFamily="18" charset="0"/>
                <a:ea typeface="宋体" pitchFamily="2" charset="-122"/>
              </a:defRPr>
            </a:lvl2pPr>
            <a:lvl3pPr marL="1143000" indent="-228600" eaLnBrk="0" hangingPunct="0">
              <a:defRPr>
                <a:solidFill>
                  <a:schemeClr val="tx1"/>
                </a:solidFill>
                <a:latin typeface="Times New Roman" pitchFamily="18" charset="0"/>
                <a:ea typeface="宋体" pitchFamily="2" charset="-122"/>
              </a:defRPr>
            </a:lvl3pPr>
            <a:lvl4pPr marL="1600200" indent="-228600" eaLnBrk="0" hangingPunct="0">
              <a:defRPr>
                <a:solidFill>
                  <a:schemeClr val="tx1"/>
                </a:solidFill>
                <a:latin typeface="Times New Roman" pitchFamily="18" charset="0"/>
                <a:ea typeface="宋体" pitchFamily="2" charset="-122"/>
              </a:defRPr>
            </a:lvl4pPr>
            <a:lvl5pPr marL="2057400" indent="-228600" eaLnBrk="0" hangingPunct="0">
              <a:defRPr>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a:solidFill>
                  <a:schemeClr val="tx1"/>
                </a:solidFill>
                <a:latin typeface="Times New Roman" pitchFamily="18" charset="0"/>
                <a:ea typeface="宋体" pitchFamily="2" charset="-122"/>
              </a:defRPr>
            </a:lvl9pPr>
          </a:lstStyle>
          <a:p>
            <a:pPr eaLnBrk="1" hangingPunct="1">
              <a:defRPr/>
            </a:pPr>
            <a:endParaRPr lang="zh-CN" altLang="en-US" sz="1350"/>
          </a:p>
        </p:txBody>
      </p:sp>
      <p:pic>
        <p:nvPicPr>
          <p:cNvPr id="6" name="Picture 11" descr="EBSCO logo.png">
            <a:extLst>
              <a:ext uri="{FF2B5EF4-FFF2-40B4-BE49-F238E27FC236}">
                <a16:creationId xmlns:a16="http://schemas.microsoft.com/office/drawing/2014/main" id="{E752844B-457B-40ED-A77C-9B925C37092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145617" y="6096000"/>
            <a:ext cx="193040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Hexagon 12">
            <a:extLst>
              <a:ext uri="{FF2B5EF4-FFF2-40B4-BE49-F238E27FC236}">
                <a16:creationId xmlns:a16="http://schemas.microsoft.com/office/drawing/2014/main" id="{03A5BF9D-2903-4855-8CFF-A6BF008E8540}"/>
              </a:ext>
            </a:extLst>
          </p:cNvPr>
          <p:cNvSpPr>
            <a:spLocks noChangeArrowheads="1"/>
          </p:cNvSpPr>
          <p:nvPr userDrawn="1"/>
        </p:nvSpPr>
        <p:spPr bwMode="auto">
          <a:xfrm>
            <a:off x="1790701" y="1647825"/>
            <a:ext cx="1096433" cy="823913"/>
          </a:xfrm>
          <a:prstGeom prst="hexagon">
            <a:avLst>
              <a:gd name="adj" fmla="val 25000"/>
              <a:gd name="vf" fmla="val 115470"/>
            </a:avLst>
          </a:prstGeom>
          <a:solidFill>
            <a:srgbClr val="FFFFFF">
              <a:alpha val="49019"/>
            </a:srgbClr>
          </a:solidFill>
          <a:ln>
            <a:noFill/>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eaLnBrk="1" hangingPunct="1">
              <a:defRPr/>
            </a:pPr>
            <a:endParaRPr lang="en-US" altLang="zh-CN" sz="1350">
              <a:solidFill>
                <a:srgbClr val="FFFFFF"/>
              </a:solidFill>
              <a:latin typeface="Calibri" pitchFamily="34" charset="0"/>
            </a:endParaRPr>
          </a:p>
        </p:txBody>
      </p:sp>
      <p:sp>
        <p:nvSpPr>
          <p:cNvPr id="8" name="Hexagon 13">
            <a:extLst>
              <a:ext uri="{FF2B5EF4-FFF2-40B4-BE49-F238E27FC236}">
                <a16:creationId xmlns:a16="http://schemas.microsoft.com/office/drawing/2014/main" id="{E0675534-D8FE-4413-8FBC-DC5EB4F51BBF}"/>
              </a:ext>
            </a:extLst>
          </p:cNvPr>
          <p:cNvSpPr>
            <a:spLocks noChangeArrowheads="1"/>
          </p:cNvSpPr>
          <p:nvPr userDrawn="1"/>
        </p:nvSpPr>
        <p:spPr bwMode="auto">
          <a:xfrm>
            <a:off x="1784351" y="817564"/>
            <a:ext cx="1098549" cy="822325"/>
          </a:xfrm>
          <a:prstGeom prst="hexagon">
            <a:avLst>
              <a:gd name="adj" fmla="val 25048"/>
              <a:gd name="vf" fmla="val 115470"/>
            </a:avLst>
          </a:prstGeom>
          <a:solidFill>
            <a:srgbClr val="FFFFFF">
              <a:alpha val="49019"/>
            </a:srgbClr>
          </a:solidFill>
          <a:ln>
            <a:noFill/>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eaLnBrk="1" hangingPunct="1">
              <a:defRPr/>
            </a:pPr>
            <a:endParaRPr lang="en-US" altLang="zh-CN" sz="1350">
              <a:solidFill>
                <a:srgbClr val="FFFFFF"/>
              </a:solidFill>
              <a:latin typeface="Calibri" pitchFamily="34" charset="0"/>
            </a:endParaRPr>
          </a:p>
        </p:txBody>
      </p:sp>
      <p:sp>
        <p:nvSpPr>
          <p:cNvPr id="9" name="Hexagon 14">
            <a:extLst>
              <a:ext uri="{FF2B5EF4-FFF2-40B4-BE49-F238E27FC236}">
                <a16:creationId xmlns:a16="http://schemas.microsoft.com/office/drawing/2014/main" id="{62D29FDA-50A4-42C0-A4DF-BD05B3C7D680}"/>
              </a:ext>
            </a:extLst>
          </p:cNvPr>
          <p:cNvSpPr>
            <a:spLocks noChangeArrowheads="1"/>
          </p:cNvSpPr>
          <p:nvPr userDrawn="1"/>
        </p:nvSpPr>
        <p:spPr bwMode="auto">
          <a:xfrm>
            <a:off x="2660652" y="1220789"/>
            <a:ext cx="1096433" cy="822325"/>
          </a:xfrm>
          <a:prstGeom prst="hexagon">
            <a:avLst>
              <a:gd name="adj" fmla="val 25000"/>
              <a:gd name="vf" fmla="val 115470"/>
            </a:avLst>
          </a:prstGeom>
          <a:solidFill>
            <a:srgbClr val="FFFFFF">
              <a:alpha val="49019"/>
            </a:srgbClr>
          </a:solidFill>
          <a:ln>
            <a:noFill/>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eaLnBrk="1" hangingPunct="1">
              <a:defRPr/>
            </a:pPr>
            <a:endParaRPr lang="en-US" altLang="zh-CN" sz="1350">
              <a:solidFill>
                <a:srgbClr val="FFFFFF"/>
              </a:solidFill>
              <a:latin typeface="Calibri" pitchFamily="34" charset="0"/>
            </a:endParaRPr>
          </a:p>
        </p:txBody>
      </p:sp>
      <p:sp>
        <p:nvSpPr>
          <p:cNvPr id="2" name="Title 1"/>
          <p:cNvSpPr>
            <a:spLocks noGrp="1"/>
          </p:cNvSpPr>
          <p:nvPr>
            <p:ph type="ctrTitle"/>
          </p:nvPr>
        </p:nvSpPr>
        <p:spPr>
          <a:xfrm>
            <a:off x="0" y="2667003"/>
            <a:ext cx="12192000" cy="784225"/>
          </a:xfrm>
          <a:prstGeom prst="rect">
            <a:avLst/>
          </a:prstGeom>
        </p:spPr>
        <p:txBody>
          <a:bodyPr/>
          <a:lstStyle>
            <a:lvl1pPr>
              <a:defRPr sz="3600"/>
            </a:lvl1pPr>
          </a:lstStyle>
          <a:p>
            <a:r>
              <a:rPr lang="en-US" dirty="0"/>
              <a:t>Click to edit Master title style</a:t>
            </a:r>
          </a:p>
        </p:txBody>
      </p:sp>
    </p:spTree>
    <p:extLst>
      <p:ext uri="{BB962C8B-B14F-4D97-AF65-F5344CB8AC3E}">
        <p14:creationId xmlns:p14="http://schemas.microsoft.com/office/powerpoint/2010/main" val="1814498569"/>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sp>
        <p:nvSpPr>
          <p:cNvPr id="3" name="Rectangle 2"/>
          <p:cNvSpPr/>
          <p:nvPr userDrawn="1"/>
        </p:nvSpPr>
        <p:spPr>
          <a:xfrm>
            <a:off x="0" y="1"/>
            <a:ext cx="12192000" cy="21273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171483"/>
            <a:ext cx="10515600" cy="1783926"/>
          </a:xfrm>
        </p:spPr>
        <p:txBody>
          <a:bodyPr anchor="b"/>
          <a:lstStyle>
            <a:lvl1pPr algn="ctr">
              <a:defRPr sz="4400">
                <a:solidFill>
                  <a:schemeClr val="bg1"/>
                </a:solidFill>
              </a:defRPr>
            </a:lvl1pPr>
          </a:lstStyle>
          <a:p>
            <a:r>
              <a:rPr lang="en-US" dirty="0"/>
              <a:t>Click to edit Master title style</a:t>
            </a:r>
          </a:p>
        </p:txBody>
      </p:sp>
      <p:sp>
        <p:nvSpPr>
          <p:cNvPr id="5" name="Text Placeholder 5"/>
          <p:cNvSpPr>
            <a:spLocks noGrp="1"/>
          </p:cNvSpPr>
          <p:nvPr>
            <p:ph type="body" sz="quarter" idx="10"/>
          </p:nvPr>
        </p:nvSpPr>
        <p:spPr>
          <a:xfrm>
            <a:off x="838200" y="2298837"/>
            <a:ext cx="10515600" cy="775252"/>
          </a:xfrm>
        </p:spPr>
        <p:txBody>
          <a:bodyPr/>
          <a:lstStyle>
            <a:lvl1pPr marL="0" indent="0" algn="ctr" defTabSz="914400" rtl="0" eaLnBrk="1" latinLnBrk="0" hangingPunct="1">
              <a:lnSpc>
                <a:spcPct val="110000"/>
              </a:lnSpc>
              <a:spcBef>
                <a:spcPct val="0"/>
              </a:spcBef>
              <a:buNone/>
              <a:defRPr lang="en-US" sz="2000" b="0" kern="1200" dirty="0" smtClean="0">
                <a:solidFill>
                  <a:schemeClr val="tx1">
                    <a:lumMod val="65000"/>
                    <a:lumOff val="35000"/>
                  </a:schemeClr>
                </a:solidFill>
                <a:latin typeface="+mj-lt"/>
                <a:ea typeface="+mj-ea"/>
                <a:cs typeface="+mj-cs"/>
              </a:defRPr>
            </a:lvl1pPr>
            <a:lvl2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2pPr>
            <a:lvl3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3pPr>
            <a:lvl4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4pPr>
            <a:lvl5pPr marL="0" indent="0" algn="l" defTabSz="914400" rtl="0" eaLnBrk="1" latinLnBrk="0" hangingPunct="1">
              <a:lnSpc>
                <a:spcPct val="110000"/>
              </a:lnSpc>
              <a:spcBef>
                <a:spcPct val="0"/>
              </a:spcBef>
              <a:buNone/>
              <a:defRPr lang="en-US" sz="2000" b="0" kern="1200" dirty="0">
                <a:solidFill>
                  <a:schemeClr val="accent1"/>
                </a:solidFill>
                <a:latin typeface="+mj-lt"/>
                <a:ea typeface="+mj-ea"/>
                <a:cs typeface="+mj-cs"/>
              </a:defRPr>
            </a:lvl5pPr>
          </a:lstStyle>
          <a:p>
            <a:pPr lvl="0"/>
            <a:r>
              <a:rPr lang="en-US" dirty="0"/>
              <a:t>Edit Master text styles</a:t>
            </a:r>
          </a:p>
        </p:txBody>
      </p:sp>
      <p:sp>
        <p:nvSpPr>
          <p:cNvPr id="6" name="Rectangle 5">
            <a:extLst>
              <a:ext uri="{FF2B5EF4-FFF2-40B4-BE49-F238E27FC236}">
                <a16:creationId xmlns:a16="http://schemas.microsoft.com/office/drawing/2014/main" id="{186B0801-AA45-4750-B26A-0926E1E037AF}"/>
              </a:ext>
            </a:extLst>
          </p:cNvPr>
          <p:cNvSpPr/>
          <p:nvPr userDrawn="1"/>
        </p:nvSpPr>
        <p:spPr>
          <a:xfrm>
            <a:off x="0" y="2126891"/>
            <a:ext cx="12192000" cy="1719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93666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838200" y="1520687"/>
            <a:ext cx="10515600" cy="775252"/>
          </a:xfrm>
        </p:spPr>
        <p:txBody>
          <a:bodyPr/>
          <a:lstStyle>
            <a:lvl1pPr marL="0" indent="0" algn="l" defTabSz="914400" rtl="0" eaLnBrk="1" latinLnBrk="0" hangingPunct="1">
              <a:lnSpc>
                <a:spcPct val="110000"/>
              </a:lnSpc>
              <a:spcBef>
                <a:spcPct val="0"/>
              </a:spcBef>
              <a:buNone/>
              <a:defRPr lang="en-US" sz="2000" b="0" kern="1200" dirty="0" smtClean="0">
                <a:solidFill>
                  <a:schemeClr val="tx2"/>
                </a:solidFill>
                <a:latin typeface="+mj-lt"/>
                <a:ea typeface="+mj-ea"/>
                <a:cs typeface="+mj-cs"/>
              </a:defRPr>
            </a:lvl1pPr>
            <a:lvl2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2pPr>
            <a:lvl3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3pPr>
            <a:lvl4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4pPr>
            <a:lvl5pPr marL="0" indent="0" algn="l" defTabSz="914400" rtl="0" eaLnBrk="1" latinLnBrk="0" hangingPunct="1">
              <a:lnSpc>
                <a:spcPct val="110000"/>
              </a:lnSpc>
              <a:spcBef>
                <a:spcPct val="0"/>
              </a:spcBef>
              <a:buNone/>
              <a:defRPr lang="en-US" sz="2000" b="0" kern="1200" dirty="0">
                <a:solidFill>
                  <a:schemeClr val="accent1"/>
                </a:solidFill>
                <a:latin typeface="+mj-lt"/>
                <a:ea typeface="+mj-ea"/>
                <a:cs typeface="+mj-cs"/>
              </a:defRPr>
            </a:lvl5pPr>
          </a:lstStyle>
          <a:p>
            <a:pPr lvl="0"/>
            <a:r>
              <a:rPr lang="en-US" dirty="0"/>
              <a:t>Edit Master text styles</a:t>
            </a:r>
          </a:p>
        </p:txBody>
      </p:sp>
    </p:spTree>
    <p:extLst>
      <p:ext uri="{BB962C8B-B14F-4D97-AF65-F5344CB8AC3E}">
        <p14:creationId xmlns:p14="http://schemas.microsoft.com/office/powerpoint/2010/main" val="2952436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742814"/>
            <a:ext cx="10515600" cy="648127"/>
          </a:xfrm>
        </p:spPr>
        <p:txBody>
          <a:bodyPr anchor="b"/>
          <a:lstStyle>
            <a:lvl1pPr algn="ctr">
              <a:defRPr sz="2800" b="0">
                <a:solidFill>
                  <a:schemeClr val="accent1"/>
                </a:solidFill>
              </a:defRPr>
            </a:lvl1pPr>
          </a:lstStyle>
          <a:p>
            <a:r>
              <a:rPr lang="en-US" dirty="0"/>
              <a:t>Click to edit Master title style</a:t>
            </a:r>
          </a:p>
        </p:txBody>
      </p:sp>
      <p:sp>
        <p:nvSpPr>
          <p:cNvPr id="5" name="Text Placeholder 3"/>
          <p:cNvSpPr>
            <a:spLocks noGrp="1"/>
          </p:cNvSpPr>
          <p:nvPr>
            <p:ph type="body" sz="half" idx="2"/>
          </p:nvPr>
        </p:nvSpPr>
        <p:spPr>
          <a:xfrm>
            <a:off x="839787" y="1557758"/>
            <a:ext cx="10514012" cy="426308"/>
          </a:xfrm>
        </p:spPr>
        <p:txBody>
          <a:bodyPr/>
          <a:lstStyle>
            <a:lvl1pPr marL="0" indent="0" algn="ctr">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4192590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92085"/>
            <a:ext cx="10515600" cy="648127"/>
          </a:xfrm>
        </p:spPr>
        <p:txBody>
          <a:bodyPr/>
          <a:lstStyle>
            <a:lvl1pPr algn="ctr">
              <a:defRPr sz="2800" b="0">
                <a:solidFill>
                  <a:schemeClr val="accent1"/>
                </a:solidFill>
              </a:defRPr>
            </a:lvl1pPr>
          </a:lstStyle>
          <a:p>
            <a:r>
              <a:rPr lang="en-US" dirty="0"/>
              <a:t>Click to edit Master title style</a:t>
            </a:r>
          </a:p>
        </p:txBody>
      </p:sp>
    </p:spTree>
    <p:extLst>
      <p:ext uri="{BB962C8B-B14F-4D97-AF65-F5344CB8AC3E}">
        <p14:creationId xmlns:p14="http://schemas.microsoft.com/office/powerpoint/2010/main" val="4067551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4354157" cy="1990799"/>
          </a:xfrm>
        </p:spPr>
        <p:txBody>
          <a:bodyPr anchor="b"/>
          <a:lstStyle>
            <a:lvl1pPr algn="ctr">
              <a:defRPr sz="2800" b="0">
                <a:solidFill>
                  <a:schemeClr val="accent1"/>
                </a:solidFill>
              </a:defRPr>
            </a:lvl1pPr>
          </a:lstStyle>
          <a:p>
            <a:r>
              <a:rPr lang="en-US" dirty="0"/>
              <a:t>Click to edit Master title style</a:t>
            </a:r>
          </a:p>
        </p:txBody>
      </p:sp>
      <p:sp>
        <p:nvSpPr>
          <p:cNvPr id="5" name="Text Placeholder 3"/>
          <p:cNvSpPr>
            <a:spLocks noGrp="1"/>
          </p:cNvSpPr>
          <p:nvPr>
            <p:ph type="body" sz="half" idx="2"/>
          </p:nvPr>
        </p:nvSpPr>
        <p:spPr>
          <a:xfrm>
            <a:off x="839787" y="2589322"/>
            <a:ext cx="4353500" cy="1778282"/>
          </a:xfrm>
        </p:spPr>
        <p:txBody>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528384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31750" y="-60325"/>
            <a:ext cx="12223751" cy="6918325"/>
          </a:xfrm>
          <a:prstGeom prst="rect">
            <a:avLst/>
          </a:prstGeom>
          <a:gradFill rotWithShape="1">
            <a:gsLst>
              <a:gs pos="0">
                <a:srgbClr val="FFFFFF"/>
              </a:gs>
              <a:gs pos="63000">
                <a:srgbClr val="FFFFFF"/>
              </a:gs>
              <a:gs pos="100000">
                <a:srgbClr val="DCE6F2"/>
              </a:gs>
            </a:gsLst>
            <a:lin ang="15240000"/>
          </a:gradFill>
          <a:ln>
            <a:noFill/>
          </a:ln>
        </p:spPr>
        <p:txBody>
          <a:bodyPr/>
          <a:lstStyle>
            <a:lvl1pPr eaLnBrk="0" hangingPunct="0">
              <a:defRPr>
                <a:solidFill>
                  <a:schemeClr val="tx1"/>
                </a:solidFill>
                <a:latin typeface="Times New Roman" pitchFamily="18" charset="0"/>
                <a:ea typeface="宋体" pitchFamily="2" charset="-122"/>
              </a:defRPr>
            </a:lvl1pPr>
            <a:lvl2pPr marL="742950" indent="-285750" eaLnBrk="0" hangingPunct="0">
              <a:defRPr>
                <a:solidFill>
                  <a:schemeClr val="tx1"/>
                </a:solidFill>
                <a:latin typeface="Times New Roman" pitchFamily="18" charset="0"/>
                <a:ea typeface="宋体" pitchFamily="2" charset="-122"/>
              </a:defRPr>
            </a:lvl2pPr>
            <a:lvl3pPr marL="1143000" indent="-228600" eaLnBrk="0" hangingPunct="0">
              <a:defRPr>
                <a:solidFill>
                  <a:schemeClr val="tx1"/>
                </a:solidFill>
                <a:latin typeface="Times New Roman" pitchFamily="18" charset="0"/>
                <a:ea typeface="宋体" pitchFamily="2" charset="-122"/>
              </a:defRPr>
            </a:lvl3pPr>
            <a:lvl4pPr marL="1600200" indent="-228600" eaLnBrk="0" hangingPunct="0">
              <a:defRPr>
                <a:solidFill>
                  <a:schemeClr val="tx1"/>
                </a:solidFill>
                <a:latin typeface="Times New Roman" pitchFamily="18" charset="0"/>
                <a:ea typeface="宋体" pitchFamily="2" charset="-122"/>
              </a:defRPr>
            </a:lvl4pPr>
            <a:lvl5pPr marL="2057400" indent="-228600" eaLnBrk="0" hangingPunct="0">
              <a:defRPr>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a:solidFill>
                  <a:schemeClr val="tx1"/>
                </a:solidFill>
                <a:latin typeface="Times New Roman" pitchFamily="18" charset="0"/>
                <a:ea typeface="宋体" pitchFamily="2" charset="-122"/>
              </a:defRPr>
            </a:lvl9pPr>
          </a:lstStyle>
          <a:p>
            <a:pPr eaLnBrk="1" hangingPunct="1">
              <a:defRPr/>
            </a:pPr>
            <a:endParaRPr lang="zh-CN" altLang="en-US" sz="1800"/>
          </a:p>
        </p:txBody>
      </p:sp>
      <p:sp>
        <p:nvSpPr>
          <p:cNvPr id="4" name="Hexagon 9"/>
          <p:cNvSpPr>
            <a:spLocks noChangeArrowheads="1"/>
          </p:cNvSpPr>
          <p:nvPr userDrawn="1"/>
        </p:nvSpPr>
        <p:spPr bwMode="auto">
          <a:xfrm>
            <a:off x="57152" y="1657351"/>
            <a:ext cx="1096433" cy="822325"/>
          </a:xfrm>
          <a:prstGeom prst="hexagon">
            <a:avLst>
              <a:gd name="adj" fmla="val 25000"/>
              <a:gd name="vf" fmla="val 115470"/>
            </a:avLst>
          </a:prstGeom>
          <a:solidFill>
            <a:srgbClr val="FFFFFF">
              <a:alpha val="49019"/>
            </a:srgbClr>
          </a:solidFill>
          <a:ln>
            <a:noFill/>
          </a:ln>
        </p:spPr>
        <p:txBody>
          <a:bodyPr/>
          <a:lstStyle>
            <a:lvl1pPr eaLnBrk="0" hangingPunct="0">
              <a:defRPr>
                <a:solidFill>
                  <a:schemeClr val="tx1"/>
                </a:solidFill>
                <a:latin typeface="Times New Roman" pitchFamily="18" charset="0"/>
                <a:ea typeface="宋体" pitchFamily="2" charset="-122"/>
              </a:defRPr>
            </a:lvl1pPr>
            <a:lvl2pPr marL="742950" indent="-285750" eaLnBrk="0" hangingPunct="0">
              <a:defRPr>
                <a:solidFill>
                  <a:schemeClr val="tx1"/>
                </a:solidFill>
                <a:latin typeface="Times New Roman" pitchFamily="18" charset="0"/>
                <a:ea typeface="宋体" pitchFamily="2" charset="-122"/>
              </a:defRPr>
            </a:lvl2pPr>
            <a:lvl3pPr marL="1143000" indent="-228600" eaLnBrk="0" hangingPunct="0">
              <a:defRPr>
                <a:solidFill>
                  <a:schemeClr val="tx1"/>
                </a:solidFill>
                <a:latin typeface="Times New Roman" pitchFamily="18" charset="0"/>
                <a:ea typeface="宋体" pitchFamily="2" charset="-122"/>
              </a:defRPr>
            </a:lvl3pPr>
            <a:lvl4pPr marL="1600200" indent="-228600" eaLnBrk="0" hangingPunct="0">
              <a:defRPr>
                <a:solidFill>
                  <a:schemeClr val="tx1"/>
                </a:solidFill>
                <a:latin typeface="Times New Roman" pitchFamily="18" charset="0"/>
                <a:ea typeface="宋体" pitchFamily="2" charset="-122"/>
              </a:defRPr>
            </a:lvl4pPr>
            <a:lvl5pPr marL="2057400" indent="-228600" eaLnBrk="0" hangingPunct="0">
              <a:defRPr>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a:solidFill>
                  <a:schemeClr val="tx1"/>
                </a:solidFill>
                <a:latin typeface="Times New Roman" pitchFamily="18" charset="0"/>
                <a:ea typeface="宋体" pitchFamily="2" charset="-122"/>
              </a:defRPr>
            </a:lvl9pPr>
          </a:lstStyle>
          <a:p>
            <a:pPr eaLnBrk="1" hangingPunct="1">
              <a:defRPr/>
            </a:pPr>
            <a:endParaRPr lang="zh-CN" altLang="en-US" sz="1800"/>
          </a:p>
        </p:txBody>
      </p:sp>
      <p:sp>
        <p:nvSpPr>
          <p:cNvPr id="5" name="Hexagon 10"/>
          <p:cNvSpPr>
            <a:spLocks noChangeArrowheads="1"/>
          </p:cNvSpPr>
          <p:nvPr userDrawn="1"/>
        </p:nvSpPr>
        <p:spPr bwMode="auto">
          <a:xfrm>
            <a:off x="920752" y="1236663"/>
            <a:ext cx="1096433" cy="823912"/>
          </a:xfrm>
          <a:prstGeom prst="hexagon">
            <a:avLst>
              <a:gd name="adj" fmla="val 25000"/>
              <a:gd name="vf" fmla="val 115470"/>
            </a:avLst>
          </a:prstGeom>
          <a:solidFill>
            <a:srgbClr val="FFFFFF">
              <a:alpha val="49019"/>
            </a:srgbClr>
          </a:solidFill>
          <a:ln>
            <a:noFill/>
          </a:ln>
        </p:spPr>
        <p:txBody>
          <a:bodyPr/>
          <a:lstStyle>
            <a:lvl1pPr eaLnBrk="0" hangingPunct="0">
              <a:defRPr>
                <a:solidFill>
                  <a:schemeClr val="tx1"/>
                </a:solidFill>
                <a:latin typeface="Times New Roman" pitchFamily="18" charset="0"/>
                <a:ea typeface="宋体" pitchFamily="2" charset="-122"/>
              </a:defRPr>
            </a:lvl1pPr>
            <a:lvl2pPr marL="742950" indent="-285750" eaLnBrk="0" hangingPunct="0">
              <a:defRPr>
                <a:solidFill>
                  <a:schemeClr val="tx1"/>
                </a:solidFill>
                <a:latin typeface="Times New Roman" pitchFamily="18" charset="0"/>
                <a:ea typeface="宋体" pitchFamily="2" charset="-122"/>
              </a:defRPr>
            </a:lvl2pPr>
            <a:lvl3pPr marL="1143000" indent="-228600" eaLnBrk="0" hangingPunct="0">
              <a:defRPr>
                <a:solidFill>
                  <a:schemeClr val="tx1"/>
                </a:solidFill>
                <a:latin typeface="Times New Roman" pitchFamily="18" charset="0"/>
                <a:ea typeface="宋体" pitchFamily="2" charset="-122"/>
              </a:defRPr>
            </a:lvl3pPr>
            <a:lvl4pPr marL="1600200" indent="-228600" eaLnBrk="0" hangingPunct="0">
              <a:defRPr>
                <a:solidFill>
                  <a:schemeClr val="tx1"/>
                </a:solidFill>
                <a:latin typeface="Times New Roman" pitchFamily="18" charset="0"/>
                <a:ea typeface="宋体" pitchFamily="2" charset="-122"/>
              </a:defRPr>
            </a:lvl4pPr>
            <a:lvl5pPr marL="2057400" indent="-228600" eaLnBrk="0" hangingPunct="0">
              <a:defRPr>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a:solidFill>
                  <a:schemeClr val="tx1"/>
                </a:solidFill>
                <a:latin typeface="Times New Roman" pitchFamily="18" charset="0"/>
                <a:ea typeface="宋体" pitchFamily="2" charset="-122"/>
              </a:defRPr>
            </a:lvl9pPr>
          </a:lstStyle>
          <a:p>
            <a:pPr eaLnBrk="1" hangingPunct="1">
              <a:defRPr/>
            </a:pPr>
            <a:endParaRPr lang="zh-CN" altLang="en-US" sz="1800"/>
          </a:p>
        </p:txBody>
      </p:sp>
      <p:pic>
        <p:nvPicPr>
          <p:cNvPr id="6" name="Picture 11" descr="EBSCO 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145617" y="6096000"/>
            <a:ext cx="193040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Hexagon 12"/>
          <p:cNvSpPr>
            <a:spLocks noChangeArrowheads="1"/>
          </p:cNvSpPr>
          <p:nvPr userDrawn="1"/>
        </p:nvSpPr>
        <p:spPr bwMode="auto">
          <a:xfrm>
            <a:off x="1790701" y="1647825"/>
            <a:ext cx="1096433" cy="823913"/>
          </a:xfrm>
          <a:prstGeom prst="hexagon">
            <a:avLst>
              <a:gd name="adj" fmla="val 25000"/>
              <a:gd name="vf" fmla="val 115470"/>
            </a:avLst>
          </a:prstGeom>
          <a:solidFill>
            <a:srgbClr val="FFFFFF">
              <a:alpha val="49019"/>
            </a:srgbClr>
          </a:solidFill>
          <a:ln>
            <a:noFill/>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eaLnBrk="1" hangingPunct="1">
              <a:defRPr/>
            </a:pPr>
            <a:endParaRPr lang="en-US" altLang="zh-CN" sz="1800">
              <a:solidFill>
                <a:srgbClr val="FFFFFF"/>
              </a:solidFill>
              <a:latin typeface="Calibri" pitchFamily="34" charset="0"/>
            </a:endParaRPr>
          </a:p>
        </p:txBody>
      </p:sp>
      <p:sp>
        <p:nvSpPr>
          <p:cNvPr id="8" name="Hexagon 13"/>
          <p:cNvSpPr>
            <a:spLocks noChangeArrowheads="1"/>
          </p:cNvSpPr>
          <p:nvPr userDrawn="1"/>
        </p:nvSpPr>
        <p:spPr bwMode="auto">
          <a:xfrm>
            <a:off x="1784351" y="817564"/>
            <a:ext cx="1098549" cy="822325"/>
          </a:xfrm>
          <a:prstGeom prst="hexagon">
            <a:avLst>
              <a:gd name="adj" fmla="val 25048"/>
              <a:gd name="vf" fmla="val 115470"/>
            </a:avLst>
          </a:prstGeom>
          <a:solidFill>
            <a:srgbClr val="FFFFFF">
              <a:alpha val="49019"/>
            </a:srgbClr>
          </a:solidFill>
          <a:ln>
            <a:noFill/>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eaLnBrk="1" hangingPunct="1">
              <a:defRPr/>
            </a:pPr>
            <a:endParaRPr lang="en-US" altLang="zh-CN" sz="1800">
              <a:solidFill>
                <a:srgbClr val="FFFFFF"/>
              </a:solidFill>
              <a:latin typeface="Calibri" pitchFamily="34" charset="0"/>
            </a:endParaRPr>
          </a:p>
        </p:txBody>
      </p:sp>
      <p:sp>
        <p:nvSpPr>
          <p:cNvPr id="9" name="Hexagon 14"/>
          <p:cNvSpPr>
            <a:spLocks noChangeArrowheads="1"/>
          </p:cNvSpPr>
          <p:nvPr userDrawn="1"/>
        </p:nvSpPr>
        <p:spPr bwMode="auto">
          <a:xfrm>
            <a:off x="2660652" y="1220789"/>
            <a:ext cx="1096433" cy="822325"/>
          </a:xfrm>
          <a:prstGeom prst="hexagon">
            <a:avLst>
              <a:gd name="adj" fmla="val 25000"/>
              <a:gd name="vf" fmla="val 115470"/>
            </a:avLst>
          </a:prstGeom>
          <a:solidFill>
            <a:srgbClr val="FFFFFF">
              <a:alpha val="49019"/>
            </a:srgbClr>
          </a:solidFill>
          <a:ln>
            <a:noFill/>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eaLnBrk="1" hangingPunct="1">
              <a:defRPr/>
            </a:pPr>
            <a:endParaRPr lang="en-US" altLang="zh-CN" sz="1800">
              <a:solidFill>
                <a:srgbClr val="FFFFFF"/>
              </a:solidFill>
              <a:latin typeface="Calibri" pitchFamily="34" charset="0"/>
            </a:endParaRPr>
          </a:p>
        </p:txBody>
      </p:sp>
      <p:sp>
        <p:nvSpPr>
          <p:cNvPr id="2" name="Title 1"/>
          <p:cNvSpPr>
            <a:spLocks noGrp="1"/>
          </p:cNvSpPr>
          <p:nvPr>
            <p:ph type="ctrTitle"/>
          </p:nvPr>
        </p:nvSpPr>
        <p:spPr>
          <a:xfrm>
            <a:off x="0" y="2667001"/>
            <a:ext cx="12192000" cy="784225"/>
          </a:xfrm>
          <a:prstGeom prst="rect">
            <a:avLst/>
          </a:prstGeom>
        </p:spPr>
        <p:txBody>
          <a:bodyPr/>
          <a:lstStyle>
            <a:lvl1pPr>
              <a:defRPr sz="4800"/>
            </a:lvl1pPr>
          </a:lstStyle>
          <a:p>
            <a:r>
              <a:rPr lang="en-US" dirty="0"/>
              <a:t>Click to edit Master title style</a:t>
            </a:r>
          </a:p>
        </p:txBody>
      </p:sp>
    </p:spTree>
    <p:extLst>
      <p:ext uri="{BB962C8B-B14F-4D97-AF65-F5344CB8AC3E}">
        <p14:creationId xmlns:p14="http://schemas.microsoft.com/office/powerpoint/2010/main" val="1746183362"/>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7115827" cy="1990799"/>
          </a:xfrm>
        </p:spPr>
        <p:txBody>
          <a:bodyPr anchor="b"/>
          <a:lstStyle>
            <a:lvl1pPr algn="ctr">
              <a:defRPr sz="3600" b="0">
                <a:solidFill>
                  <a:schemeClr val="accent1"/>
                </a:solidFill>
              </a:defRPr>
            </a:lvl1pPr>
          </a:lstStyle>
          <a:p>
            <a:r>
              <a:rPr lang="en-US" dirty="0"/>
              <a:t>Click to edit Master title style</a:t>
            </a:r>
          </a:p>
        </p:txBody>
      </p:sp>
      <p:sp>
        <p:nvSpPr>
          <p:cNvPr id="5" name="Text Placeholder 3"/>
          <p:cNvSpPr>
            <a:spLocks noGrp="1"/>
          </p:cNvSpPr>
          <p:nvPr>
            <p:ph type="body" sz="half" idx="2"/>
          </p:nvPr>
        </p:nvSpPr>
        <p:spPr>
          <a:xfrm>
            <a:off x="839786" y="2589322"/>
            <a:ext cx="7114753" cy="1778282"/>
          </a:xfrm>
        </p:spPr>
        <p:txBody>
          <a:bodyPr/>
          <a:lstStyle>
            <a:lvl1pPr marL="0" indent="0" algn="ctr">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2929000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13150"/>
            <a:ext cx="3481137" cy="2221333"/>
          </a:xfrm>
        </p:spPr>
        <p:txBody>
          <a:bodyPr anchor="b"/>
          <a:lstStyle>
            <a:lvl1pPr algn="ctr">
              <a:defRPr sz="2800" b="0">
                <a:solidFill>
                  <a:schemeClr val="accent1"/>
                </a:solidFill>
              </a:defRPr>
            </a:lvl1pPr>
          </a:lstStyle>
          <a:p>
            <a:r>
              <a:rPr lang="en-US" dirty="0"/>
              <a:t>Click to edit Master title style</a:t>
            </a:r>
          </a:p>
        </p:txBody>
      </p:sp>
      <p:sp>
        <p:nvSpPr>
          <p:cNvPr id="5" name="Text Placeholder 3"/>
          <p:cNvSpPr>
            <a:spLocks noGrp="1"/>
          </p:cNvSpPr>
          <p:nvPr>
            <p:ph type="body" sz="half" idx="2"/>
          </p:nvPr>
        </p:nvSpPr>
        <p:spPr>
          <a:xfrm>
            <a:off x="839787" y="2645300"/>
            <a:ext cx="3480612" cy="1778282"/>
          </a:xfrm>
        </p:spPr>
        <p:txBody>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2955602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3_Title and Bullets">
    <p:spTree>
      <p:nvGrpSpPr>
        <p:cNvPr id="1" name=""/>
        <p:cNvGrpSpPr/>
        <p:nvPr/>
      </p:nvGrpSpPr>
      <p:grpSpPr>
        <a:xfrm>
          <a:off x="0" y="0"/>
          <a:ext cx="0" cy="0"/>
          <a:chOff x="0" y="0"/>
          <a:chExt cx="0" cy="0"/>
        </a:xfrm>
      </p:grpSpPr>
      <p:sp>
        <p:nvSpPr>
          <p:cNvPr id="2" name="Title 1"/>
          <p:cNvSpPr>
            <a:spLocks noGrp="1"/>
          </p:cNvSpPr>
          <p:nvPr>
            <p:ph type="title"/>
          </p:nvPr>
        </p:nvSpPr>
        <p:spPr>
          <a:xfrm>
            <a:off x="5173578" y="171483"/>
            <a:ext cx="6180221" cy="1325563"/>
          </a:xfrm>
        </p:spPr>
        <p:txBody>
          <a:bodyPr anchor="b"/>
          <a:lstStyle/>
          <a:p>
            <a:r>
              <a:rPr lang="en-US" dirty="0"/>
              <a:t>Click to edit Master title style</a:t>
            </a:r>
          </a:p>
        </p:txBody>
      </p:sp>
      <p:sp>
        <p:nvSpPr>
          <p:cNvPr id="3" name="Content Placeholder 2"/>
          <p:cNvSpPr>
            <a:spLocks noGrp="1"/>
          </p:cNvSpPr>
          <p:nvPr>
            <p:ph idx="1"/>
          </p:nvPr>
        </p:nvSpPr>
        <p:spPr>
          <a:xfrm>
            <a:off x="5173578" y="1631981"/>
            <a:ext cx="6180221"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87101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767308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75654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hank You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634506"/>
            <a:ext cx="10363200" cy="647428"/>
          </a:xfrm>
        </p:spPr>
        <p:txBody>
          <a:bodyPr anchor="t" anchorCtr="0"/>
          <a:lstStyle>
            <a:lvl1pPr algn="ctr">
              <a:defRPr sz="4000"/>
            </a:lvl1pPr>
          </a:lstStyle>
          <a:p>
            <a:r>
              <a:rPr lang="en-US" dirty="0"/>
              <a:t>Click to edit Master title style</a:t>
            </a:r>
          </a:p>
        </p:txBody>
      </p:sp>
      <p:sp>
        <p:nvSpPr>
          <p:cNvPr id="3" name="Subtitle 2"/>
          <p:cNvSpPr>
            <a:spLocks noGrp="1"/>
          </p:cNvSpPr>
          <p:nvPr>
            <p:ph type="subTitle" idx="1" hasCustomPrompt="1"/>
          </p:nvPr>
        </p:nvSpPr>
        <p:spPr>
          <a:xfrm>
            <a:off x="914401" y="2541645"/>
            <a:ext cx="10363199" cy="457200"/>
          </a:xfrm>
        </p:spPr>
        <p:txBody>
          <a:bodyPr/>
          <a:lstStyle>
            <a:lvl1pPr marL="0" indent="0" algn="ctr">
              <a:buNone/>
              <a:defRPr sz="2000" b="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Name</a:t>
            </a:r>
          </a:p>
        </p:txBody>
      </p:sp>
      <p:sp>
        <p:nvSpPr>
          <p:cNvPr id="22" name="Text Placeholder 21"/>
          <p:cNvSpPr>
            <a:spLocks noGrp="1"/>
          </p:cNvSpPr>
          <p:nvPr>
            <p:ph type="body" sz="quarter" idx="10" hasCustomPrompt="1"/>
          </p:nvPr>
        </p:nvSpPr>
        <p:spPr>
          <a:xfrm>
            <a:off x="4719022" y="4881254"/>
            <a:ext cx="4460839" cy="457200"/>
          </a:xfrm>
        </p:spPr>
        <p:txBody>
          <a:bodyPr/>
          <a:lstStyle>
            <a:lvl1pPr marL="0" indent="0" algn="l">
              <a:buNone/>
              <a:defRPr sz="200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Phone Number</a:t>
            </a:r>
          </a:p>
        </p:txBody>
      </p:sp>
      <p:sp>
        <p:nvSpPr>
          <p:cNvPr id="23" name="Text Placeholder 21"/>
          <p:cNvSpPr>
            <a:spLocks noGrp="1"/>
          </p:cNvSpPr>
          <p:nvPr>
            <p:ph type="body" sz="quarter" idx="11" hasCustomPrompt="1"/>
          </p:nvPr>
        </p:nvSpPr>
        <p:spPr>
          <a:xfrm>
            <a:off x="4719022" y="4070497"/>
            <a:ext cx="4460839" cy="457200"/>
          </a:xfrm>
        </p:spPr>
        <p:txBody>
          <a:bodyPr/>
          <a:lstStyle>
            <a:lvl1pPr marL="0" indent="0" algn="l">
              <a:buNone/>
              <a:defRPr sz="200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Email</a:t>
            </a:r>
          </a:p>
        </p:txBody>
      </p:sp>
    </p:spTree>
    <p:extLst>
      <p:ext uri="{BB962C8B-B14F-4D97-AF65-F5344CB8AC3E}">
        <p14:creationId xmlns:p14="http://schemas.microsoft.com/office/powerpoint/2010/main" val="4197217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5_Title and Bullet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6DC4DEC-F8AC-4C95-8B9A-B7FC04ED493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56739" b="4722"/>
          <a:stretch/>
        </p:blipFill>
        <p:spPr>
          <a:xfrm>
            <a:off x="6918746" y="0"/>
            <a:ext cx="5273255" cy="6534223"/>
          </a:xfrm>
          <a:custGeom>
            <a:avLst/>
            <a:gdLst>
              <a:gd name="connsiteX0" fmla="*/ 3363614 w 5273255"/>
              <a:gd name="connsiteY0" fmla="*/ 0 h 6534223"/>
              <a:gd name="connsiteX1" fmla="*/ 5273255 w 5273255"/>
              <a:gd name="connsiteY1" fmla="*/ 0 h 6534223"/>
              <a:gd name="connsiteX2" fmla="*/ 5273255 w 5273255"/>
              <a:gd name="connsiteY2" fmla="*/ 6534223 h 6534223"/>
              <a:gd name="connsiteX3" fmla="*/ 0 w 5273255"/>
              <a:gd name="connsiteY3" fmla="*/ 6534223 h 6534223"/>
            </a:gdLst>
            <a:ahLst/>
            <a:cxnLst>
              <a:cxn ang="0">
                <a:pos x="connsiteX0" y="connsiteY0"/>
              </a:cxn>
              <a:cxn ang="0">
                <a:pos x="connsiteX1" y="connsiteY1"/>
              </a:cxn>
              <a:cxn ang="0">
                <a:pos x="connsiteX2" y="connsiteY2"/>
              </a:cxn>
              <a:cxn ang="0">
                <a:pos x="connsiteX3" y="connsiteY3"/>
              </a:cxn>
            </a:cxnLst>
            <a:rect l="l" t="t" r="r" b="b"/>
            <a:pathLst>
              <a:path w="5273255" h="6534223">
                <a:moveTo>
                  <a:pt x="3363614" y="0"/>
                </a:moveTo>
                <a:lnTo>
                  <a:pt x="5273255" y="0"/>
                </a:lnTo>
                <a:lnTo>
                  <a:pt x="5273255" y="6534223"/>
                </a:lnTo>
                <a:lnTo>
                  <a:pt x="0" y="6534223"/>
                </a:lnTo>
                <a:close/>
              </a:path>
            </a:pathLst>
          </a:cu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3721608" y="1273320"/>
            <a:ext cx="7632192" cy="458198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0"/>
          </p:nvPr>
        </p:nvSpPr>
        <p:spPr>
          <a:xfrm>
            <a:off x="838200" y="1273319"/>
            <a:ext cx="2755392" cy="525430"/>
          </a:xfrm>
        </p:spPr>
        <p:txBody>
          <a:bodyPr/>
          <a:lstStyle>
            <a:lvl1pPr marL="0" indent="0">
              <a:buNone/>
              <a:defRPr sz="2400" b="0">
                <a:solidFill>
                  <a:schemeClr val="accent2"/>
                </a:solidFill>
              </a:defRPr>
            </a:lvl1pPr>
          </a:lstStyle>
          <a:p>
            <a:pPr lvl="0"/>
            <a:r>
              <a:rPr lang="en-US" dirty="0"/>
              <a:t>Click to edit Master text styles</a:t>
            </a:r>
          </a:p>
        </p:txBody>
      </p:sp>
    </p:spTree>
    <p:extLst>
      <p:ext uri="{BB962C8B-B14F-4D97-AF65-F5344CB8AC3E}">
        <p14:creationId xmlns:p14="http://schemas.microsoft.com/office/powerpoint/2010/main" val="4148709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838200" y="1664050"/>
            <a:ext cx="10515600" cy="431926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0"/>
          </p:nvPr>
        </p:nvSpPr>
        <p:spPr>
          <a:xfrm>
            <a:off x="838200" y="1138620"/>
            <a:ext cx="10515600" cy="525430"/>
          </a:xfrm>
        </p:spPr>
        <p:txBody>
          <a:bodyPr/>
          <a:lstStyle>
            <a:lvl1pPr marL="0" indent="0">
              <a:buNone/>
              <a:defRPr sz="2000" b="0">
                <a:solidFill>
                  <a:schemeClr val="accent2"/>
                </a:solidFill>
              </a:defRPr>
            </a:lvl1pPr>
          </a:lstStyle>
          <a:p>
            <a:pPr lvl="0"/>
            <a:r>
              <a:rPr lang="en-US" dirty="0"/>
              <a:t>Click to edit Master text styles</a:t>
            </a:r>
          </a:p>
        </p:txBody>
      </p:sp>
    </p:spTree>
    <p:extLst>
      <p:ext uri="{BB962C8B-B14F-4D97-AF65-F5344CB8AC3E}">
        <p14:creationId xmlns:p14="http://schemas.microsoft.com/office/powerpoint/2010/main" val="2546486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685340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Title Slide for Product">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313545"/>
            <a:ext cx="10363200" cy="756005"/>
          </a:xfrm>
        </p:spPr>
        <p:txBody>
          <a:bodyPr anchor="t" anchorCtr="0"/>
          <a:lstStyle>
            <a:lvl1pPr algn="ctr">
              <a:defRPr sz="3600">
                <a:solidFill>
                  <a:schemeClr val="tx2"/>
                </a:solidFill>
              </a:defRPr>
            </a:lvl1pPr>
          </a:lstStyle>
          <a:p>
            <a:r>
              <a:rPr lang="en-US"/>
              <a:t>Click to edit Master title style</a:t>
            </a:r>
          </a:p>
        </p:txBody>
      </p:sp>
      <p:sp>
        <p:nvSpPr>
          <p:cNvPr id="3" name="Subtitle 2"/>
          <p:cNvSpPr>
            <a:spLocks noGrp="1"/>
          </p:cNvSpPr>
          <p:nvPr>
            <p:ph type="subTitle" idx="1"/>
          </p:nvPr>
        </p:nvSpPr>
        <p:spPr>
          <a:xfrm>
            <a:off x="914400" y="4069550"/>
            <a:ext cx="10363200" cy="760868"/>
          </a:xfrm>
        </p:spPr>
        <p:txBody>
          <a:bodyPr anchor="t" anchorCtr="0"/>
          <a:lstStyle>
            <a:lvl1pPr marL="0" indent="0" algn="ctr">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Text Placeholder 5"/>
          <p:cNvSpPr>
            <a:spLocks noGrp="1"/>
          </p:cNvSpPr>
          <p:nvPr>
            <p:ph type="body" sz="quarter" idx="10"/>
          </p:nvPr>
        </p:nvSpPr>
        <p:spPr>
          <a:xfrm>
            <a:off x="914400" y="668826"/>
            <a:ext cx="10363200" cy="1125537"/>
          </a:xfrm>
        </p:spPr>
        <p:txBody>
          <a:bodyPr/>
          <a:lstStyle>
            <a:lvl1pPr marL="0" indent="0" algn="ctr" defTabSz="914400" rtl="0" eaLnBrk="1" latinLnBrk="0" hangingPunct="1">
              <a:lnSpc>
                <a:spcPct val="110000"/>
              </a:lnSpc>
              <a:spcBef>
                <a:spcPct val="0"/>
              </a:spcBef>
              <a:buNone/>
              <a:defRPr lang="en-US" sz="4400" b="0" kern="1200" dirty="0" smtClean="0">
                <a:solidFill>
                  <a:schemeClr val="bg1"/>
                </a:solidFill>
                <a:latin typeface="+mj-lt"/>
                <a:ea typeface="+mj-ea"/>
                <a:cs typeface="+mj-cs"/>
              </a:defRPr>
            </a:lvl1pPr>
            <a:lvl2pPr marL="4572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2pPr>
            <a:lvl3pPr marL="9144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3pPr>
            <a:lvl4pPr marL="13716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4pPr>
            <a:lvl5pPr marL="1828800" indent="0" algn="ctr" defTabSz="914400" rtl="0" eaLnBrk="1" latinLnBrk="0" hangingPunct="1">
              <a:lnSpc>
                <a:spcPct val="110000"/>
              </a:lnSpc>
              <a:spcBef>
                <a:spcPct val="0"/>
              </a:spcBef>
              <a:buNone/>
              <a:defRPr lang="en-US" sz="3600" b="0" kern="1200" dirty="0">
                <a:solidFill>
                  <a:schemeClr val="tx2"/>
                </a:solidFill>
                <a:latin typeface="+mj-lt"/>
                <a:ea typeface="+mj-ea"/>
                <a:cs typeface="+mj-cs"/>
              </a:defRPr>
            </a:lvl5pPr>
          </a:lstStyle>
          <a:p>
            <a:pPr lvl="0"/>
            <a:r>
              <a:rPr lang="en-US"/>
              <a:t>Edit Master text styles</a:t>
            </a:r>
          </a:p>
        </p:txBody>
      </p:sp>
    </p:spTree>
    <p:extLst>
      <p:ext uri="{BB962C8B-B14F-4D97-AF65-F5344CB8AC3E}">
        <p14:creationId xmlns:p14="http://schemas.microsoft.com/office/powerpoint/2010/main" val="4003673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p>
        </p:txBody>
      </p:sp>
      <p:sp>
        <p:nvSpPr>
          <p:cNvPr id="4" name="日期占位符 3"/>
          <p:cNvSpPr>
            <a:spLocks noGrp="1"/>
          </p:cNvSpPr>
          <p:nvPr>
            <p:ph type="dt" sz="half" idx="10"/>
          </p:nvPr>
        </p:nvSpPr>
        <p:spPr>
          <a:xfrm>
            <a:off x="0" y="0"/>
            <a:ext cx="0" cy="0"/>
          </a:xfrm>
        </p:spPr>
        <p:txBody>
          <a:bodyPr/>
          <a:lstStyle>
            <a:lvl1pPr>
              <a:defRPr/>
            </a:lvl1pPr>
          </a:lstStyle>
          <a:p>
            <a:pPr>
              <a:defRPr/>
            </a:pPr>
            <a:fld id="{B0C523E1-AB0D-4DD0-BD2D-9A6F4ADB77A4}" type="datetimeFigureOut">
              <a:rPr lang="zh-CN" altLang="en-US"/>
              <a:pPr>
                <a:defRPr/>
              </a:pPr>
              <a:t>2021/9/7</a:t>
            </a:fld>
            <a:endParaRPr lang="zh-CN" altLang="en-US"/>
          </a:p>
        </p:txBody>
      </p:sp>
      <p:sp>
        <p:nvSpPr>
          <p:cNvPr id="5" name="页脚占位符 4"/>
          <p:cNvSpPr>
            <a:spLocks noGrp="1"/>
          </p:cNvSpPr>
          <p:nvPr>
            <p:ph type="ftr" sz="quarter" idx="11"/>
          </p:nvPr>
        </p:nvSpPr>
        <p:spPr>
          <a:xfrm>
            <a:off x="0" y="0"/>
            <a:ext cx="0" cy="0"/>
          </a:xfrm>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a:xfrm>
            <a:off x="0" y="0"/>
            <a:ext cx="0" cy="0"/>
          </a:xfrm>
        </p:spPr>
        <p:txBody>
          <a:bodyPr/>
          <a:lstStyle>
            <a:lvl1pPr>
              <a:defRPr/>
            </a:lvl1pPr>
          </a:lstStyle>
          <a:p>
            <a:pPr>
              <a:defRPr/>
            </a:pPr>
            <a:fld id="{5277EBB0-6983-48BF-A1EA-62B0AC07377C}" type="slidenum">
              <a:rPr lang="zh-CN" altLang="en-US"/>
              <a:pPr>
                <a:defRPr/>
              </a:pPr>
              <a:t>‹#›</a:t>
            </a:fld>
            <a:endParaRPr lang="zh-CN" altLang="en-US"/>
          </a:p>
        </p:txBody>
      </p:sp>
    </p:spTree>
    <p:extLst>
      <p:ext uri="{BB962C8B-B14F-4D97-AF65-F5344CB8AC3E}">
        <p14:creationId xmlns:p14="http://schemas.microsoft.com/office/powerpoint/2010/main" val="33471488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Title Slide for Product">
    <p:spTree>
      <p:nvGrpSpPr>
        <p:cNvPr id="1" name=""/>
        <p:cNvGrpSpPr/>
        <p:nvPr/>
      </p:nvGrpSpPr>
      <p:grpSpPr>
        <a:xfrm>
          <a:off x="0" y="0"/>
          <a:ext cx="0" cy="0"/>
          <a:chOff x="0" y="0"/>
          <a:chExt cx="0" cy="0"/>
        </a:xfrm>
      </p:grpSpPr>
      <p:sp>
        <p:nvSpPr>
          <p:cNvPr id="2" name="Title 1"/>
          <p:cNvSpPr>
            <a:spLocks noGrp="1"/>
          </p:cNvSpPr>
          <p:nvPr>
            <p:ph type="ctrTitle"/>
          </p:nvPr>
        </p:nvSpPr>
        <p:spPr>
          <a:xfrm>
            <a:off x="914400" y="4193633"/>
            <a:ext cx="10363200" cy="756005"/>
          </a:xfrm>
        </p:spPr>
        <p:txBody>
          <a:bodyPr anchor="t" anchorCtr="0"/>
          <a:lstStyle>
            <a:lvl1pPr algn="ctr">
              <a:defRPr sz="2800">
                <a:solidFill>
                  <a:schemeClr val="tx2"/>
                </a:solidFill>
              </a:defRPr>
            </a:lvl1pPr>
          </a:lstStyle>
          <a:p>
            <a:r>
              <a:rPr lang="en-US"/>
              <a:t>Click to edit Master title style</a:t>
            </a:r>
          </a:p>
        </p:txBody>
      </p:sp>
      <p:sp>
        <p:nvSpPr>
          <p:cNvPr id="6" name="Text Placeholder 5"/>
          <p:cNvSpPr>
            <a:spLocks noGrp="1"/>
          </p:cNvSpPr>
          <p:nvPr>
            <p:ph type="body" sz="quarter" idx="10"/>
          </p:nvPr>
        </p:nvSpPr>
        <p:spPr>
          <a:xfrm>
            <a:off x="914400" y="2633583"/>
            <a:ext cx="10363200" cy="1125537"/>
          </a:xfrm>
        </p:spPr>
        <p:txBody>
          <a:bodyPr anchor="ctr"/>
          <a:lstStyle>
            <a:lvl1pPr marL="0" indent="0" algn="ctr" defTabSz="914400" rtl="0" eaLnBrk="1" latinLnBrk="0" hangingPunct="1">
              <a:lnSpc>
                <a:spcPct val="110000"/>
              </a:lnSpc>
              <a:spcBef>
                <a:spcPct val="0"/>
              </a:spcBef>
              <a:buNone/>
              <a:defRPr lang="en-US" sz="4000" b="0" kern="1200" dirty="0" smtClean="0">
                <a:solidFill>
                  <a:schemeClr val="bg1"/>
                </a:solidFill>
                <a:latin typeface="+mj-lt"/>
                <a:ea typeface="+mj-ea"/>
                <a:cs typeface="+mj-cs"/>
              </a:defRPr>
            </a:lvl1pPr>
            <a:lvl2pPr marL="4572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2pPr>
            <a:lvl3pPr marL="9144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3pPr>
            <a:lvl4pPr marL="13716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4pPr>
            <a:lvl5pPr marL="1828800" indent="0" algn="ctr" defTabSz="914400" rtl="0" eaLnBrk="1" latinLnBrk="0" hangingPunct="1">
              <a:lnSpc>
                <a:spcPct val="110000"/>
              </a:lnSpc>
              <a:spcBef>
                <a:spcPct val="0"/>
              </a:spcBef>
              <a:buNone/>
              <a:defRPr lang="en-US" sz="3600" b="0" kern="1200" dirty="0">
                <a:solidFill>
                  <a:schemeClr val="tx2"/>
                </a:solidFill>
                <a:latin typeface="+mj-lt"/>
                <a:ea typeface="+mj-ea"/>
                <a:cs typeface="+mj-cs"/>
              </a:defRPr>
            </a:lvl5pPr>
          </a:lstStyle>
          <a:p>
            <a:pPr lvl="0"/>
            <a:r>
              <a:rPr lang="en-US"/>
              <a:t>Edit Master text styles</a:t>
            </a:r>
          </a:p>
        </p:txBody>
      </p:sp>
    </p:spTree>
    <p:extLst>
      <p:ext uri="{BB962C8B-B14F-4D97-AF65-F5344CB8AC3E}">
        <p14:creationId xmlns:p14="http://schemas.microsoft.com/office/powerpoint/2010/main" val="2092461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57357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_Title and Bullets">
    <p:spTree>
      <p:nvGrpSpPr>
        <p:cNvPr id="1" name=""/>
        <p:cNvGrpSpPr/>
        <p:nvPr/>
      </p:nvGrpSpPr>
      <p:grpSpPr>
        <a:xfrm>
          <a:off x="0" y="0"/>
          <a:ext cx="0" cy="0"/>
          <a:chOff x="0" y="0"/>
          <a:chExt cx="0" cy="0"/>
        </a:xfrm>
      </p:grpSpPr>
      <p:sp>
        <p:nvSpPr>
          <p:cNvPr id="2" name="Title 1"/>
          <p:cNvSpPr>
            <a:spLocks noGrp="1"/>
          </p:cNvSpPr>
          <p:nvPr>
            <p:ph type="title"/>
          </p:nvPr>
        </p:nvSpPr>
        <p:spPr>
          <a:xfrm>
            <a:off x="838200" y="977030"/>
            <a:ext cx="4347575" cy="1325563"/>
          </a:xfrm>
        </p:spPr>
        <p:txBody>
          <a:bodyPr anchor="t"/>
          <a:lstStyle/>
          <a:p>
            <a:r>
              <a:rPr lang="en-US"/>
              <a:t>Click to edit Master title style</a:t>
            </a:r>
          </a:p>
        </p:txBody>
      </p:sp>
      <p:sp>
        <p:nvSpPr>
          <p:cNvPr id="3" name="Content Placeholder 2"/>
          <p:cNvSpPr>
            <a:spLocks noGrp="1"/>
          </p:cNvSpPr>
          <p:nvPr>
            <p:ph idx="1"/>
          </p:nvPr>
        </p:nvSpPr>
        <p:spPr>
          <a:xfrm>
            <a:off x="5536504" y="977030"/>
            <a:ext cx="5817296" cy="50062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28581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38200" y="2295939"/>
            <a:ext cx="10515600" cy="36873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5"/>
          <p:cNvSpPr>
            <a:spLocks noGrp="1"/>
          </p:cNvSpPr>
          <p:nvPr>
            <p:ph type="body" sz="quarter" idx="10"/>
          </p:nvPr>
        </p:nvSpPr>
        <p:spPr>
          <a:xfrm>
            <a:off x="838200" y="1665961"/>
            <a:ext cx="10515600" cy="629977"/>
          </a:xfrm>
        </p:spPr>
        <p:txBody>
          <a:bodyPr/>
          <a:lstStyle>
            <a:lvl1pPr marL="0" indent="0" algn="l" defTabSz="914400" rtl="0" eaLnBrk="1" latinLnBrk="0" hangingPunct="1">
              <a:lnSpc>
                <a:spcPct val="110000"/>
              </a:lnSpc>
              <a:spcBef>
                <a:spcPct val="0"/>
              </a:spcBef>
              <a:buNone/>
              <a:defRPr lang="en-US" sz="2400" b="0" kern="1200" dirty="0" smtClean="0">
                <a:solidFill>
                  <a:schemeClr val="tx2"/>
                </a:solidFill>
                <a:latin typeface="+mj-lt"/>
                <a:ea typeface="+mj-ea"/>
                <a:cs typeface="+mj-cs"/>
              </a:defRPr>
            </a:lvl1pPr>
            <a:lvl2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2pPr>
            <a:lvl3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3pPr>
            <a:lvl4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4pPr>
            <a:lvl5pPr marL="0" indent="0" algn="l" defTabSz="914400" rtl="0" eaLnBrk="1" latinLnBrk="0" hangingPunct="1">
              <a:lnSpc>
                <a:spcPct val="110000"/>
              </a:lnSpc>
              <a:spcBef>
                <a:spcPct val="0"/>
              </a:spcBef>
              <a:buNone/>
              <a:defRPr lang="en-US" sz="2000" b="0" kern="1200" dirty="0">
                <a:solidFill>
                  <a:schemeClr val="accent1"/>
                </a:solidFill>
                <a:latin typeface="+mj-lt"/>
                <a:ea typeface="+mj-ea"/>
                <a:cs typeface="+mj-cs"/>
              </a:defRPr>
            </a:lvl5pPr>
          </a:lstStyle>
          <a:p>
            <a:pPr lvl="0"/>
            <a:r>
              <a:rPr lang="en-US"/>
              <a:t>Edit Master text styles</a:t>
            </a:r>
          </a:p>
        </p:txBody>
      </p:sp>
    </p:spTree>
    <p:extLst>
      <p:ext uri="{BB962C8B-B14F-4D97-AF65-F5344CB8AC3E}">
        <p14:creationId xmlns:p14="http://schemas.microsoft.com/office/powerpoint/2010/main" val="1755090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Paragrap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0" indent="0">
              <a:lnSpc>
                <a:spcPct val="110000"/>
              </a:lnSpc>
              <a:buNone/>
              <a:defRPr/>
            </a:lvl1pPr>
            <a:lvl2pPr marL="0" indent="0">
              <a:buNone/>
              <a:defRPr/>
            </a:lvl2pPr>
            <a:lvl3pPr marL="0" indent="0">
              <a:buNone/>
              <a:defRPr/>
            </a:lvl3pPr>
            <a:lvl4pPr marL="0" indent="0">
              <a:buNone/>
              <a:defRPr/>
            </a:lvl4pPr>
            <a:lvl5pPr marL="0" indent="0">
              <a:buNone/>
              <a:defRPr/>
            </a:lvl5pPr>
          </a:lstStyle>
          <a:p>
            <a:pPr lvl="0"/>
            <a:r>
              <a:rPr lang="en-US"/>
              <a:t>Click to edit Master text styles</a:t>
            </a:r>
          </a:p>
        </p:txBody>
      </p:sp>
    </p:spTree>
    <p:extLst>
      <p:ext uri="{BB962C8B-B14F-4D97-AF65-F5344CB8AC3E}">
        <p14:creationId xmlns:p14="http://schemas.microsoft.com/office/powerpoint/2010/main" val="1078695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2_Title and Paragraph">
    <p:spTree>
      <p:nvGrpSpPr>
        <p:cNvPr id="1" name=""/>
        <p:cNvGrpSpPr/>
        <p:nvPr/>
      </p:nvGrpSpPr>
      <p:grpSpPr>
        <a:xfrm>
          <a:off x="0" y="0"/>
          <a:ext cx="0" cy="0"/>
          <a:chOff x="0" y="0"/>
          <a:chExt cx="0" cy="0"/>
        </a:xfrm>
      </p:grpSpPr>
      <p:sp>
        <p:nvSpPr>
          <p:cNvPr id="2" name="Title 1"/>
          <p:cNvSpPr>
            <a:spLocks noGrp="1"/>
          </p:cNvSpPr>
          <p:nvPr>
            <p:ph type="title"/>
          </p:nvPr>
        </p:nvSpPr>
        <p:spPr>
          <a:xfrm>
            <a:off x="838200" y="1068309"/>
            <a:ext cx="4347575" cy="1325563"/>
          </a:xfrm>
        </p:spPr>
        <p:txBody>
          <a:bodyPr anchor="t"/>
          <a:lstStyle/>
          <a:p>
            <a:r>
              <a:rPr lang="en-US"/>
              <a:t>Click to edit Master title style</a:t>
            </a:r>
          </a:p>
        </p:txBody>
      </p:sp>
      <p:sp>
        <p:nvSpPr>
          <p:cNvPr id="3" name="Content Placeholder 2"/>
          <p:cNvSpPr>
            <a:spLocks noGrp="1"/>
          </p:cNvSpPr>
          <p:nvPr>
            <p:ph idx="1"/>
          </p:nvPr>
        </p:nvSpPr>
        <p:spPr>
          <a:xfrm>
            <a:off x="5536504" y="1068309"/>
            <a:ext cx="5817295" cy="4351338"/>
          </a:xfrm>
        </p:spPr>
        <p:txBody>
          <a:bodyPr/>
          <a:lstStyle>
            <a:lvl1pPr marL="0" indent="0">
              <a:lnSpc>
                <a:spcPct val="110000"/>
              </a:lnSpc>
              <a:buNone/>
              <a:defRPr/>
            </a:lvl1pPr>
            <a:lvl2pPr marL="0" indent="0">
              <a:buNone/>
              <a:defRPr/>
            </a:lvl2pPr>
            <a:lvl3pPr marL="0" indent="0">
              <a:buNone/>
              <a:defRPr/>
            </a:lvl3pPr>
            <a:lvl4pPr marL="0" indent="0">
              <a:buNone/>
              <a:defRPr/>
            </a:lvl4pPr>
            <a:lvl5pPr marL="0" indent="0">
              <a:buNone/>
              <a:defRPr/>
            </a:lvl5pPr>
          </a:lstStyle>
          <a:p>
            <a:pPr lvl="0"/>
            <a:r>
              <a:rPr lang="en-US"/>
              <a:t>Click to edit Master text styles</a:t>
            </a:r>
          </a:p>
        </p:txBody>
      </p:sp>
    </p:spTree>
    <p:extLst>
      <p:ext uri="{BB962C8B-B14F-4D97-AF65-F5344CB8AC3E}">
        <p14:creationId xmlns:p14="http://schemas.microsoft.com/office/powerpoint/2010/main" val="4080924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517044"/>
            <a:ext cx="10515600" cy="1997555"/>
          </a:xfrm>
        </p:spPr>
        <p:txBody>
          <a:bodyPr anchor="b"/>
          <a:lstStyle>
            <a:lvl1pPr algn="ctr">
              <a:defRPr sz="4800"/>
            </a:lvl1pPr>
          </a:lstStyle>
          <a:p>
            <a:r>
              <a:rPr lang="en-US"/>
              <a:t>Click to edit Master title style</a:t>
            </a:r>
          </a:p>
        </p:txBody>
      </p:sp>
    </p:spTree>
    <p:extLst>
      <p:ext uri="{BB962C8B-B14F-4D97-AF65-F5344CB8AC3E}">
        <p14:creationId xmlns:p14="http://schemas.microsoft.com/office/powerpoint/2010/main" val="2781551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517045"/>
            <a:ext cx="10515600" cy="1997555"/>
          </a:xfrm>
        </p:spPr>
        <p:txBody>
          <a:bodyPr anchor="b"/>
          <a:lstStyle>
            <a:lvl1pPr algn="ctr">
              <a:defRPr sz="4800"/>
            </a:lvl1pPr>
          </a:lstStyle>
          <a:p>
            <a:r>
              <a:rPr lang="en-US"/>
              <a:t>Click to edit Master title style</a:t>
            </a:r>
          </a:p>
        </p:txBody>
      </p:sp>
      <p:sp>
        <p:nvSpPr>
          <p:cNvPr id="3" name="Text Placeholder 2"/>
          <p:cNvSpPr>
            <a:spLocks noGrp="1"/>
          </p:cNvSpPr>
          <p:nvPr>
            <p:ph type="body" idx="1"/>
          </p:nvPr>
        </p:nvSpPr>
        <p:spPr>
          <a:xfrm>
            <a:off x="831851" y="2879934"/>
            <a:ext cx="10515600" cy="1500187"/>
          </a:xfrm>
        </p:spPr>
        <p:txBody>
          <a:bodyPr/>
          <a:lstStyle>
            <a:lvl1pPr marL="0" indent="0" algn="ctr">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32770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630496"/>
            <a:ext cx="5181600" cy="4535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630496"/>
            <a:ext cx="5181600" cy="4535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78424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4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1" y="1413164"/>
            <a:ext cx="3543300" cy="4752782"/>
          </a:xfrm>
        </p:spPr>
        <p:txBody>
          <a:bodyPr/>
          <a:lstStyle>
            <a:lvl1pPr>
              <a:spcBef>
                <a:spcPts val="600"/>
              </a:spcBef>
              <a:defRPr sz="1600"/>
            </a:lvl1pPr>
            <a:lvl2pPr>
              <a:spcBef>
                <a:spcPts val="600"/>
              </a:spcBef>
              <a:defRPr sz="1400"/>
            </a:lvl2pPr>
            <a:lvl3pPr>
              <a:spcBef>
                <a:spcPts val="600"/>
              </a:spcBef>
              <a:defRPr sz="1200"/>
            </a:lvl3pPr>
            <a:lvl4pPr>
              <a:spcBef>
                <a:spcPts val="600"/>
              </a:spcBef>
              <a:defRPr sz="1100"/>
            </a:lvl4pPr>
            <a:lvl5pPr>
              <a:spcBef>
                <a:spcPts val="600"/>
              </a:spcBef>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572001" y="1413164"/>
            <a:ext cx="3543300" cy="4752782"/>
          </a:xfrm>
        </p:spPr>
        <p:txBody>
          <a:bodyPr/>
          <a:lstStyle>
            <a:lvl1pPr>
              <a:spcBef>
                <a:spcPts val="600"/>
              </a:spcBef>
              <a:defRPr sz="1600"/>
            </a:lvl1pPr>
            <a:lvl2pPr>
              <a:spcBef>
                <a:spcPts val="600"/>
              </a:spcBef>
              <a:defRPr sz="1400"/>
            </a:lvl2pPr>
            <a:lvl3pPr>
              <a:spcBef>
                <a:spcPts val="600"/>
              </a:spcBef>
              <a:defRPr sz="1200"/>
            </a:lvl3pPr>
            <a:lvl4pPr>
              <a:spcBef>
                <a:spcPts val="600"/>
              </a:spcBef>
              <a:defRPr sz="1100"/>
            </a:lvl4pPr>
            <a:lvl5pPr>
              <a:spcBef>
                <a:spcPts val="600"/>
              </a:spcBef>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0312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838200" y="2162287"/>
            <a:ext cx="10515600" cy="382103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0"/>
          </p:nvPr>
        </p:nvSpPr>
        <p:spPr>
          <a:xfrm>
            <a:off x="838200" y="1529319"/>
            <a:ext cx="10515600" cy="525430"/>
          </a:xfrm>
        </p:spPr>
        <p:txBody>
          <a:bodyPr/>
          <a:lstStyle>
            <a:lvl1pPr marL="0" indent="0">
              <a:buNone/>
              <a:defRPr sz="2000" b="1"/>
            </a:lvl1pPr>
          </a:lstStyle>
          <a:p>
            <a:pPr lvl="0"/>
            <a:r>
              <a:rPr lang="en-US" dirty="0"/>
              <a:t>Click to edit Master text styles</a:t>
            </a:r>
          </a:p>
        </p:txBody>
      </p:sp>
    </p:spTree>
    <p:extLst>
      <p:ext uri="{BB962C8B-B14F-4D97-AF65-F5344CB8AC3E}">
        <p14:creationId xmlns:p14="http://schemas.microsoft.com/office/powerpoint/2010/main" val="4266670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5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1" y="1729046"/>
            <a:ext cx="3543300" cy="4436899"/>
          </a:xfrm>
        </p:spPr>
        <p:txBody>
          <a:bodyPr/>
          <a:lstStyle>
            <a:lvl1pPr>
              <a:spcBef>
                <a:spcPts val="600"/>
              </a:spcBef>
              <a:defRPr sz="1600"/>
            </a:lvl1pPr>
            <a:lvl2pPr>
              <a:spcBef>
                <a:spcPts val="600"/>
              </a:spcBef>
              <a:defRPr sz="1400"/>
            </a:lvl2pPr>
            <a:lvl3pPr>
              <a:spcBef>
                <a:spcPts val="600"/>
              </a:spcBef>
              <a:defRPr sz="1200"/>
            </a:lvl3pPr>
            <a:lvl4pPr>
              <a:spcBef>
                <a:spcPts val="600"/>
              </a:spcBef>
              <a:defRPr sz="1100"/>
            </a:lvl4pPr>
            <a:lvl5pPr>
              <a:spcBef>
                <a:spcPts val="600"/>
              </a:spcBef>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324349" y="1729046"/>
            <a:ext cx="3543300" cy="4436899"/>
          </a:xfrm>
        </p:spPr>
        <p:txBody>
          <a:bodyPr/>
          <a:lstStyle>
            <a:lvl1pPr>
              <a:spcBef>
                <a:spcPts val="600"/>
              </a:spcBef>
              <a:defRPr sz="1600"/>
            </a:lvl1pPr>
            <a:lvl2pPr>
              <a:spcBef>
                <a:spcPts val="600"/>
              </a:spcBef>
              <a:defRPr sz="1400"/>
            </a:lvl2pPr>
            <a:lvl3pPr>
              <a:spcBef>
                <a:spcPts val="600"/>
              </a:spcBef>
              <a:defRPr sz="1200"/>
            </a:lvl3pPr>
            <a:lvl4pPr>
              <a:spcBef>
                <a:spcPts val="600"/>
              </a:spcBef>
              <a:defRPr sz="1100"/>
            </a:lvl4pPr>
            <a:lvl5pPr>
              <a:spcBef>
                <a:spcPts val="600"/>
              </a:spcBef>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3"/>
          <p:cNvSpPr>
            <a:spLocks noGrp="1"/>
          </p:cNvSpPr>
          <p:nvPr>
            <p:ph sz="half" idx="10" hasCustomPrompt="1"/>
          </p:nvPr>
        </p:nvSpPr>
        <p:spPr>
          <a:xfrm>
            <a:off x="838200" y="1122216"/>
            <a:ext cx="10515599" cy="473827"/>
          </a:xfrm>
        </p:spPr>
        <p:txBody>
          <a:bodyPr/>
          <a:lstStyle>
            <a:lvl1pPr marL="0" indent="0">
              <a:buNone/>
              <a:defRPr sz="2400">
                <a:solidFill>
                  <a:schemeClr val="accent2"/>
                </a:solidFill>
              </a:defRPr>
            </a:lvl1pPr>
            <a:lvl2pPr marL="457200" indent="0">
              <a:buNone/>
              <a:defRPr sz="1400"/>
            </a:lvl2pPr>
            <a:lvl3pPr marL="914400" indent="0">
              <a:buNone/>
              <a:defRPr sz="1200"/>
            </a:lvl3pPr>
            <a:lvl4pPr marL="1371600" indent="0">
              <a:buNone/>
              <a:defRPr sz="1100"/>
            </a:lvl4pPr>
            <a:lvl5pPr marL="1828800" indent="0">
              <a:buNone/>
              <a:defRPr sz="1100"/>
            </a:lvl5pPr>
          </a:lstStyle>
          <a:p>
            <a:pPr lvl="0"/>
            <a:r>
              <a:rPr lang="en-US" dirty="0"/>
              <a:t>Click to edit</a:t>
            </a:r>
          </a:p>
        </p:txBody>
      </p:sp>
    </p:spTree>
    <p:extLst>
      <p:ext uri="{BB962C8B-B14F-4D97-AF65-F5344CB8AC3E}">
        <p14:creationId xmlns:p14="http://schemas.microsoft.com/office/powerpoint/2010/main" val="2672969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2295939"/>
            <a:ext cx="5181600" cy="3859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2295939"/>
            <a:ext cx="5181600" cy="3859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p:cNvSpPr>
            <a:spLocks noGrp="1"/>
          </p:cNvSpPr>
          <p:nvPr>
            <p:ph type="body" sz="quarter" idx="10"/>
          </p:nvPr>
        </p:nvSpPr>
        <p:spPr>
          <a:xfrm>
            <a:off x="838200" y="1628383"/>
            <a:ext cx="10515600" cy="667555"/>
          </a:xfrm>
        </p:spPr>
        <p:txBody>
          <a:bodyPr/>
          <a:lstStyle>
            <a:lvl1pPr marL="0" indent="0" algn="l" defTabSz="914400" rtl="0" eaLnBrk="1" latinLnBrk="0" hangingPunct="1">
              <a:lnSpc>
                <a:spcPct val="110000"/>
              </a:lnSpc>
              <a:spcBef>
                <a:spcPct val="0"/>
              </a:spcBef>
              <a:buNone/>
              <a:defRPr lang="en-US" sz="2400" b="0" kern="1200" dirty="0" smtClean="0">
                <a:solidFill>
                  <a:schemeClr val="tx2"/>
                </a:solidFill>
                <a:latin typeface="+mj-lt"/>
                <a:ea typeface="+mj-ea"/>
                <a:cs typeface="+mj-cs"/>
              </a:defRPr>
            </a:lvl1pPr>
            <a:lvl2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2pPr>
            <a:lvl3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3pPr>
            <a:lvl4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4pPr>
            <a:lvl5pPr marL="0" indent="0" algn="l" defTabSz="914400" rtl="0" eaLnBrk="1" latinLnBrk="0" hangingPunct="1">
              <a:lnSpc>
                <a:spcPct val="110000"/>
              </a:lnSpc>
              <a:spcBef>
                <a:spcPct val="0"/>
              </a:spcBef>
              <a:buNone/>
              <a:defRPr lang="en-US" sz="2000" b="0" kern="1200" dirty="0">
                <a:solidFill>
                  <a:schemeClr val="accent1"/>
                </a:solidFill>
                <a:latin typeface="+mj-lt"/>
                <a:ea typeface="+mj-ea"/>
                <a:cs typeface="+mj-cs"/>
              </a:defRPr>
            </a:lvl5pPr>
          </a:lstStyle>
          <a:p>
            <a:pPr lvl="0"/>
            <a:r>
              <a:rPr lang="en-US"/>
              <a:t>Edit Master text styles</a:t>
            </a:r>
          </a:p>
        </p:txBody>
      </p:sp>
    </p:spTree>
    <p:extLst>
      <p:ext uri="{BB962C8B-B14F-4D97-AF65-F5344CB8AC3E}">
        <p14:creationId xmlns:p14="http://schemas.microsoft.com/office/powerpoint/2010/main" val="1339232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475129"/>
            <a:ext cx="10515600" cy="1018977"/>
          </a:xfrm>
        </p:spPr>
        <p:txBody>
          <a:bodyPr/>
          <a:lstStyle/>
          <a:p>
            <a:r>
              <a:rPr lang="en-US"/>
              <a:t>Click to edit Master title style</a:t>
            </a:r>
          </a:p>
        </p:txBody>
      </p:sp>
      <p:sp>
        <p:nvSpPr>
          <p:cNvPr id="3" name="Text Placeholder 2"/>
          <p:cNvSpPr>
            <a:spLocks noGrp="1"/>
          </p:cNvSpPr>
          <p:nvPr>
            <p:ph type="body" idx="1"/>
          </p:nvPr>
        </p:nvSpPr>
        <p:spPr>
          <a:xfrm>
            <a:off x="839789" y="1557193"/>
            <a:ext cx="5157787" cy="697509"/>
          </a:xfrm>
          <a:solidFill>
            <a:schemeClr val="accent2"/>
          </a:solidFill>
        </p:spPr>
        <p:txBody>
          <a:bodyPr anchor="ctr" anchorCtr="0"/>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317789"/>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557193"/>
            <a:ext cx="5183188" cy="697509"/>
          </a:xfrm>
          <a:solidFill>
            <a:schemeClr val="accent2"/>
          </a:solidFill>
        </p:spPr>
        <p:txBody>
          <a:bodyPr anchor="ctr" anchorCtr="0"/>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317789"/>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05636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1" y="1630496"/>
            <a:ext cx="3438938" cy="4535450"/>
          </a:xfrm>
        </p:spPr>
        <p:txBody>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376531" y="1630496"/>
            <a:ext cx="3438938" cy="4535450"/>
          </a:xfrm>
        </p:spPr>
        <p:txBody>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3"/>
          <p:cNvSpPr>
            <a:spLocks noGrp="1"/>
          </p:cNvSpPr>
          <p:nvPr>
            <p:ph sz="half" idx="10"/>
          </p:nvPr>
        </p:nvSpPr>
        <p:spPr>
          <a:xfrm>
            <a:off x="7914861" y="1630496"/>
            <a:ext cx="3438938" cy="4535450"/>
          </a:xfrm>
        </p:spPr>
        <p:txBody>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66575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1_Title and Paragraph">
    <p:spTree>
      <p:nvGrpSpPr>
        <p:cNvPr id="1" name=""/>
        <p:cNvGrpSpPr/>
        <p:nvPr/>
      </p:nvGrpSpPr>
      <p:grpSpPr>
        <a:xfrm>
          <a:off x="0" y="0"/>
          <a:ext cx="0" cy="0"/>
          <a:chOff x="0" y="0"/>
          <a:chExt cx="0" cy="0"/>
        </a:xfrm>
      </p:grpSpPr>
      <p:sp>
        <p:nvSpPr>
          <p:cNvPr id="2" name="Title 1"/>
          <p:cNvSpPr>
            <a:spLocks noGrp="1"/>
          </p:cNvSpPr>
          <p:nvPr>
            <p:ph type="title"/>
          </p:nvPr>
        </p:nvSpPr>
        <p:spPr>
          <a:xfrm>
            <a:off x="2423492" y="4701211"/>
            <a:ext cx="7346674" cy="1325563"/>
          </a:xfrm>
        </p:spPr>
        <p:txBody>
          <a:bodyPr anchor="t"/>
          <a:lstStyle>
            <a:lvl1pPr algn="r">
              <a:defRPr sz="2000">
                <a:solidFill>
                  <a:schemeClr val="bg2">
                    <a:lumMod val="50000"/>
                  </a:schemeClr>
                </a:solidFill>
              </a:defRPr>
            </a:lvl1pPr>
          </a:lstStyle>
          <a:p>
            <a:r>
              <a:rPr lang="en-US"/>
              <a:t>Click to edit Master title style</a:t>
            </a:r>
          </a:p>
        </p:txBody>
      </p:sp>
      <p:sp>
        <p:nvSpPr>
          <p:cNvPr id="3" name="Content Placeholder 2"/>
          <p:cNvSpPr>
            <a:spLocks noGrp="1"/>
          </p:cNvSpPr>
          <p:nvPr>
            <p:ph idx="1"/>
          </p:nvPr>
        </p:nvSpPr>
        <p:spPr>
          <a:xfrm>
            <a:off x="2423492" y="1808922"/>
            <a:ext cx="7346674" cy="2733261"/>
          </a:xfrm>
        </p:spPr>
        <p:txBody>
          <a:bodyPr/>
          <a:lstStyle>
            <a:lvl1pPr marL="91440" indent="-457200">
              <a:lnSpc>
                <a:spcPct val="110000"/>
              </a:lnSpc>
              <a:buNone/>
              <a:defRPr/>
            </a:lvl1pPr>
            <a:lvl2pPr marL="0" indent="0">
              <a:buNone/>
              <a:defRPr/>
            </a:lvl2pPr>
            <a:lvl3pPr marL="0" indent="0">
              <a:buNone/>
              <a:defRPr/>
            </a:lvl3pPr>
            <a:lvl4pPr marL="0" indent="0">
              <a:buNone/>
              <a:defRPr/>
            </a:lvl4pPr>
            <a:lvl5pPr marL="0" indent="0">
              <a:buNone/>
              <a:defRPr/>
            </a:lvl5pPr>
          </a:lstStyle>
          <a:p>
            <a:pPr lvl="0"/>
            <a:r>
              <a:rPr lang="en-US"/>
              <a:t>Click to edit Master text styles</a:t>
            </a:r>
          </a:p>
        </p:txBody>
      </p:sp>
    </p:spTree>
    <p:extLst>
      <p:ext uri="{BB962C8B-B14F-4D97-AF65-F5344CB8AC3E}">
        <p14:creationId xmlns:p14="http://schemas.microsoft.com/office/powerpoint/2010/main" val="2053813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71960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sp>
        <p:nvSpPr>
          <p:cNvPr id="3" name="Rectangle 2"/>
          <p:cNvSpPr/>
          <p:nvPr userDrawn="1"/>
        </p:nvSpPr>
        <p:spPr>
          <a:xfrm>
            <a:off x="0" y="1"/>
            <a:ext cx="12192000" cy="21273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p:cNvSpPr/>
          <p:nvPr userDrawn="1"/>
        </p:nvSpPr>
        <p:spPr>
          <a:xfrm flipH="1">
            <a:off x="-1" y="1"/>
            <a:ext cx="12192000" cy="2124222"/>
          </a:xfrm>
          <a:prstGeom prst="triangle">
            <a:avLst>
              <a:gd name="adj" fmla="val 0"/>
            </a:avLst>
          </a:prstGeom>
          <a:solidFill>
            <a:srgbClr val="0037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171483"/>
            <a:ext cx="10515600" cy="1783926"/>
          </a:xfrm>
        </p:spPr>
        <p:txBody>
          <a:bodyPr anchor="b"/>
          <a:lstStyle>
            <a:lvl1pPr algn="ctr">
              <a:defRPr>
                <a:solidFill>
                  <a:schemeClr val="bg1"/>
                </a:solidFill>
              </a:defRPr>
            </a:lvl1pPr>
          </a:lstStyle>
          <a:p>
            <a:r>
              <a:rPr lang="en-US"/>
              <a:t>Click to edit Master title style</a:t>
            </a:r>
          </a:p>
        </p:txBody>
      </p:sp>
      <p:sp>
        <p:nvSpPr>
          <p:cNvPr id="5" name="Text Placeholder 5"/>
          <p:cNvSpPr>
            <a:spLocks noGrp="1"/>
          </p:cNvSpPr>
          <p:nvPr>
            <p:ph type="body" sz="quarter" idx="10"/>
          </p:nvPr>
        </p:nvSpPr>
        <p:spPr>
          <a:xfrm>
            <a:off x="838200" y="2298837"/>
            <a:ext cx="10515600" cy="775252"/>
          </a:xfrm>
        </p:spPr>
        <p:txBody>
          <a:bodyPr/>
          <a:lstStyle>
            <a:lvl1pPr marL="0" indent="0" algn="ctr" defTabSz="914400" rtl="0" eaLnBrk="1" latinLnBrk="0" hangingPunct="1">
              <a:lnSpc>
                <a:spcPct val="110000"/>
              </a:lnSpc>
              <a:spcBef>
                <a:spcPct val="0"/>
              </a:spcBef>
              <a:buNone/>
              <a:defRPr lang="en-US" sz="2000" b="0" kern="1200" dirty="0" smtClean="0">
                <a:solidFill>
                  <a:schemeClr val="tx1">
                    <a:lumMod val="65000"/>
                    <a:lumOff val="35000"/>
                  </a:schemeClr>
                </a:solidFill>
                <a:latin typeface="+mj-lt"/>
                <a:ea typeface="+mj-ea"/>
                <a:cs typeface="+mj-cs"/>
              </a:defRPr>
            </a:lvl1pPr>
            <a:lvl2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2pPr>
            <a:lvl3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3pPr>
            <a:lvl4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4pPr>
            <a:lvl5pPr marL="0" indent="0" algn="l" defTabSz="914400" rtl="0" eaLnBrk="1" latinLnBrk="0" hangingPunct="1">
              <a:lnSpc>
                <a:spcPct val="110000"/>
              </a:lnSpc>
              <a:spcBef>
                <a:spcPct val="0"/>
              </a:spcBef>
              <a:buNone/>
              <a:defRPr lang="en-US" sz="2000" b="0" kern="1200" dirty="0">
                <a:solidFill>
                  <a:schemeClr val="accent1"/>
                </a:solidFill>
                <a:latin typeface="+mj-lt"/>
                <a:ea typeface="+mj-ea"/>
                <a:cs typeface="+mj-cs"/>
              </a:defRPr>
            </a:lvl5pPr>
          </a:lstStyle>
          <a:p>
            <a:pPr lvl="0"/>
            <a:r>
              <a:rPr lang="en-US"/>
              <a:t>Edit Master text styles</a:t>
            </a:r>
          </a:p>
        </p:txBody>
      </p:sp>
    </p:spTree>
    <p:extLst>
      <p:ext uri="{BB962C8B-B14F-4D97-AF65-F5344CB8AC3E}">
        <p14:creationId xmlns:p14="http://schemas.microsoft.com/office/powerpoint/2010/main" val="1723474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0"/>
          </p:nvPr>
        </p:nvSpPr>
        <p:spPr>
          <a:xfrm>
            <a:off x="838200" y="1520687"/>
            <a:ext cx="10515600" cy="775252"/>
          </a:xfrm>
        </p:spPr>
        <p:txBody>
          <a:bodyPr/>
          <a:lstStyle>
            <a:lvl1pPr marL="0" indent="0" algn="l" defTabSz="914400" rtl="0" eaLnBrk="1" latinLnBrk="0" hangingPunct="1">
              <a:lnSpc>
                <a:spcPct val="110000"/>
              </a:lnSpc>
              <a:spcBef>
                <a:spcPct val="0"/>
              </a:spcBef>
              <a:buNone/>
              <a:defRPr lang="en-US" sz="2000" b="0" kern="1200" dirty="0" smtClean="0">
                <a:solidFill>
                  <a:schemeClr val="tx2"/>
                </a:solidFill>
                <a:latin typeface="+mj-lt"/>
                <a:ea typeface="+mj-ea"/>
                <a:cs typeface="+mj-cs"/>
              </a:defRPr>
            </a:lvl1pPr>
            <a:lvl2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2pPr>
            <a:lvl3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3pPr>
            <a:lvl4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4pPr>
            <a:lvl5pPr marL="0" indent="0" algn="l" defTabSz="914400" rtl="0" eaLnBrk="1" latinLnBrk="0" hangingPunct="1">
              <a:lnSpc>
                <a:spcPct val="110000"/>
              </a:lnSpc>
              <a:spcBef>
                <a:spcPct val="0"/>
              </a:spcBef>
              <a:buNone/>
              <a:defRPr lang="en-US" sz="2000" b="0" kern="1200" dirty="0">
                <a:solidFill>
                  <a:schemeClr val="accent1"/>
                </a:solidFill>
                <a:latin typeface="+mj-lt"/>
                <a:ea typeface="+mj-ea"/>
                <a:cs typeface="+mj-cs"/>
              </a:defRPr>
            </a:lvl5pPr>
          </a:lstStyle>
          <a:p>
            <a:pPr lvl="0"/>
            <a:r>
              <a:rPr lang="en-US"/>
              <a:t>Edit Master text styles</a:t>
            </a:r>
          </a:p>
        </p:txBody>
      </p:sp>
    </p:spTree>
    <p:extLst>
      <p:ext uri="{BB962C8B-B14F-4D97-AF65-F5344CB8AC3E}">
        <p14:creationId xmlns:p14="http://schemas.microsoft.com/office/powerpoint/2010/main" val="3976986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742814"/>
            <a:ext cx="10515600" cy="648127"/>
          </a:xfrm>
        </p:spPr>
        <p:txBody>
          <a:bodyPr anchor="b"/>
          <a:lstStyle>
            <a:lvl1pPr algn="ctr">
              <a:defRPr sz="2800" b="0">
                <a:solidFill>
                  <a:schemeClr val="accent1"/>
                </a:solidFill>
              </a:defRPr>
            </a:lvl1pPr>
          </a:lstStyle>
          <a:p>
            <a:r>
              <a:rPr lang="en-US"/>
              <a:t>Click to edit Master title style</a:t>
            </a:r>
          </a:p>
        </p:txBody>
      </p:sp>
      <p:sp>
        <p:nvSpPr>
          <p:cNvPr id="5" name="Text Placeholder 3"/>
          <p:cNvSpPr>
            <a:spLocks noGrp="1"/>
          </p:cNvSpPr>
          <p:nvPr>
            <p:ph type="body" sz="half" idx="2"/>
          </p:nvPr>
        </p:nvSpPr>
        <p:spPr>
          <a:xfrm>
            <a:off x="839787" y="1557758"/>
            <a:ext cx="10514012" cy="426308"/>
          </a:xfrm>
        </p:spPr>
        <p:txBody>
          <a:bodyPr/>
          <a:lstStyle>
            <a:lvl1pPr marL="0" indent="0" algn="ctr">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41611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7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1004733"/>
            <a:ext cx="10515600" cy="648127"/>
          </a:xfrm>
        </p:spPr>
        <p:txBody>
          <a:bodyPr/>
          <a:lstStyle>
            <a:lvl1pPr algn="ctr">
              <a:defRPr sz="3200" b="0">
                <a:solidFill>
                  <a:schemeClr val="accent1"/>
                </a:solidFill>
              </a:defRPr>
            </a:lvl1pPr>
          </a:lstStyle>
          <a:p>
            <a:r>
              <a:rPr lang="en-US"/>
              <a:t>Click to edit Master title style</a:t>
            </a:r>
          </a:p>
        </p:txBody>
      </p:sp>
    </p:spTree>
    <p:extLst>
      <p:ext uri="{BB962C8B-B14F-4D97-AF65-F5344CB8AC3E}">
        <p14:creationId xmlns:p14="http://schemas.microsoft.com/office/powerpoint/2010/main" val="3234016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7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304766"/>
            <a:ext cx="10607213" cy="415710"/>
          </a:xfrm>
        </p:spPr>
        <p:txBody>
          <a:bodyPr/>
          <a:lstStyle>
            <a:lvl1pPr algn="l">
              <a:defRPr sz="1800" b="0">
                <a:solidFill>
                  <a:schemeClr val="accent4"/>
                </a:solidFill>
              </a:defRPr>
            </a:lvl1pPr>
          </a:lstStyle>
          <a:p>
            <a:r>
              <a:rPr lang="en-US" dirty="0"/>
              <a:t>Click to edit Master title style</a:t>
            </a:r>
          </a:p>
        </p:txBody>
      </p:sp>
    </p:spTree>
    <p:extLst>
      <p:ext uri="{BB962C8B-B14F-4D97-AF65-F5344CB8AC3E}">
        <p14:creationId xmlns:p14="http://schemas.microsoft.com/office/powerpoint/2010/main" val="2033964161"/>
      </p:ext>
    </p:extLst>
  </p:cSld>
  <p:clrMapOvr>
    <a:masterClrMapping/>
  </p:clrMapOvr>
  <p:transition spd="med">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4354157" cy="1990799"/>
          </a:xfrm>
        </p:spPr>
        <p:txBody>
          <a:bodyPr anchor="b"/>
          <a:lstStyle>
            <a:lvl1pPr algn="ctr">
              <a:defRPr sz="2800" b="0">
                <a:solidFill>
                  <a:schemeClr val="accent1"/>
                </a:solidFill>
              </a:defRPr>
            </a:lvl1pPr>
          </a:lstStyle>
          <a:p>
            <a:r>
              <a:rPr lang="en-US"/>
              <a:t>Click to edit Master title style</a:t>
            </a:r>
          </a:p>
        </p:txBody>
      </p:sp>
      <p:sp>
        <p:nvSpPr>
          <p:cNvPr id="5" name="Text Placeholder 3"/>
          <p:cNvSpPr>
            <a:spLocks noGrp="1"/>
          </p:cNvSpPr>
          <p:nvPr>
            <p:ph type="body" sz="half" idx="2"/>
          </p:nvPr>
        </p:nvSpPr>
        <p:spPr>
          <a:xfrm>
            <a:off x="839787" y="2589322"/>
            <a:ext cx="4353500" cy="1778282"/>
          </a:xfrm>
        </p:spPr>
        <p:txBody>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138134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7115827" cy="1990799"/>
          </a:xfrm>
        </p:spPr>
        <p:txBody>
          <a:bodyPr anchor="b"/>
          <a:lstStyle>
            <a:lvl1pPr algn="ctr">
              <a:defRPr sz="3600" b="0">
                <a:solidFill>
                  <a:schemeClr val="accent1"/>
                </a:solidFill>
              </a:defRPr>
            </a:lvl1pPr>
          </a:lstStyle>
          <a:p>
            <a:r>
              <a:rPr lang="en-US"/>
              <a:t>Click to edit Master title style</a:t>
            </a:r>
          </a:p>
        </p:txBody>
      </p:sp>
      <p:sp>
        <p:nvSpPr>
          <p:cNvPr id="5" name="Text Placeholder 3"/>
          <p:cNvSpPr>
            <a:spLocks noGrp="1"/>
          </p:cNvSpPr>
          <p:nvPr>
            <p:ph type="body" sz="half" idx="2"/>
          </p:nvPr>
        </p:nvSpPr>
        <p:spPr>
          <a:xfrm>
            <a:off x="839786" y="2589322"/>
            <a:ext cx="7114753" cy="1778282"/>
          </a:xfrm>
        </p:spPr>
        <p:txBody>
          <a:bodyPr/>
          <a:lstStyle>
            <a:lvl1pPr marL="0" indent="0" algn="ctr">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58837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13150"/>
            <a:ext cx="3481137" cy="2221333"/>
          </a:xfrm>
        </p:spPr>
        <p:txBody>
          <a:bodyPr anchor="b"/>
          <a:lstStyle>
            <a:lvl1pPr algn="ctr">
              <a:defRPr sz="2800" b="0">
                <a:solidFill>
                  <a:schemeClr val="accent1"/>
                </a:solidFill>
              </a:defRPr>
            </a:lvl1pPr>
          </a:lstStyle>
          <a:p>
            <a:r>
              <a:rPr lang="en-US"/>
              <a:t>Click to edit Master title style</a:t>
            </a:r>
          </a:p>
        </p:txBody>
      </p:sp>
      <p:sp>
        <p:nvSpPr>
          <p:cNvPr id="5" name="Text Placeholder 3"/>
          <p:cNvSpPr>
            <a:spLocks noGrp="1"/>
          </p:cNvSpPr>
          <p:nvPr>
            <p:ph type="body" sz="half" idx="2"/>
          </p:nvPr>
        </p:nvSpPr>
        <p:spPr>
          <a:xfrm>
            <a:off x="839787" y="2645300"/>
            <a:ext cx="3480612" cy="1778282"/>
          </a:xfrm>
        </p:spPr>
        <p:txBody>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88809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3_Title and Bullets">
    <p:spTree>
      <p:nvGrpSpPr>
        <p:cNvPr id="1" name=""/>
        <p:cNvGrpSpPr/>
        <p:nvPr/>
      </p:nvGrpSpPr>
      <p:grpSpPr>
        <a:xfrm>
          <a:off x="0" y="0"/>
          <a:ext cx="0" cy="0"/>
          <a:chOff x="0" y="0"/>
          <a:chExt cx="0" cy="0"/>
        </a:xfrm>
      </p:grpSpPr>
      <p:sp>
        <p:nvSpPr>
          <p:cNvPr id="2" name="Title 1"/>
          <p:cNvSpPr>
            <a:spLocks noGrp="1"/>
          </p:cNvSpPr>
          <p:nvPr>
            <p:ph type="title"/>
          </p:nvPr>
        </p:nvSpPr>
        <p:spPr>
          <a:xfrm>
            <a:off x="5173578" y="171483"/>
            <a:ext cx="6180221" cy="1325563"/>
          </a:xfrm>
        </p:spPr>
        <p:txBody>
          <a:bodyPr anchor="b"/>
          <a:lstStyle/>
          <a:p>
            <a:r>
              <a:rPr lang="en-US"/>
              <a:t>Click to edit Master title style</a:t>
            </a:r>
          </a:p>
        </p:txBody>
      </p:sp>
      <p:sp>
        <p:nvSpPr>
          <p:cNvPr id="3" name="Content Placeholder 2"/>
          <p:cNvSpPr>
            <a:spLocks noGrp="1"/>
          </p:cNvSpPr>
          <p:nvPr>
            <p:ph idx="1"/>
          </p:nvPr>
        </p:nvSpPr>
        <p:spPr>
          <a:xfrm>
            <a:off x="5173578" y="1631981"/>
            <a:ext cx="618022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42526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055919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4154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Thank You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634506"/>
            <a:ext cx="10363200" cy="647428"/>
          </a:xfrm>
        </p:spPr>
        <p:txBody>
          <a:bodyPr anchor="t" anchorCtr="0"/>
          <a:lstStyle>
            <a:lvl1pPr algn="ctr">
              <a:defRPr sz="4000"/>
            </a:lvl1pPr>
          </a:lstStyle>
          <a:p>
            <a:r>
              <a:rPr lang="en-US"/>
              <a:t>Click to edit Master title style</a:t>
            </a:r>
          </a:p>
        </p:txBody>
      </p:sp>
      <p:sp>
        <p:nvSpPr>
          <p:cNvPr id="3" name="Subtitle 2"/>
          <p:cNvSpPr>
            <a:spLocks noGrp="1"/>
          </p:cNvSpPr>
          <p:nvPr>
            <p:ph type="subTitle" idx="1" hasCustomPrompt="1"/>
          </p:nvPr>
        </p:nvSpPr>
        <p:spPr>
          <a:xfrm>
            <a:off x="914401" y="2541645"/>
            <a:ext cx="10363199" cy="457200"/>
          </a:xfrm>
        </p:spPr>
        <p:txBody>
          <a:bodyPr/>
          <a:lstStyle>
            <a:lvl1pPr marL="0" indent="0" algn="ctr">
              <a:buNone/>
              <a:defRPr sz="2000" b="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Name</a:t>
            </a:r>
          </a:p>
        </p:txBody>
      </p:sp>
      <p:sp>
        <p:nvSpPr>
          <p:cNvPr id="22" name="Text Placeholder 21"/>
          <p:cNvSpPr>
            <a:spLocks noGrp="1"/>
          </p:cNvSpPr>
          <p:nvPr>
            <p:ph type="body" sz="quarter" idx="10" hasCustomPrompt="1"/>
          </p:nvPr>
        </p:nvSpPr>
        <p:spPr>
          <a:xfrm>
            <a:off x="4719022" y="4881254"/>
            <a:ext cx="4460839" cy="457200"/>
          </a:xfrm>
        </p:spPr>
        <p:txBody>
          <a:bodyPr/>
          <a:lstStyle>
            <a:lvl1pPr marL="0" indent="0" algn="l">
              <a:buNone/>
              <a:defRPr sz="2000" baseline="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Phone Number</a:t>
            </a:r>
          </a:p>
        </p:txBody>
      </p:sp>
      <p:sp>
        <p:nvSpPr>
          <p:cNvPr id="23" name="Text Placeholder 21"/>
          <p:cNvSpPr>
            <a:spLocks noGrp="1"/>
          </p:cNvSpPr>
          <p:nvPr>
            <p:ph type="body" sz="quarter" idx="11" hasCustomPrompt="1"/>
          </p:nvPr>
        </p:nvSpPr>
        <p:spPr>
          <a:xfrm>
            <a:off x="4719022" y="4070497"/>
            <a:ext cx="4460839" cy="457200"/>
          </a:xfrm>
        </p:spPr>
        <p:txBody>
          <a:bodyPr/>
          <a:lstStyle>
            <a:lvl1pPr marL="0" indent="0" algn="l">
              <a:buNone/>
              <a:defRPr sz="2000" baseline="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Email</a:t>
            </a:r>
          </a:p>
        </p:txBody>
      </p:sp>
    </p:spTree>
    <p:extLst>
      <p:ext uri="{BB962C8B-B14F-4D97-AF65-F5344CB8AC3E}">
        <p14:creationId xmlns:p14="http://schemas.microsoft.com/office/powerpoint/2010/main" val="1275347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Bullets">
    <p:bg>
      <p:bgPr>
        <a:solidFill>
          <a:schemeClr val="bg2"/>
        </a:solidFill>
        <a:effectLst/>
      </p:bgPr>
    </p:bg>
    <p:spTree>
      <p:nvGrpSpPr>
        <p:cNvPr id="1" name=""/>
        <p:cNvGrpSpPr/>
        <p:nvPr/>
      </p:nvGrpSpPr>
      <p:grpSpPr>
        <a:xfrm>
          <a:off x="0" y="0"/>
          <a:ext cx="0" cy="0"/>
          <a:chOff x="0" y="0"/>
          <a:chExt cx="0" cy="0"/>
        </a:xfrm>
      </p:grpSpPr>
      <p:sp>
        <p:nvSpPr>
          <p:cNvPr id="9" name="Title 8"/>
          <p:cNvSpPr>
            <a:spLocks noGrp="1"/>
          </p:cNvSpPr>
          <p:nvPr>
            <p:ph type="title"/>
          </p:nvPr>
        </p:nvSpPr>
        <p:spPr>
          <a:xfrm>
            <a:off x="857213" y="958851"/>
            <a:ext cx="10972800" cy="634020"/>
          </a:xfrm>
          <a:noFill/>
          <a:ln w="9525">
            <a:noFill/>
            <a:miter lim="800000"/>
            <a:headEnd/>
            <a:tailEnd/>
          </a:ln>
        </p:spPr>
        <p:txBody>
          <a:bodyPr>
            <a:spAutoFit/>
          </a:bodyPr>
          <a:lstStyle>
            <a:lvl1pPr algn="l" defTabSz="457200" rtl="0" fontAlgn="base">
              <a:spcBef>
                <a:spcPct val="0"/>
              </a:spcBef>
              <a:spcAft>
                <a:spcPct val="0"/>
              </a:spcAft>
              <a:defRPr lang="en-GB" sz="3200" kern="1200" dirty="0">
                <a:solidFill>
                  <a:schemeClr val="tx1"/>
                </a:solidFill>
                <a:latin typeface="Arial Narrow" pitchFamily="-112" charset="0"/>
                <a:ea typeface="ＭＳ Ｐゴシック" pitchFamily="-112" charset="-128"/>
                <a:cs typeface="+mn-cs"/>
              </a:defRPr>
            </a:lvl1pPr>
          </a:lstStyle>
          <a:p>
            <a:r>
              <a:rPr lang="en-US"/>
              <a:t>Click to edit Master title style</a:t>
            </a:r>
            <a:endParaRPr lang="en-GB"/>
          </a:p>
        </p:txBody>
      </p:sp>
      <p:sp>
        <p:nvSpPr>
          <p:cNvPr id="13" name="Text Placeholder 12"/>
          <p:cNvSpPr>
            <a:spLocks noGrp="1"/>
          </p:cNvSpPr>
          <p:nvPr>
            <p:ph type="body" sz="quarter" idx="10"/>
          </p:nvPr>
        </p:nvSpPr>
        <p:spPr>
          <a:xfrm>
            <a:off x="857251" y="1928814"/>
            <a:ext cx="10477500" cy="3786187"/>
          </a:xfrm>
        </p:spPr>
        <p:txBody>
          <a:bodyPr/>
          <a:lstStyle>
            <a:lvl1pPr>
              <a:defRPr sz="2800">
                <a:solidFill>
                  <a:schemeClr val="tx2"/>
                </a:solidFill>
              </a:defRPr>
            </a:lvl1pPr>
            <a:lvl2pPr>
              <a:buFont typeface="Arial" pitchFamily="34" charset="0"/>
              <a:buChar char="•"/>
              <a:defRPr>
                <a:solidFill>
                  <a:schemeClr val="tx2"/>
                </a:solidFill>
              </a:defRPr>
            </a:lvl2pPr>
            <a:lvl3pPr>
              <a:defRPr sz="2800">
                <a:solidFill>
                  <a:schemeClr val="tx2"/>
                </a:solidFill>
              </a:defRPr>
            </a:lvl3pPr>
            <a:lvl4pPr>
              <a:buFont typeface="Arial" pitchFamily="34" charset="0"/>
              <a:buChar char="•"/>
              <a:defRPr sz="2800">
                <a:solidFill>
                  <a:schemeClr val="tx2"/>
                </a:solidFill>
              </a:defRPr>
            </a:lvl4pPr>
            <a:lvl5pPr>
              <a:buFont typeface="Arial" pitchFamily="34" charset="0"/>
              <a:buChar char="•"/>
              <a:defRPr sz="28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7381" y="5872275"/>
            <a:ext cx="2119824" cy="978616"/>
          </a:xfrm>
          <a:prstGeom prst="rect">
            <a:avLst/>
          </a:prstGeom>
        </p:spPr>
      </p:pic>
      <p:pic>
        <p:nvPicPr>
          <p:cNvPr id="6" name="Picture 3" descr="G:\InternalDocs\Communications\Resources\Logos\OpenAthens\OpenAthens logos_FINAL\OpenAthens\OpenAthens Logo_RGB_highres.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400256" y="263202"/>
            <a:ext cx="3360373" cy="582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2298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5_Title and Bullet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B643AD0-CEEA-4D77-AC1C-4244D749AE4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56739" b="4722"/>
          <a:stretch/>
        </p:blipFill>
        <p:spPr>
          <a:xfrm>
            <a:off x="6918746" y="0"/>
            <a:ext cx="5273255" cy="6534223"/>
          </a:xfrm>
          <a:custGeom>
            <a:avLst/>
            <a:gdLst>
              <a:gd name="connsiteX0" fmla="*/ 3363614 w 5273255"/>
              <a:gd name="connsiteY0" fmla="*/ 0 h 6534223"/>
              <a:gd name="connsiteX1" fmla="*/ 5273255 w 5273255"/>
              <a:gd name="connsiteY1" fmla="*/ 0 h 6534223"/>
              <a:gd name="connsiteX2" fmla="*/ 5273255 w 5273255"/>
              <a:gd name="connsiteY2" fmla="*/ 6534223 h 6534223"/>
              <a:gd name="connsiteX3" fmla="*/ 0 w 5273255"/>
              <a:gd name="connsiteY3" fmla="*/ 6534223 h 6534223"/>
            </a:gdLst>
            <a:ahLst/>
            <a:cxnLst>
              <a:cxn ang="0">
                <a:pos x="connsiteX0" y="connsiteY0"/>
              </a:cxn>
              <a:cxn ang="0">
                <a:pos x="connsiteX1" y="connsiteY1"/>
              </a:cxn>
              <a:cxn ang="0">
                <a:pos x="connsiteX2" y="connsiteY2"/>
              </a:cxn>
              <a:cxn ang="0">
                <a:pos x="connsiteX3" y="connsiteY3"/>
              </a:cxn>
            </a:cxnLst>
            <a:rect l="l" t="t" r="r" b="b"/>
            <a:pathLst>
              <a:path w="5273255" h="6534223">
                <a:moveTo>
                  <a:pt x="3363614" y="0"/>
                </a:moveTo>
                <a:lnTo>
                  <a:pt x="5273255" y="0"/>
                </a:lnTo>
                <a:lnTo>
                  <a:pt x="5273255" y="6534223"/>
                </a:lnTo>
                <a:lnTo>
                  <a:pt x="0" y="6534223"/>
                </a:lnTo>
                <a:close/>
              </a:path>
            </a:pathLst>
          </a:cu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3721608" y="1273320"/>
            <a:ext cx="7632192" cy="458198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0"/>
          </p:nvPr>
        </p:nvSpPr>
        <p:spPr>
          <a:xfrm>
            <a:off x="838200" y="1273319"/>
            <a:ext cx="2755392" cy="525430"/>
          </a:xfrm>
        </p:spPr>
        <p:txBody>
          <a:bodyPr/>
          <a:lstStyle>
            <a:lvl1pPr marL="0" indent="0">
              <a:buNone/>
              <a:defRPr sz="2400" b="0">
                <a:solidFill>
                  <a:schemeClr val="accent2"/>
                </a:solidFill>
              </a:defRPr>
            </a:lvl1pPr>
          </a:lstStyle>
          <a:p>
            <a:pPr lvl="0"/>
            <a:r>
              <a:rPr lang="en-US" dirty="0"/>
              <a:t>Click to edit Master text styles</a:t>
            </a:r>
          </a:p>
        </p:txBody>
      </p:sp>
    </p:spTree>
    <p:extLst>
      <p:ext uri="{BB962C8B-B14F-4D97-AF65-F5344CB8AC3E}">
        <p14:creationId xmlns:p14="http://schemas.microsoft.com/office/powerpoint/2010/main" val="1061048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BA164D59-D74B-4273-BB6D-77B887871719}"/>
              </a:ext>
            </a:extLst>
          </p:cNvPr>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baseline="0">
                <a:solidFill>
                  <a:srgbClr val="000000"/>
                </a:solidFill>
                <a:latin typeface="Calibri" pitchFamily="34" charset="0"/>
                <a:cs typeface="+mn-cs"/>
              </a:defRPr>
            </a:lvl1pPr>
          </a:lstStyle>
          <a:p>
            <a:pPr>
              <a:defRPr/>
            </a:pPr>
            <a:fld id="{7435F3C3-2F62-4F6A-AB0B-65821DDF5DD3}" type="datetimeFigureOut">
              <a:rPr lang="en-US" altLang="zh-CN"/>
              <a:pPr>
                <a:defRPr/>
              </a:pPr>
              <a:t>9/7/2021</a:t>
            </a:fld>
            <a:endParaRPr lang="en-US" altLang="zh-CN"/>
          </a:p>
        </p:txBody>
      </p:sp>
      <p:sp>
        <p:nvSpPr>
          <p:cNvPr id="5" name="Footer Placeholder 4">
            <a:extLst>
              <a:ext uri="{FF2B5EF4-FFF2-40B4-BE49-F238E27FC236}">
                <a16:creationId xmlns:a16="http://schemas.microsoft.com/office/drawing/2014/main" id="{69AB94F9-3DA1-4253-9624-D2CC21A914F7}"/>
              </a:ext>
            </a:extLst>
          </p:cNvPr>
          <p:cNvSpPr>
            <a:spLocks noGrp="1"/>
          </p:cNvSpPr>
          <p:nvPr>
            <p:ph type="ftr" sz="quarter" idx="11"/>
          </p:nvPr>
        </p:nvSpPr>
        <p:spPr>
          <a:xfrm>
            <a:off x="4165600" y="6356351"/>
            <a:ext cx="3860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baseline="0">
                <a:solidFill>
                  <a:srgbClr val="000000"/>
                </a:solidFill>
                <a:latin typeface="Calibri" pitchFamily="34" charset="0"/>
                <a:cs typeface="+mn-cs"/>
              </a:defRPr>
            </a:lvl1pPr>
          </a:lstStyle>
          <a:p>
            <a:pPr>
              <a:defRPr/>
            </a:pPr>
            <a:endParaRPr lang="en-US" altLang="zh-CN"/>
          </a:p>
        </p:txBody>
      </p:sp>
      <p:sp>
        <p:nvSpPr>
          <p:cNvPr id="6" name="Slide Number Placeholder 5">
            <a:extLst>
              <a:ext uri="{FF2B5EF4-FFF2-40B4-BE49-F238E27FC236}">
                <a16:creationId xmlns:a16="http://schemas.microsoft.com/office/drawing/2014/main" id="{C0667221-D434-46A4-AED9-D8DC0E843604}"/>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baseline="0">
                <a:solidFill>
                  <a:srgbClr val="000000"/>
                </a:solidFill>
                <a:latin typeface="Calibri" panose="020F0502020204030204" pitchFamily="34" charset="0"/>
              </a:defRPr>
            </a:lvl1pPr>
          </a:lstStyle>
          <a:p>
            <a:pPr>
              <a:defRPr/>
            </a:pPr>
            <a:fld id="{529966FF-1C7A-4C83-AFF1-79338A755D42}" type="slidenum">
              <a:rPr lang="en-US" altLang="zh-CN"/>
              <a:pPr>
                <a:defRPr/>
              </a:pPr>
              <a:t>‹#›</a:t>
            </a:fld>
            <a:endParaRPr lang="en-US" altLang="zh-CN"/>
          </a:p>
        </p:txBody>
      </p:sp>
    </p:spTree>
    <p:extLst>
      <p:ext uri="{BB962C8B-B14F-4D97-AF65-F5344CB8AC3E}">
        <p14:creationId xmlns:p14="http://schemas.microsoft.com/office/powerpoint/2010/main" val="9210500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517044"/>
            <a:ext cx="10515600" cy="1997555"/>
          </a:xfrm>
        </p:spPr>
        <p:txBody>
          <a:bodyPr anchor="b"/>
          <a:lstStyle>
            <a:lvl1pPr algn="ctr">
              <a:defRPr sz="4800"/>
            </a:lvl1pPr>
          </a:lstStyle>
          <a:p>
            <a:r>
              <a:rPr lang="en-US" dirty="0"/>
              <a:t>Click to edit Master title style</a:t>
            </a:r>
          </a:p>
        </p:txBody>
      </p:sp>
    </p:spTree>
    <p:extLst>
      <p:ext uri="{BB962C8B-B14F-4D97-AF65-F5344CB8AC3E}">
        <p14:creationId xmlns:p14="http://schemas.microsoft.com/office/powerpoint/2010/main" val="3588429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5" descr="Screen shot 2013-02-04 at 12.55.12 PM.png">
            <a:extLst>
              <a:ext uri="{FF2B5EF4-FFF2-40B4-BE49-F238E27FC236}">
                <a16:creationId xmlns:a16="http://schemas.microsoft.com/office/drawing/2014/main" id="{D27BDE4F-3F62-47D0-A054-7DF7061B083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9688"/>
            <a:ext cx="5875867"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Screen shot 2013-02-04 at 12.56.36 PM.png">
            <a:extLst>
              <a:ext uri="{FF2B5EF4-FFF2-40B4-BE49-F238E27FC236}">
                <a16:creationId xmlns:a16="http://schemas.microsoft.com/office/drawing/2014/main" id="{98CF8FF0-62CA-418A-83BC-B9FC7EF855F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129867" y="6257925"/>
            <a:ext cx="6062133"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descr="EBSCO_PMS294.png">
            <a:extLst>
              <a:ext uri="{FF2B5EF4-FFF2-40B4-BE49-F238E27FC236}">
                <a16:creationId xmlns:a16="http://schemas.microsoft.com/office/drawing/2014/main" id="{D6248933-793A-47B8-B03F-DFED8380FE30}"/>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797118" y="6537325"/>
            <a:ext cx="844549"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0" y="274638"/>
            <a:ext cx="10972800" cy="1143000"/>
          </a:xfrm>
          <a:prstGeom prst="rect">
            <a:avLst/>
          </a:prstGeom>
        </p:spPr>
        <p:txBody>
          <a:bodyPr>
            <a:normAutofit/>
          </a:bodyPr>
          <a:lstStyle>
            <a:lvl1pPr>
              <a:defRPr sz="4000"/>
            </a:lvl1pPr>
          </a:lstStyle>
          <a:p>
            <a:r>
              <a:rPr lang="en-US" dirty="0"/>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8684351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73CE610-A378-445F-84AA-BF1AEE1096E2}"/>
              </a:ext>
            </a:extLst>
          </p:cNvPr>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baseline="0">
                <a:solidFill>
                  <a:srgbClr val="000000"/>
                </a:solidFill>
                <a:latin typeface="Calibri" pitchFamily="34" charset="0"/>
                <a:cs typeface="+mn-cs"/>
              </a:defRPr>
            </a:lvl1pPr>
          </a:lstStyle>
          <a:p>
            <a:pPr>
              <a:defRPr/>
            </a:pPr>
            <a:fld id="{14A29823-1C0D-4F17-A0EA-2D50FEA93C26}" type="datetimeFigureOut">
              <a:rPr lang="en-US" altLang="zh-CN"/>
              <a:pPr>
                <a:defRPr/>
              </a:pPr>
              <a:t>9/7/2021</a:t>
            </a:fld>
            <a:endParaRPr lang="en-US" altLang="zh-CN"/>
          </a:p>
        </p:txBody>
      </p:sp>
      <p:sp>
        <p:nvSpPr>
          <p:cNvPr id="5" name="Footer Placeholder 4">
            <a:extLst>
              <a:ext uri="{FF2B5EF4-FFF2-40B4-BE49-F238E27FC236}">
                <a16:creationId xmlns:a16="http://schemas.microsoft.com/office/drawing/2014/main" id="{27E65F42-7D7F-4BE2-B96B-64D5E4714F8C}"/>
              </a:ext>
            </a:extLst>
          </p:cNvPr>
          <p:cNvSpPr>
            <a:spLocks noGrp="1"/>
          </p:cNvSpPr>
          <p:nvPr>
            <p:ph type="ftr" sz="quarter" idx="11"/>
          </p:nvPr>
        </p:nvSpPr>
        <p:spPr>
          <a:xfrm>
            <a:off x="4165600" y="6356351"/>
            <a:ext cx="3860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baseline="0">
                <a:solidFill>
                  <a:srgbClr val="000000"/>
                </a:solidFill>
                <a:latin typeface="Calibri" pitchFamily="34" charset="0"/>
                <a:cs typeface="+mn-cs"/>
              </a:defRPr>
            </a:lvl1pPr>
          </a:lstStyle>
          <a:p>
            <a:pPr>
              <a:defRPr/>
            </a:pPr>
            <a:endParaRPr lang="en-US" altLang="zh-CN"/>
          </a:p>
        </p:txBody>
      </p:sp>
      <p:sp>
        <p:nvSpPr>
          <p:cNvPr id="6" name="Slide Number Placeholder 5">
            <a:extLst>
              <a:ext uri="{FF2B5EF4-FFF2-40B4-BE49-F238E27FC236}">
                <a16:creationId xmlns:a16="http://schemas.microsoft.com/office/drawing/2014/main" id="{BB703CCC-3EEC-4F2E-97EF-454EE3DA730B}"/>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baseline="0">
                <a:solidFill>
                  <a:srgbClr val="000000"/>
                </a:solidFill>
                <a:latin typeface="Calibri" panose="020F0502020204030204" pitchFamily="34" charset="0"/>
              </a:defRPr>
            </a:lvl1pPr>
          </a:lstStyle>
          <a:p>
            <a:pPr>
              <a:defRPr/>
            </a:pPr>
            <a:fld id="{09173978-4D8D-4AC2-BAF2-445F9A5064FA}" type="slidenum">
              <a:rPr lang="en-US" altLang="zh-CN"/>
              <a:pPr>
                <a:defRPr/>
              </a:pPr>
              <a:t>‹#›</a:t>
            </a:fld>
            <a:endParaRPr lang="en-US" altLang="zh-CN"/>
          </a:p>
        </p:txBody>
      </p:sp>
    </p:spTree>
    <p:extLst>
      <p:ext uri="{BB962C8B-B14F-4D97-AF65-F5344CB8AC3E}">
        <p14:creationId xmlns:p14="http://schemas.microsoft.com/office/powerpoint/2010/main" val="259376741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36DCE44-D358-4018-8023-09915C11A028}"/>
              </a:ext>
            </a:extLst>
          </p:cNvPr>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baseline="0">
                <a:solidFill>
                  <a:srgbClr val="000000"/>
                </a:solidFill>
                <a:latin typeface="Calibri" pitchFamily="34" charset="0"/>
                <a:cs typeface="+mn-cs"/>
              </a:defRPr>
            </a:lvl1pPr>
          </a:lstStyle>
          <a:p>
            <a:pPr>
              <a:defRPr/>
            </a:pPr>
            <a:fld id="{11C38239-27DA-4A3C-BF8D-4AECED847348}" type="datetimeFigureOut">
              <a:rPr lang="en-US" altLang="zh-CN"/>
              <a:pPr>
                <a:defRPr/>
              </a:pPr>
              <a:t>9/7/2021</a:t>
            </a:fld>
            <a:endParaRPr lang="en-US" altLang="zh-CN"/>
          </a:p>
        </p:txBody>
      </p:sp>
      <p:sp>
        <p:nvSpPr>
          <p:cNvPr id="6" name="Footer Placeholder 5">
            <a:extLst>
              <a:ext uri="{FF2B5EF4-FFF2-40B4-BE49-F238E27FC236}">
                <a16:creationId xmlns:a16="http://schemas.microsoft.com/office/drawing/2014/main" id="{E4E64277-B5A2-44E4-A23C-4E3062EEBA72}"/>
              </a:ext>
            </a:extLst>
          </p:cNvPr>
          <p:cNvSpPr>
            <a:spLocks noGrp="1"/>
          </p:cNvSpPr>
          <p:nvPr>
            <p:ph type="ftr" sz="quarter" idx="11"/>
          </p:nvPr>
        </p:nvSpPr>
        <p:spPr>
          <a:xfrm>
            <a:off x="4165600" y="6356351"/>
            <a:ext cx="3860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baseline="0">
                <a:solidFill>
                  <a:srgbClr val="000000"/>
                </a:solidFill>
                <a:latin typeface="Calibri" pitchFamily="34" charset="0"/>
                <a:cs typeface="+mn-cs"/>
              </a:defRPr>
            </a:lvl1pPr>
          </a:lstStyle>
          <a:p>
            <a:pPr>
              <a:defRPr/>
            </a:pPr>
            <a:endParaRPr lang="en-US" altLang="zh-CN"/>
          </a:p>
        </p:txBody>
      </p:sp>
      <p:sp>
        <p:nvSpPr>
          <p:cNvPr id="7" name="Slide Number Placeholder 6">
            <a:extLst>
              <a:ext uri="{FF2B5EF4-FFF2-40B4-BE49-F238E27FC236}">
                <a16:creationId xmlns:a16="http://schemas.microsoft.com/office/drawing/2014/main" id="{5588C329-BE3E-4BD6-BD27-274184ADD63F}"/>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baseline="0">
                <a:solidFill>
                  <a:srgbClr val="000000"/>
                </a:solidFill>
                <a:latin typeface="Calibri" panose="020F0502020204030204" pitchFamily="34" charset="0"/>
              </a:defRPr>
            </a:lvl1pPr>
          </a:lstStyle>
          <a:p>
            <a:pPr>
              <a:defRPr/>
            </a:pPr>
            <a:fld id="{3754D1EC-1890-4DF3-81EF-36EC1BE239B4}" type="slidenum">
              <a:rPr lang="en-US" altLang="zh-CN"/>
              <a:pPr>
                <a:defRPr/>
              </a:pPr>
              <a:t>‹#›</a:t>
            </a:fld>
            <a:endParaRPr lang="en-US" altLang="zh-CN"/>
          </a:p>
        </p:txBody>
      </p:sp>
    </p:spTree>
    <p:extLst>
      <p:ext uri="{BB962C8B-B14F-4D97-AF65-F5344CB8AC3E}">
        <p14:creationId xmlns:p14="http://schemas.microsoft.com/office/powerpoint/2010/main" val="142885429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98342C6-AA61-4F76-8E80-059317C9BC68}"/>
              </a:ext>
            </a:extLst>
          </p:cNvPr>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baseline="0">
                <a:solidFill>
                  <a:srgbClr val="000000"/>
                </a:solidFill>
                <a:latin typeface="Calibri" pitchFamily="34" charset="0"/>
                <a:cs typeface="+mn-cs"/>
              </a:defRPr>
            </a:lvl1pPr>
          </a:lstStyle>
          <a:p>
            <a:pPr>
              <a:defRPr/>
            </a:pPr>
            <a:fld id="{F40FEDB0-01C6-4FE9-8142-14CA37712AF6}" type="datetimeFigureOut">
              <a:rPr lang="en-US" altLang="zh-CN"/>
              <a:pPr>
                <a:defRPr/>
              </a:pPr>
              <a:t>9/7/2021</a:t>
            </a:fld>
            <a:endParaRPr lang="en-US" altLang="zh-CN"/>
          </a:p>
        </p:txBody>
      </p:sp>
      <p:sp>
        <p:nvSpPr>
          <p:cNvPr id="8" name="Footer Placeholder 7">
            <a:extLst>
              <a:ext uri="{FF2B5EF4-FFF2-40B4-BE49-F238E27FC236}">
                <a16:creationId xmlns:a16="http://schemas.microsoft.com/office/drawing/2014/main" id="{27AC8F2C-D840-4010-8441-15DC023660A8}"/>
              </a:ext>
            </a:extLst>
          </p:cNvPr>
          <p:cNvSpPr>
            <a:spLocks noGrp="1"/>
          </p:cNvSpPr>
          <p:nvPr>
            <p:ph type="ftr" sz="quarter" idx="11"/>
          </p:nvPr>
        </p:nvSpPr>
        <p:spPr>
          <a:xfrm>
            <a:off x="4165600" y="6356351"/>
            <a:ext cx="3860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baseline="0">
                <a:solidFill>
                  <a:srgbClr val="000000"/>
                </a:solidFill>
                <a:latin typeface="Calibri" pitchFamily="34" charset="0"/>
                <a:cs typeface="+mn-cs"/>
              </a:defRPr>
            </a:lvl1pPr>
          </a:lstStyle>
          <a:p>
            <a:pPr>
              <a:defRPr/>
            </a:pPr>
            <a:endParaRPr lang="en-US" altLang="zh-CN"/>
          </a:p>
        </p:txBody>
      </p:sp>
      <p:sp>
        <p:nvSpPr>
          <p:cNvPr id="9" name="Slide Number Placeholder 8">
            <a:extLst>
              <a:ext uri="{FF2B5EF4-FFF2-40B4-BE49-F238E27FC236}">
                <a16:creationId xmlns:a16="http://schemas.microsoft.com/office/drawing/2014/main" id="{848FC369-5F87-40EA-9C03-E8F6D93AF5CF}"/>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baseline="0">
                <a:solidFill>
                  <a:srgbClr val="000000"/>
                </a:solidFill>
                <a:latin typeface="Calibri" panose="020F0502020204030204" pitchFamily="34" charset="0"/>
              </a:defRPr>
            </a:lvl1pPr>
          </a:lstStyle>
          <a:p>
            <a:pPr>
              <a:defRPr/>
            </a:pPr>
            <a:fld id="{66FB994E-BE1F-40E6-A6E1-5DB16CA47BED}" type="slidenum">
              <a:rPr lang="en-US" altLang="zh-CN"/>
              <a:pPr>
                <a:defRPr/>
              </a:pPr>
              <a:t>‹#›</a:t>
            </a:fld>
            <a:endParaRPr lang="en-US" altLang="zh-CN"/>
          </a:p>
        </p:txBody>
      </p:sp>
    </p:spTree>
    <p:extLst>
      <p:ext uri="{BB962C8B-B14F-4D97-AF65-F5344CB8AC3E}">
        <p14:creationId xmlns:p14="http://schemas.microsoft.com/office/powerpoint/2010/main" val="335225687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1DE0CF51-372A-4DD7-9073-496D02682729}"/>
              </a:ext>
            </a:extLst>
          </p:cNvPr>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baseline="0">
                <a:solidFill>
                  <a:srgbClr val="000000"/>
                </a:solidFill>
                <a:latin typeface="Calibri" pitchFamily="34" charset="0"/>
                <a:cs typeface="+mn-cs"/>
              </a:defRPr>
            </a:lvl1pPr>
          </a:lstStyle>
          <a:p>
            <a:pPr>
              <a:defRPr/>
            </a:pPr>
            <a:fld id="{7349E690-863F-4AC1-8BA7-FCDEB311BDE3}" type="datetimeFigureOut">
              <a:rPr lang="en-US" altLang="zh-CN"/>
              <a:pPr>
                <a:defRPr/>
              </a:pPr>
              <a:t>9/7/2021</a:t>
            </a:fld>
            <a:endParaRPr lang="en-US" altLang="zh-CN"/>
          </a:p>
        </p:txBody>
      </p:sp>
      <p:sp>
        <p:nvSpPr>
          <p:cNvPr id="4" name="Footer Placeholder 3">
            <a:extLst>
              <a:ext uri="{FF2B5EF4-FFF2-40B4-BE49-F238E27FC236}">
                <a16:creationId xmlns:a16="http://schemas.microsoft.com/office/drawing/2014/main" id="{B8D54196-11DF-48E6-A482-2D5F65FC5D5C}"/>
              </a:ext>
            </a:extLst>
          </p:cNvPr>
          <p:cNvSpPr>
            <a:spLocks noGrp="1"/>
          </p:cNvSpPr>
          <p:nvPr>
            <p:ph type="ftr" sz="quarter" idx="11"/>
          </p:nvPr>
        </p:nvSpPr>
        <p:spPr>
          <a:xfrm>
            <a:off x="4165600" y="6356351"/>
            <a:ext cx="3860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baseline="0">
                <a:solidFill>
                  <a:srgbClr val="000000"/>
                </a:solidFill>
                <a:latin typeface="Calibri" pitchFamily="34" charset="0"/>
                <a:cs typeface="+mn-cs"/>
              </a:defRPr>
            </a:lvl1pPr>
          </a:lstStyle>
          <a:p>
            <a:pPr>
              <a:defRPr/>
            </a:pPr>
            <a:endParaRPr lang="en-US" altLang="zh-CN"/>
          </a:p>
        </p:txBody>
      </p:sp>
      <p:sp>
        <p:nvSpPr>
          <p:cNvPr id="5" name="Slide Number Placeholder 4">
            <a:extLst>
              <a:ext uri="{FF2B5EF4-FFF2-40B4-BE49-F238E27FC236}">
                <a16:creationId xmlns:a16="http://schemas.microsoft.com/office/drawing/2014/main" id="{BD5B839C-6E8E-4390-B247-AA26AC586945}"/>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baseline="0">
                <a:solidFill>
                  <a:srgbClr val="000000"/>
                </a:solidFill>
                <a:latin typeface="Calibri" panose="020F0502020204030204" pitchFamily="34" charset="0"/>
              </a:defRPr>
            </a:lvl1pPr>
          </a:lstStyle>
          <a:p>
            <a:pPr>
              <a:defRPr/>
            </a:pPr>
            <a:fld id="{AE9B971B-AA56-419E-B9A6-2BB10A5B8DBA}" type="slidenum">
              <a:rPr lang="en-US" altLang="zh-CN"/>
              <a:pPr>
                <a:defRPr/>
              </a:pPr>
              <a:t>‹#›</a:t>
            </a:fld>
            <a:endParaRPr lang="en-US" altLang="zh-CN"/>
          </a:p>
        </p:txBody>
      </p:sp>
    </p:spTree>
    <p:extLst>
      <p:ext uri="{BB962C8B-B14F-4D97-AF65-F5344CB8AC3E}">
        <p14:creationId xmlns:p14="http://schemas.microsoft.com/office/powerpoint/2010/main" val="47690497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A7C9F1F-D0F7-4B82-8013-9E8D86A401B8}"/>
              </a:ext>
            </a:extLst>
          </p:cNvPr>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baseline="0">
                <a:solidFill>
                  <a:srgbClr val="000000"/>
                </a:solidFill>
                <a:latin typeface="Calibri" pitchFamily="34" charset="0"/>
                <a:cs typeface="+mn-cs"/>
              </a:defRPr>
            </a:lvl1pPr>
          </a:lstStyle>
          <a:p>
            <a:pPr>
              <a:defRPr/>
            </a:pPr>
            <a:fld id="{A0340E1D-4353-442D-8222-1B6BAED3C835}" type="datetimeFigureOut">
              <a:rPr lang="en-US" altLang="zh-CN"/>
              <a:pPr>
                <a:defRPr/>
              </a:pPr>
              <a:t>9/7/2021</a:t>
            </a:fld>
            <a:endParaRPr lang="en-US" altLang="zh-CN"/>
          </a:p>
        </p:txBody>
      </p:sp>
      <p:sp>
        <p:nvSpPr>
          <p:cNvPr id="3" name="Footer Placeholder 2">
            <a:extLst>
              <a:ext uri="{FF2B5EF4-FFF2-40B4-BE49-F238E27FC236}">
                <a16:creationId xmlns:a16="http://schemas.microsoft.com/office/drawing/2014/main" id="{27C14EA2-8F2E-418C-8446-47E28C8F3DB7}"/>
              </a:ext>
            </a:extLst>
          </p:cNvPr>
          <p:cNvSpPr>
            <a:spLocks noGrp="1"/>
          </p:cNvSpPr>
          <p:nvPr>
            <p:ph type="ftr" sz="quarter" idx="11"/>
          </p:nvPr>
        </p:nvSpPr>
        <p:spPr>
          <a:xfrm>
            <a:off x="4165600" y="6356351"/>
            <a:ext cx="3860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baseline="0">
                <a:solidFill>
                  <a:srgbClr val="000000"/>
                </a:solidFill>
                <a:latin typeface="Calibri" pitchFamily="34" charset="0"/>
                <a:cs typeface="+mn-cs"/>
              </a:defRPr>
            </a:lvl1pPr>
          </a:lstStyle>
          <a:p>
            <a:pPr>
              <a:defRPr/>
            </a:pPr>
            <a:endParaRPr lang="en-US" altLang="zh-CN"/>
          </a:p>
        </p:txBody>
      </p:sp>
      <p:sp>
        <p:nvSpPr>
          <p:cNvPr id="4" name="Slide Number Placeholder 3">
            <a:extLst>
              <a:ext uri="{FF2B5EF4-FFF2-40B4-BE49-F238E27FC236}">
                <a16:creationId xmlns:a16="http://schemas.microsoft.com/office/drawing/2014/main" id="{B1D92FB5-38A2-4EB3-BDC2-913857528F81}"/>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baseline="0">
                <a:solidFill>
                  <a:srgbClr val="000000"/>
                </a:solidFill>
                <a:latin typeface="Calibri" panose="020F0502020204030204" pitchFamily="34" charset="0"/>
              </a:defRPr>
            </a:lvl1pPr>
          </a:lstStyle>
          <a:p>
            <a:pPr>
              <a:defRPr/>
            </a:pPr>
            <a:fld id="{12B78D52-C602-4030-9F81-161420DEEBD4}" type="slidenum">
              <a:rPr lang="en-US" altLang="zh-CN"/>
              <a:pPr>
                <a:defRPr/>
              </a:pPr>
              <a:t>‹#›</a:t>
            </a:fld>
            <a:endParaRPr lang="en-US" altLang="zh-CN"/>
          </a:p>
        </p:txBody>
      </p:sp>
    </p:spTree>
    <p:extLst>
      <p:ext uri="{BB962C8B-B14F-4D97-AF65-F5344CB8AC3E}">
        <p14:creationId xmlns:p14="http://schemas.microsoft.com/office/powerpoint/2010/main" val="89036905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C7D911EC-7AE9-4957-9484-655E42E80890}"/>
              </a:ext>
            </a:extLst>
          </p:cNvPr>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baseline="0">
                <a:solidFill>
                  <a:srgbClr val="000000"/>
                </a:solidFill>
                <a:latin typeface="Calibri" pitchFamily="34" charset="0"/>
                <a:cs typeface="+mn-cs"/>
              </a:defRPr>
            </a:lvl1pPr>
          </a:lstStyle>
          <a:p>
            <a:pPr>
              <a:defRPr/>
            </a:pPr>
            <a:fld id="{70DA9704-32EE-4725-B67D-E207AC0A229F}" type="datetimeFigureOut">
              <a:rPr lang="en-US" altLang="zh-CN"/>
              <a:pPr>
                <a:defRPr/>
              </a:pPr>
              <a:t>9/7/2021</a:t>
            </a:fld>
            <a:endParaRPr lang="en-US" altLang="zh-CN"/>
          </a:p>
        </p:txBody>
      </p:sp>
      <p:sp>
        <p:nvSpPr>
          <p:cNvPr id="6" name="Footer Placeholder 5">
            <a:extLst>
              <a:ext uri="{FF2B5EF4-FFF2-40B4-BE49-F238E27FC236}">
                <a16:creationId xmlns:a16="http://schemas.microsoft.com/office/drawing/2014/main" id="{766F8104-80AE-4A92-80E1-361A8D90124E}"/>
              </a:ext>
            </a:extLst>
          </p:cNvPr>
          <p:cNvSpPr>
            <a:spLocks noGrp="1"/>
          </p:cNvSpPr>
          <p:nvPr>
            <p:ph type="ftr" sz="quarter" idx="11"/>
          </p:nvPr>
        </p:nvSpPr>
        <p:spPr>
          <a:xfrm>
            <a:off x="4165600" y="6356351"/>
            <a:ext cx="3860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baseline="0">
                <a:solidFill>
                  <a:srgbClr val="000000"/>
                </a:solidFill>
                <a:latin typeface="Calibri" pitchFamily="34" charset="0"/>
                <a:cs typeface="+mn-cs"/>
              </a:defRPr>
            </a:lvl1pPr>
          </a:lstStyle>
          <a:p>
            <a:pPr>
              <a:defRPr/>
            </a:pPr>
            <a:endParaRPr lang="en-US" altLang="zh-CN"/>
          </a:p>
        </p:txBody>
      </p:sp>
      <p:sp>
        <p:nvSpPr>
          <p:cNvPr id="7" name="Slide Number Placeholder 6">
            <a:extLst>
              <a:ext uri="{FF2B5EF4-FFF2-40B4-BE49-F238E27FC236}">
                <a16:creationId xmlns:a16="http://schemas.microsoft.com/office/drawing/2014/main" id="{1BCCF007-E23E-4C5D-B861-9D3FA5C54302}"/>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baseline="0">
                <a:solidFill>
                  <a:srgbClr val="000000"/>
                </a:solidFill>
                <a:latin typeface="Calibri" panose="020F0502020204030204" pitchFamily="34" charset="0"/>
              </a:defRPr>
            </a:lvl1pPr>
          </a:lstStyle>
          <a:p>
            <a:pPr>
              <a:defRPr/>
            </a:pPr>
            <a:fld id="{EF6B3C70-C198-4EC2-8BCC-7B4732F8859E}" type="slidenum">
              <a:rPr lang="en-US" altLang="zh-CN"/>
              <a:pPr>
                <a:defRPr/>
              </a:pPr>
              <a:t>‹#›</a:t>
            </a:fld>
            <a:endParaRPr lang="en-US" altLang="zh-CN"/>
          </a:p>
        </p:txBody>
      </p:sp>
    </p:spTree>
    <p:extLst>
      <p:ext uri="{BB962C8B-B14F-4D97-AF65-F5344CB8AC3E}">
        <p14:creationId xmlns:p14="http://schemas.microsoft.com/office/powerpoint/2010/main" val="218518476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81B739C4-1540-49F8-990D-4983E7085FBF}"/>
              </a:ext>
            </a:extLst>
          </p:cNvPr>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baseline="0">
                <a:solidFill>
                  <a:srgbClr val="000000"/>
                </a:solidFill>
                <a:latin typeface="Calibri" pitchFamily="34" charset="0"/>
                <a:cs typeface="+mn-cs"/>
              </a:defRPr>
            </a:lvl1pPr>
          </a:lstStyle>
          <a:p>
            <a:pPr>
              <a:defRPr/>
            </a:pPr>
            <a:fld id="{7829EFCA-B717-44CF-ABA6-F3B85C1E7B15}" type="datetimeFigureOut">
              <a:rPr lang="en-US" altLang="zh-CN"/>
              <a:pPr>
                <a:defRPr/>
              </a:pPr>
              <a:t>9/7/2021</a:t>
            </a:fld>
            <a:endParaRPr lang="en-US" altLang="zh-CN"/>
          </a:p>
        </p:txBody>
      </p:sp>
      <p:sp>
        <p:nvSpPr>
          <p:cNvPr id="6" name="Footer Placeholder 5">
            <a:extLst>
              <a:ext uri="{FF2B5EF4-FFF2-40B4-BE49-F238E27FC236}">
                <a16:creationId xmlns:a16="http://schemas.microsoft.com/office/drawing/2014/main" id="{E6C53E9C-65D9-4CC9-9A30-6E9E7758E7BE}"/>
              </a:ext>
            </a:extLst>
          </p:cNvPr>
          <p:cNvSpPr>
            <a:spLocks noGrp="1"/>
          </p:cNvSpPr>
          <p:nvPr>
            <p:ph type="ftr" sz="quarter" idx="11"/>
          </p:nvPr>
        </p:nvSpPr>
        <p:spPr>
          <a:xfrm>
            <a:off x="4165600" y="6356351"/>
            <a:ext cx="3860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baseline="0">
                <a:solidFill>
                  <a:srgbClr val="000000"/>
                </a:solidFill>
                <a:latin typeface="Calibri" pitchFamily="34" charset="0"/>
                <a:cs typeface="+mn-cs"/>
              </a:defRPr>
            </a:lvl1pPr>
          </a:lstStyle>
          <a:p>
            <a:pPr>
              <a:defRPr/>
            </a:pPr>
            <a:endParaRPr lang="en-US" altLang="zh-CN"/>
          </a:p>
        </p:txBody>
      </p:sp>
      <p:sp>
        <p:nvSpPr>
          <p:cNvPr id="7" name="Slide Number Placeholder 6">
            <a:extLst>
              <a:ext uri="{FF2B5EF4-FFF2-40B4-BE49-F238E27FC236}">
                <a16:creationId xmlns:a16="http://schemas.microsoft.com/office/drawing/2014/main" id="{7C8A9791-13F6-4476-9BDE-68D1C60449E4}"/>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baseline="0">
                <a:solidFill>
                  <a:srgbClr val="000000"/>
                </a:solidFill>
                <a:latin typeface="Calibri" panose="020F0502020204030204" pitchFamily="34" charset="0"/>
              </a:defRPr>
            </a:lvl1pPr>
          </a:lstStyle>
          <a:p>
            <a:pPr>
              <a:defRPr/>
            </a:pPr>
            <a:fld id="{F3C0F9A4-6B38-4856-AD02-B02A71297CE6}" type="slidenum">
              <a:rPr lang="en-US" altLang="zh-CN"/>
              <a:pPr>
                <a:defRPr/>
              </a:pPr>
              <a:t>‹#›</a:t>
            </a:fld>
            <a:endParaRPr lang="en-US" altLang="zh-CN"/>
          </a:p>
        </p:txBody>
      </p:sp>
    </p:spTree>
    <p:extLst>
      <p:ext uri="{BB962C8B-B14F-4D97-AF65-F5344CB8AC3E}">
        <p14:creationId xmlns:p14="http://schemas.microsoft.com/office/powerpoint/2010/main" val="404554361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DD7F7B-9C35-4CD8-9DAB-E99A3BDBA39D}"/>
              </a:ext>
            </a:extLst>
          </p:cNvPr>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baseline="0">
                <a:solidFill>
                  <a:srgbClr val="000000"/>
                </a:solidFill>
                <a:latin typeface="Calibri" pitchFamily="34" charset="0"/>
                <a:cs typeface="+mn-cs"/>
              </a:defRPr>
            </a:lvl1pPr>
          </a:lstStyle>
          <a:p>
            <a:pPr>
              <a:defRPr/>
            </a:pPr>
            <a:fld id="{FD6942D6-8F65-4C49-9946-943FEBC5664B}" type="datetimeFigureOut">
              <a:rPr lang="en-US" altLang="zh-CN"/>
              <a:pPr>
                <a:defRPr/>
              </a:pPr>
              <a:t>9/7/2021</a:t>
            </a:fld>
            <a:endParaRPr lang="en-US" altLang="zh-CN"/>
          </a:p>
        </p:txBody>
      </p:sp>
      <p:sp>
        <p:nvSpPr>
          <p:cNvPr id="5" name="Footer Placeholder 4">
            <a:extLst>
              <a:ext uri="{FF2B5EF4-FFF2-40B4-BE49-F238E27FC236}">
                <a16:creationId xmlns:a16="http://schemas.microsoft.com/office/drawing/2014/main" id="{0A6FD2D7-3CB3-4BA1-B13C-9FE44D3B119D}"/>
              </a:ext>
            </a:extLst>
          </p:cNvPr>
          <p:cNvSpPr>
            <a:spLocks noGrp="1"/>
          </p:cNvSpPr>
          <p:nvPr>
            <p:ph type="ftr" sz="quarter" idx="11"/>
          </p:nvPr>
        </p:nvSpPr>
        <p:spPr>
          <a:xfrm>
            <a:off x="4165600" y="6356351"/>
            <a:ext cx="3860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baseline="0">
                <a:solidFill>
                  <a:srgbClr val="000000"/>
                </a:solidFill>
                <a:latin typeface="Calibri" pitchFamily="34" charset="0"/>
                <a:cs typeface="+mn-cs"/>
              </a:defRPr>
            </a:lvl1pPr>
          </a:lstStyle>
          <a:p>
            <a:pPr>
              <a:defRPr/>
            </a:pPr>
            <a:endParaRPr lang="en-US" altLang="zh-CN"/>
          </a:p>
        </p:txBody>
      </p:sp>
      <p:sp>
        <p:nvSpPr>
          <p:cNvPr id="6" name="Slide Number Placeholder 5">
            <a:extLst>
              <a:ext uri="{FF2B5EF4-FFF2-40B4-BE49-F238E27FC236}">
                <a16:creationId xmlns:a16="http://schemas.microsoft.com/office/drawing/2014/main" id="{840CB223-25A1-4524-8E0C-15FA5F65EC56}"/>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baseline="0">
                <a:solidFill>
                  <a:srgbClr val="000000"/>
                </a:solidFill>
                <a:latin typeface="Calibri" panose="020F0502020204030204" pitchFamily="34" charset="0"/>
              </a:defRPr>
            </a:lvl1pPr>
          </a:lstStyle>
          <a:p>
            <a:pPr>
              <a:defRPr/>
            </a:pPr>
            <a:fld id="{916FE7A1-BF0D-46D9-AB2E-24A2598F4D9B}" type="slidenum">
              <a:rPr lang="en-US" altLang="zh-CN"/>
              <a:pPr>
                <a:defRPr/>
              </a:pPr>
              <a:t>‹#›</a:t>
            </a:fld>
            <a:endParaRPr lang="en-US" altLang="zh-CN"/>
          </a:p>
        </p:txBody>
      </p:sp>
    </p:spTree>
    <p:extLst>
      <p:ext uri="{BB962C8B-B14F-4D97-AF65-F5344CB8AC3E}">
        <p14:creationId xmlns:p14="http://schemas.microsoft.com/office/powerpoint/2010/main" val="1220980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005687-EB10-47D4-B1E0-259CBF854471}"/>
              </a:ext>
            </a:extLst>
          </p:cNvPr>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baseline="0">
                <a:solidFill>
                  <a:srgbClr val="000000"/>
                </a:solidFill>
                <a:latin typeface="Calibri" pitchFamily="34" charset="0"/>
                <a:cs typeface="+mn-cs"/>
              </a:defRPr>
            </a:lvl1pPr>
          </a:lstStyle>
          <a:p>
            <a:pPr>
              <a:defRPr/>
            </a:pPr>
            <a:fld id="{9B8D7E21-2481-4390-B5B8-42CDEA6A37F0}" type="datetimeFigureOut">
              <a:rPr lang="en-US" altLang="zh-CN"/>
              <a:pPr>
                <a:defRPr/>
              </a:pPr>
              <a:t>9/7/2021</a:t>
            </a:fld>
            <a:endParaRPr lang="en-US" altLang="zh-CN"/>
          </a:p>
        </p:txBody>
      </p:sp>
      <p:sp>
        <p:nvSpPr>
          <p:cNvPr id="5" name="Footer Placeholder 4">
            <a:extLst>
              <a:ext uri="{FF2B5EF4-FFF2-40B4-BE49-F238E27FC236}">
                <a16:creationId xmlns:a16="http://schemas.microsoft.com/office/drawing/2014/main" id="{3984C3E7-2A8D-478B-8AFF-BB8AC2DF8A58}"/>
              </a:ext>
            </a:extLst>
          </p:cNvPr>
          <p:cNvSpPr>
            <a:spLocks noGrp="1"/>
          </p:cNvSpPr>
          <p:nvPr>
            <p:ph type="ftr" sz="quarter" idx="11"/>
          </p:nvPr>
        </p:nvSpPr>
        <p:spPr>
          <a:xfrm>
            <a:off x="4165600" y="6356351"/>
            <a:ext cx="3860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baseline="0">
                <a:solidFill>
                  <a:srgbClr val="000000"/>
                </a:solidFill>
                <a:latin typeface="Calibri" pitchFamily="34" charset="0"/>
                <a:cs typeface="+mn-cs"/>
              </a:defRPr>
            </a:lvl1pPr>
          </a:lstStyle>
          <a:p>
            <a:pPr>
              <a:defRPr/>
            </a:pPr>
            <a:endParaRPr lang="en-US" altLang="zh-CN"/>
          </a:p>
        </p:txBody>
      </p:sp>
      <p:sp>
        <p:nvSpPr>
          <p:cNvPr id="6" name="Slide Number Placeholder 5">
            <a:extLst>
              <a:ext uri="{FF2B5EF4-FFF2-40B4-BE49-F238E27FC236}">
                <a16:creationId xmlns:a16="http://schemas.microsoft.com/office/drawing/2014/main" id="{62B16AAC-CD72-4E63-BD50-DDE8876DE6B5}"/>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baseline="0">
                <a:solidFill>
                  <a:srgbClr val="000000"/>
                </a:solidFill>
                <a:latin typeface="Calibri" panose="020F0502020204030204" pitchFamily="34" charset="0"/>
              </a:defRPr>
            </a:lvl1pPr>
          </a:lstStyle>
          <a:p>
            <a:pPr>
              <a:defRPr/>
            </a:pPr>
            <a:fld id="{4B5F93DE-AF05-4526-8F82-9E2EB7F3E1D9}" type="slidenum">
              <a:rPr lang="en-US" altLang="zh-CN"/>
              <a:pPr>
                <a:defRPr/>
              </a:pPr>
              <a:t>‹#›</a:t>
            </a:fld>
            <a:endParaRPr lang="en-US" altLang="zh-CN"/>
          </a:p>
        </p:txBody>
      </p:sp>
    </p:spTree>
    <p:extLst>
      <p:ext uri="{BB962C8B-B14F-4D97-AF65-F5344CB8AC3E}">
        <p14:creationId xmlns:p14="http://schemas.microsoft.com/office/powerpoint/2010/main" val="3098032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431004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7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304766"/>
            <a:ext cx="10607213" cy="415710"/>
          </a:xfrm>
        </p:spPr>
        <p:txBody>
          <a:bodyPr/>
          <a:lstStyle>
            <a:lvl1pPr algn="l">
              <a:defRPr sz="1350" b="0">
                <a:solidFill>
                  <a:schemeClr val="accent4"/>
                </a:solidFill>
              </a:defRPr>
            </a:lvl1pPr>
          </a:lstStyle>
          <a:p>
            <a:r>
              <a:rPr lang="en-US" dirty="0"/>
              <a:t>Click to edit Master title style</a:t>
            </a:r>
          </a:p>
        </p:txBody>
      </p:sp>
    </p:spTree>
    <p:extLst>
      <p:ext uri="{BB962C8B-B14F-4D97-AF65-F5344CB8AC3E}">
        <p14:creationId xmlns:p14="http://schemas.microsoft.com/office/powerpoint/2010/main" val="2165443263"/>
      </p:ext>
    </p:extLst>
  </p:cSld>
  <p:clrMapOvr>
    <a:masterClrMapping/>
  </p:clrMapOvr>
  <p:transition spd="med">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AE0DB0B-7EE4-473A-91BF-3BE4AD656EFA}"/>
              </a:ext>
            </a:extLst>
          </p:cNvPr>
          <p:cNvSpPr>
            <a:spLocks noChangeArrowheads="1"/>
          </p:cNvSpPr>
          <p:nvPr userDrawn="1"/>
        </p:nvSpPr>
        <p:spPr bwMode="auto">
          <a:xfrm>
            <a:off x="-31750" y="-60325"/>
            <a:ext cx="12223751" cy="6918325"/>
          </a:xfrm>
          <a:prstGeom prst="rect">
            <a:avLst/>
          </a:prstGeom>
          <a:gradFill rotWithShape="1">
            <a:gsLst>
              <a:gs pos="0">
                <a:srgbClr val="FFFFFF"/>
              </a:gs>
              <a:gs pos="63000">
                <a:srgbClr val="FFFFFF"/>
              </a:gs>
              <a:gs pos="100000">
                <a:srgbClr val="DCE6F2"/>
              </a:gs>
            </a:gsLst>
            <a:lin ang="15240000"/>
          </a:gradFill>
          <a:ln>
            <a:noFill/>
          </a:ln>
        </p:spPr>
        <p:txBody>
          <a:bodyPr/>
          <a:lstStyle>
            <a:lvl1pPr eaLnBrk="0" hangingPunct="0">
              <a:defRPr>
                <a:solidFill>
                  <a:schemeClr val="tx1"/>
                </a:solidFill>
                <a:latin typeface="Times New Roman" pitchFamily="18" charset="0"/>
                <a:ea typeface="宋体" pitchFamily="2" charset="-122"/>
              </a:defRPr>
            </a:lvl1pPr>
            <a:lvl2pPr marL="742950" indent="-285750" eaLnBrk="0" hangingPunct="0">
              <a:defRPr>
                <a:solidFill>
                  <a:schemeClr val="tx1"/>
                </a:solidFill>
                <a:latin typeface="Times New Roman" pitchFamily="18" charset="0"/>
                <a:ea typeface="宋体" pitchFamily="2" charset="-122"/>
              </a:defRPr>
            </a:lvl2pPr>
            <a:lvl3pPr marL="1143000" indent="-228600" eaLnBrk="0" hangingPunct="0">
              <a:defRPr>
                <a:solidFill>
                  <a:schemeClr val="tx1"/>
                </a:solidFill>
                <a:latin typeface="Times New Roman" pitchFamily="18" charset="0"/>
                <a:ea typeface="宋体" pitchFamily="2" charset="-122"/>
              </a:defRPr>
            </a:lvl3pPr>
            <a:lvl4pPr marL="1600200" indent="-228600" eaLnBrk="0" hangingPunct="0">
              <a:defRPr>
                <a:solidFill>
                  <a:schemeClr val="tx1"/>
                </a:solidFill>
                <a:latin typeface="Times New Roman" pitchFamily="18" charset="0"/>
                <a:ea typeface="宋体" pitchFamily="2" charset="-122"/>
              </a:defRPr>
            </a:lvl4pPr>
            <a:lvl5pPr marL="2057400" indent="-228600" eaLnBrk="0" hangingPunct="0">
              <a:defRPr>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a:solidFill>
                  <a:schemeClr val="tx1"/>
                </a:solidFill>
                <a:latin typeface="Times New Roman" pitchFamily="18" charset="0"/>
                <a:ea typeface="宋体" pitchFamily="2" charset="-122"/>
              </a:defRPr>
            </a:lvl9pPr>
          </a:lstStyle>
          <a:p>
            <a:pPr eaLnBrk="1" hangingPunct="1">
              <a:defRPr/>
            </a:pPr>
            <a:endParaRPr lang="zh-CN" altLang="en-US" sz="1800" baseline="0">
              <a:solidFill>
                <a:srgbClr val="000000"/>
              </a:solidFill>
              <a:cs typeface="+mn-cs"/>
            </a:endParaRPr>
          </a:p>
        </p:txBody>
      </p:sp>
      <p:sp>
        <p:nvSpPr>
          <p:cNvPr id="4" name="Hexagon 9">
            <a:extLst>
              <a:ext uri="{FF2B5EF4-FFF2-40B4-BE49-F238E27FC236}">
                <a16:creationId xmlns:a16="http://schemas.microsoft.com/office/drawing/2014/main" id="{407B38F5-DB0C-45B1-97B9-9A2ADF08A36E}"/>
              </a:ext>
            </a:extLst>
          </p:cNvPr>
          <p:cNvSpPr>
            <a:spLocks noChangeArrowheads="1"/>
          </p:cNvSpPr>
          <p:nvPr userDrawn="1"/>
        </p:nvSpPr>
        <p:spPr bwMode="auto">
          <a:xfrm>
            <a:off x="57152" y="1657351"/>
            <a:ext cx="1096433" cy="822325"/>
          </a:xfrm>
          <a:prstGeom prst="hexagon">
            <a:avLst>
              <a:gd name="adj" fmla="val 25000"/>
              <a:gd name="vf" fmla="val 115470"/>
            </a:avLst>
          </a:prstGeom>
          <a:solidFill>
            <a:srgbClr val="FFFFFF">
              <a:alpha val="49019"/>
            </a:srgbClr>
          </a:solidFill>
          <a:ln>
            <a:noFill/>
          </a:ln>
        </p:spPr>
        <p:txBody>
          <a:bodyPr/>
          <a:lstStyle>
            <a:lvl1pPr eaLnBrk="0" hangingPunct="0">
              <a:defRPr>
                <a:solidFill>
                  <a:schemeClr val="tx1"/>
                </a:solidFill>
                <a:latin typeface="Times New Roman" pitchFamily="18" charset="0"/>
                <a:ea typeface="宋体" pitchFamily="2" charset="-122"/>
              </a:defRPr>
            </a:lvl1pPr>
            <a:lvl2pPr marL="742950" indent="-285750" eaLnBrk="0" hangingPunct="0">
              <a:defRPr>
                <a:solidFill>
                  <a:schemeClr val="tx1"/>
                </a:solidFill>
                <a:latin typeface="Times New Roman" pitchFamily="18" charset="0"/>
                <a:ea typeface="宋体" pitchFamily="2" charset="-122"/>
              </a:defRPr>
            </a:lvl2pPr>
            <a:lvl3pPr marL="1143000" indent="-228600" eaLnBrk="0" hangingPunct="0">
              <a:defRPr>
                <a:solidFill>
                  <a:schemeClr val="tx1"/>
                </a:solidFill>
                <a:latin typeface="Times New Roman" pitchFamily="18" charset="0"/>
                <a:ea typeface="宋体" pitchFamily="2" charset="-122"/>
              </a:defRPr>
            </a:lvl3pPr>
            <a:lvl4pPr marL="1600200" indent="-228600" eaLnBrk="0" hangingPunct="0">
              <a:defRPr>
                <a:solidFill>
                  <a:schemeClr val="tx1"/>
                </a:solidFill>
                <a:latin typeface="Times New Roman" pitchFamily="18" charset="0"/>
                <a:ea typeface="宋体" pitchFamily="2" charset="-122"/>
              </a:defRPr>
            </a:lvl4pPr>
            <a:lvl5pPr marL="2057400" indent="-228600" eaLnBrk="0" hangingPunct="0">
              <a:defRPr>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a:solidFill>
                  <a:schemeClr val="tx1"/>
                </a:solidFill>
                <a:latin typeface="Times New Roman" pitchFamily="18" charset="0"/>
                <a:ea typeface="宋体" pitchFamily="2" charset="-122"/>
              </a:defRPr>
            </a:lvl9pPr>
          </a:lstStyle>
          <a:p>
            <a:pPr eaLnBrk="1" hangingPunct="1">
              <a:defRPr/>
            </a:pPr>
            <a:endParaRPr lang="zh-CN" altLang="en-US" sz="1800" baseline="0">
              <a:solidFill>
                <a:srgbClr val="000000"/>
              </a:solidFill>
              <a:cs typeface="+mn-cs"/>
            </a:endParaRPr>
          </a:p>
        </p:txBody>
      </p:sp>
      <p:sp>
        <p:nvSpPr>
          <p:cNvPr id="5" name="Hexagon 10">
            <a:extLst>
              <a:ext uri="{FF2B5EF4-FFF2-40B4-BE49-F238E27FC236}">
                <a16:creationId xmlns:a16="http://schemas.microsoft.com/office/drawing/2014/main" id="{264D109B-866B-4468-B4ED-B6A19554A6D2}"/>
              </a:ext>
            </a:extLst>
          </p:cNvPr>
          <p:cNvSpPr>
            <a:spLocks noChangeArrowheads="1"/>
          </p:cNvSpPr>
          <p:nvPr userDrawn="1"/>
        </p:nvSpPr>
        <p:spPr bwMode="auto">
          <a:xfrm>
            <a:off x="920752" y="1236663"/>
            <a:ext cx="1096433" cy="823912"/>
          </a:xfrm>
          <a:prstGeom prst="hexagon">
            <a:avLst>
              <a:gd name="adj" fmla="val 25000"/>
              <a:gd name="vf" fmla="val 115470"/>
            </a:avLst>
          </a:prstGeom>
          <a:solidFill>
            <a:srgbClr val="FFFFFF">
              <a:alpha val="49019"/>
            </a:srgbClr>
          </a:solidFill>
          <a:ln>
            <a:noFill/>
          </a:ln>
        </p:spPr>
        <p:txBody>
          <a:bodyPr/>
          <a:lstStyle>
            <a:lvl1pPr eaLnBrk="0" hangingPunct="0">
              <a:defRPr>
                <a:solidFill>
                  <a:schemeClr val="tx1"/>
                </a:solidFill>
                <a:latin typeface="Times New Roman" pitchFamily="18" charset="0"/>
                <a:ea typeface="宋体" pitchFamily="2" charset="-122"/>
              </a:defRPr>
            </a:lvl1pPr>
            <a:lvl2pPr marL="742950" indent="-285750" eaLnBrk="0" hangingPunct="0">
              <a:defRPr>
                <a:solidFill>
                  <a:schemeClr val="tx1"/>
                </a:solidFill>
                <a:latin typeface="Times New Roman" pitchFamily="18" charset="0"/>
                <a:ea typeface="宋体" pitchFamily="2" charset="-122"/>
              </a:defRPr>
            </a:lvl2pPr>
            <a:lvl3pPr marL="1143000" indent="-228600" eaLnBrk="0" hangingPunct="0">
              <a:defRPr>
                <a:solidFill>
                  <a:schemeClr val="tx1"/>
                </a:solidFill>
                <a:latin typeface="Times New Roman" pitchFamily="18" charset="0"/>
                <a:ea typeface="宋体" pitchFamily="2" charset="-122"/>
              </a:defRPr>
            </a:lvl3pPr>
            <a:lvl4pPr marL="1600200" indent="-228600" eaLnBrk="0" hangingPunct="0">
              <a:defRPr>
                <a:solidFill>
                  <a:schemeClr val="tx1"/>
                </a:solidFill>
                <a:latin typeface="Times New Roman" pitchFamily="18" charset="0"/>
                <a:ea typeface="宋体" pitchFamily="2" charset="-122"/>
              </a:defRPr>
            </a:lvl4pPr>
            <a:lvl5pPr marL="2057400" indent="-228600" eaLnBrk="0" hangingPunct="0">
              <a:defRPr>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a:solidFill>
                  <a:schemeClr val="tx1"/>
                </a:solidFill>
                <a:latin typeface="Times New Roman" pitchFamily="18" charset="0"/>
                <a:ea typeface="宋体" pitchFamily="2" charset="-122"/>
              </a:defRPr>
            </a:lvl9pPr>
          </a:lstStyle>
          <a:p>
            <a:pPr eaLnBrk="1" hangingPunct="1">
              <a:defRPr/>
            </a:pPr>
            <a:endParaRPr lang="zh-CN" altLang="en-US" sz="1800" baseline="0">
              <a:solidFill>
                <a:srgbClr val="000000"/>
              </a:solidFill>
              <a:cs typeface="+mn-cs"/>
            </a:endParaRPr>
          </a:p>
        </p:txBody>
      </p:sp>
      <p:pic>
        <p:nvPicPr>
          <p:cNvPr id="6" name="Picture 11" descr="EBSCO logo.png">
            <a:extLst>
              <a:ext uri="{FF2B5EF4-FFF2-40B4-BE49-F238E27FC236}">
                <a16:creationId xmlns:a16="http://schemas.microsoft.com/office/drawing/2014/main" id="{960CD412-1541-4A4B-9263-4ED3D124A4C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145617" y="6096000"/>
            <a:ext cx="193040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Hexagon 12">
            <a:extLst>
              <a:ext uri="{FF2B5EF4-FFF2-40B4-BE49-F238E27FC236}">
                <a16:creationId xmlns:a16="http://schemas.microsoft.com/office/drawing/2014/main" id="{832C57E3-E21D-4BCF-83CB-79FCF2151B68}"/>
              </a:ext>
            </a:extLst>
          </p:cNvPr>
          <p:cNvSpPr>
            <a:spLocks noChangeArrowheads="1"/>
          </p:cNvSpPr>
          <p:nvPr userDrawn="1"/>
        </p:nvSpPr>
        <p:spPr bwMode="auto">
          <a:xfrm>
            <a:off x="1790701" y="1647825"/>
            <a:ext cx="1096433" cy="823913"/>
          </a:xfrm>
          <a:prstGeom prst="hexagon">
            <a:avLst>
              <a:gd name="adj" fmla="val 25000"/>
              <a:gd name="vf" fmla="val 115470"/>
            </a:avLst>
          </a:prstGeom>
          <a:solidFill>
            <a:srgbClr val="FFFFFF">
              <a:alpha val="49019"/>
            </a:srgbClr>
          </a:solidFill>
          <a:ln>
            <a:noFill/>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eaLnBrk="1" hangingPunct="1">
              <a:defRPr/>
            </a:pPr>
            <a:endParaRPr lang="en-US" altLang="zh-CN" sz="1800" baseline="0">
              <a:solidFill>
                <a:srgbClr val="FFFFFF"/>
              </a:solidFill>
              <a:latin typeface="Calibri" pitchFamily="34" charset="0"/>
              <a:ea typeface="宋体" pitchFamily="2" charset="-122"/>
              <a:cs typeface="+mn-cs"/>
            </a:endParaRPr>
          </a:p>
        </p:txBody>
      </p:sp>
      <p:sp>
        <p:nvSpPr>
          <p:cNvPr id="8" name="Hexagon 13">
            <a:extLst>
              <a:ext uri="{FF2B5EF4-FFF2-40B4-BE49-F238E27FC236}">
                <a16:creationId xmlns:a16="http://schemas.microsoft.com/office/drawing/2014/main" id="{6D6FE64F-9831-4B32-B991-5D4D2646DBF4}"/>
              </a:ext>
            </a:extLst>
          </p:cNvPr>
          <p:cNvSpPr>
            <a:spLocks noChangeArrowheads="1"/>
          </p:cNvSpPr>
          <p:nvPr userDrawn="1"/>
        </p:nvSpPr>
        <p:spPr bwMode="auto">
          <a:xfrm>
            <a:off x="1784351" y="817564"/>
            <a:ext cx="1098549" cy="822325"/>
          </a:xfrm>
          <a:prstGeom prst="hexagon">
            <a:avLst>
              <a:gd name="adj" fmla="val 25048"/>
              <a:gd name="vf" fmla="val 115470"/>
            </a:avLst>
          </a:prstGeom>
          <a:solidFill>
            <a:srgbClr val="FFFFFF">
              <a:alpha val="49019"/>
            </a:srgbClr>
          </a:solidFill>
          <a:ln>
            <a:noFill/>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eaLnBrk="1" hangingPunct="1">
              <a:defRPr/>
            </a:pPr>
            <a:endParaRPr lang="en-US" altLang="zh-CN" sz="1800" baseline="0">
              <a:solidFill>
                <a:srgbClr val="FFFFFF"/>
              </a:solidFill>
              <a:latin typeface="Calibri" pitchFamily="34" charset="0"/>
              <a:ea typeface="宋体" pitchFamily="2" charset="-122"/>
              <a:cs typeface="+mn-cs"/>
            </a:endParaRPr>
          </a:p>
        </p:txBody>
      </p:sp>
      <p:sp>
        <p:nvSpPr>
          <p:cNvPr id="9" name="Hexagon 14">
            <a:extLst>
              <a:ext uri="{FF2B5EF4-FFF2-40B4-BE49-F238E27FC236}">
                <a16:creationId xmlns:a16="http://schemas.microsoft.com/office/drawing/2014/main" id="{4FF718F2-87B3-48DD-8E28-8BD257A70FF5}"/>
              </a:ext>
            </a:extLst>
          </p:cNvPr>
          <p:cNvSpPr>
            <a:spLocks noChangeArrowheads="1"/>
          </p:cNvSpPr>
          <p:nvPr userDrawn="1"/>
        </p:nvSpPr>
        <p:spPr bwMode="auto">
          <a:xfrm>
            <a:off x="2660652" y="1220789"/>
            <a:ext cx="1096433" cy="822325"/>
          </a:xfrm>
          <a:prstGeom prst="hexagon">
            <a:avLst>
              <a:gd name="adj" fmla="val 25000"/>
              <a:gd name="vf" fmla="val 115470"/>
            </a:avLst>
          </a:prstGeom>
          <a:solidFill>
            <a:srgbClr val="FFFFFF">
              <a:alpha val="49019"/>
            </a:srgbClr>
          </a:solidFill>
          <a:ln>
            <a:noFill/>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eaLnBrk="1" hangingPunct="1">
              <a:defRPr/>
            </a:pPr>
            <a:endParaRPr lang="en-US" altLang="zh-CN" sz="1800" baseline="0">
              <a:solidFill>
                <a:srgbClr val="FFFFFF"/>
              </a:solidFill>
              <a:latin typeface="Calibri" pitchFamily="34" charset="0"/>
              <a:ea typeface="宋体" pitchFamily="2" charset="-122"/>
              <a:cs typeface="+mn-cs"/>
            </a:endParaRPr>
          </a:p>
        </p:txBody>
      </p:sp>
      <p:sp>
        <p:nvSpPr>
          <p:cNvPr id="2" name="Title 1"/>
          <p:cNvSpPr>
            <a:spLocks noGrp="1"/>
          </p:cNvSpPr>
          <p:nvPr>
            <p:ph type="ctrTitle"/>
          </p:nvPr>
        </p:nvSpPr>
        <p:spPr>
          <a:xfrm>
            <a:off x="0" y="2667001"/>
            <a:ext cx="12192000" cy="784225"/>
          </a:xfrm>
        </p:spPr>
        <p:txBody>
          <a:bodyPr/>
          <a:lstStyle>
            <a:lvl1pPr>
              <a:defRPr sz="4800"/>
            </a:lvl1pPr>
          </a:lstStyle>
          <a:p>
            <a:r>
              <a:rPr lang="en-US" dirty="0"/>
              <a:t>Click to edit Master title style</a:t>
            </a:r>
          </a:p>
        </p:txBody>
      </p:sp>
    </p:spTree>
    <p:extLst>
      <p:ext uri="{BB962C8B-B14F-4D97-AF65-F5344CB8AC3E}">
        <p14:creationId xmlns:p14="http://schemas.microsoft.com/office/powerpoint/2010/main" val="767643310"/>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5" descr="Screen shot 2013-02-04 at 12.56.36 PM.png">
            <a:extLst>
              <a:ext uri="{FF2B5EF4-FFF2-40B4-BE49-F238E27FC236}">
                <a16:creationId xmlns:a16="http://schemas.microsoft.com/office/drawing/2014/main" id="{BFFF118D-91A4-4AA6-946B-1BE10FFDF4EC}"/>
              </a:ext>
            </a:extLst>
          </p:cNvPr>
          <p:cNvPicPr>
            <a:picLocks noChangeAspect="1"/>
          </p:cNvPicPr>
          <p:nvPr userDrawn="1"/>
        </p:nvPicPr>
        <p:blipFill>
          <a:blip r:embed="rId2">
            <a:extLst>
              <a:ext uri="{28A0092B-C50C-407E-A947-70E740481C1C}">
                <a14:useLocalDpi xmlns:a14="http://schemas.microsoft.com/office/drawing/2010/main" val="0"/>
              </a:ext>
            </a:extLst>
          </a:blip>
          <a:srcRect l="7448" r="8180" b="40030"/>
          <a:stretch>
            <a:fillRect/>
          </a:stretch>
        </p:blipFill>
        <p:spPr bwMode="auto">
          <a:xfrm>
            <a:off x="0" y="6270625"/>
            <a:ext cx="12192000"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EBSCO_PMS294.png">
            <a:extLst>
              <a:ext uri="{FF2B5EF4-FFF2-40B4-BE49-F238E27FC236}">
                <a16:creationId xmlns:a16="http://schemas.microsoft.com/office/drawing/2014/main" id="{D06767F6-CAE3-46CB-9442-E4EA0747B44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34951" y="6513513"/>
            <a:ext cx="844549"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10">
            <a:extLst>
              <a:ext uri="{FF2B5EF4-FFF2-40B4-BE49-F238E27FC236}">
                <a16:creationId xmlns:a16="http://schemas.microsoft.com/office/drawing/2014/main" id="{0EB2F877-335C-4CD9-863B-A91EB0BCA502}"/>
              </a:ext>
            </a:extLst>
          </p:cNvPr>
          <p:cNvSpPr txBox="1">
            <a:spLocks noChangeArrowheads="1"/>
          </p:cNvSpPr>
          <p:nvPr userDrawn="1"/>
        </p:nvSpPr>
        <p:spPr bwMode="auto">
          <a:xfrm>
            <a:off x="1079500" y="6470651"/>
            <a:ext cx="1200585" cy="276999"/>
          </a:xfrm>
          <a:prstGeom prst="rect">
            <a:avLst/>
          </a:prstGeom>
          <a:noFill/>
          <a:ln>
            <a:noFill/>
          </a:ln>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eaLnBrk="1" hangingPunct="1">
              <a:defRPr/>
            </a:pPr>
            <a:r>
              <a:rPr lang="en-US" altLang="zh-CN" sz="1200" baseline="0">
                <a:solidFill>
                  <a:srgbClr val="376092"/>
                </a:solidFill>
                <a:ea typeface="宋体" pitchFamily="2" charset="-122"/>
                <a:cs typeface="+mn-cs"/>
              </a:rPr>
              <a:t>www.ebsco.com</a:t>
            </a:r>
          </a:p>
        </p:txBody>
      </p:sp>
      <p:sp>
        <p:nvSpPr>
          <p:cNvPr id="2" name="Title 1"/>
          <p:cNvSpPr>
            <a:spLocks noGrp="1"/>
          </p:cNvSpPr>
          <p:nvPr>
            <p:ph type="title"/>
          </p:nvPr>
        </p:nvSpPr>
        <p:spPr>
          <a:xfrm>
            <a:off x="0" y="914400"/>
            <a:ext cx="12192000" cy="762000"/>
          </a:xfrm>
        </p:spPr>
        <p:txBody>
          <a:bodyPr/>
          <a:lstStyle/>
          <a:p>
            <a:r>
              <a:rPr lang="en-US" dirty="0"/>
              <a:t>Click to edit Master title style</a:t>
            </a:r>
          </a:p>
        </p:txBody>
      </p:sp>
      <p:sp>
        <p:nvSpPr>
          <p:cNvPr id="3" name="Content Placeholder 2"/>
          <p:cNvSpPr>
            <a:spLocks noGrp="1"/>
          </p:cNvSpPr>
          <p:nvPr>
            <p:ph idx="1"/>
          </p:nvPr>
        </p:nvSpPr>
        <p:spPr>
          <a:xfrm>
            <a:off x="609600" y="1828801"/>
            <a:ext cx="10972800" cy="4525963"/>
          </a:xfrm>
          <a:prstGeom prst="rect">
            <a:avLst/>
          </a:prstGeom>
        </p:spPr>
        <p:txBody>
          <a:bodyPr/>
          <a:lstStyle>
            <a:lvl1pPr marL="282575" indent="-282575">
              <a:defRPr>
                <a:latin typeface="Georgia" pitchFamily="18" charset="0"/>
              </a:defRPr>
            </a:lvl1pPr>
            <a:lvl2pPr>
              <a:defRPr>
                <a:latin typeface="Georgia" pitchFamily="18" charset="0"/>
              </a:defRPr>
            </a:lvl2pPr>
            <a:lvl3pPr>
              <a:defRPr>
                <a:latin typeface="Georgia" pitchFamily="18" charset="0"/>
              </a:defRPr>
            </a:lvl3pPr>
            <a:lvl4pPr>
              <a:defRPr>
                <a:latin typeface="Georgia" pitchFamily="18" charset="0"/>
              </a:defRPr>
            </a:lvl4pPr>
            <a:lvl5pPr>
              <a:defRPr>
                <a:latin typeface="Georgia"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92374482"/>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2" name="Picture 5" descr="AcadSearch_generic.png">
            <a:extLst>
              <a:ext uri="{FF2B5EF4-FFF2-40B4-BE49-F238E27FC236}">
                <a16:creationId xmlns:a16="http://schemas.microsoft.com/office/drawing/2014/main" id="{26149AD4-EC03-479D-87AC-974604326A10}"/>
              </a:ext>
            </a:extLst>
          </p:cNvPr>
          <p:cNvPicPr>
            <a:picLocks noChangeAspect="1"/>
          </p:cNvPicPr>
          <p:nvPr userDrawn="1"/>
        </p:nvPicPr>
        <p:blipFill>
          <a:blip r:embed="rId2">
            <a:extLst>
              <a:ext uri="{28A0092B-C50C-407E-A947-70E740481C1C}">
                <a14:useLocalDpi xmlns:a14="http://schemas.microsoft.com/office/drawing/2010/main" val="0"/>
              </a:ext>
            </a:extLst>
          </a:blip>
          <a:srcRect t="13461"/>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9363823"/>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517048"/>
            <a:ext cx="10515600" cy="1997555"/>
          </a:xfrm>
        </p:spPr>
        <p:txBody>
          <a:bodyPr anchor="b"/>
          <a:lstStyle>
            <a:lvl1pPr algn="ctr">
              <a:defRPr sz="2700"/>
            </a:lvl1pPr>
          </a:lstStyle>
          <a:p>
            <a:r>
              <a:rPr lang="en-US" dirty="0"/>
              <a:t>Click to edit Master title style</a:t>
            </a:r>
          </a:p>
        </p:txBody>
      </p:sp>
    </p:spTree>
    <p:extLst>
      <p:ext uri="{BB962C8B-B14F-4D97-AF65-F5344CB8AC3E}">
        <p14:creationId xmlns:p14="http://schemas.microsoft.com/office/powerpoint/2010/main" val="1319374583"/>
      </p:ext>
    </p:extLst>
  </p:cSld>
  <p:clrMapOvr>
    <a:masterClrMapping/>
  </p:clrMapOvr>
  <p:transition spd="med">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3375"/>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zh-CN" altLang="en-US"/>
              <a:t>单击以编辑母版副标题样式</a:t>
            </a:r>
          </a:p>
        </p:txBody>
      </p:sp>
      <p:sp>
        <p:nvSpPr>
          <p:cNvPr id="4" name="日期占位符 3">
            <a:extLst>
              <a:ext uri="{FF2B5EF4-FFF2-40B4-BE49-F238E27FC236}">
                <a16:creationId xmlns:a16="http://schemas.microsoft.com/office/drawing/2014/main" id="{3DC9AF3D-FB39-4EF1-B118-1E84AC573E92}"/>
              </a:ext>
            </a:extLst>
          </p:cNvPr>
          <p:cNvSpPr>
            <a:spLocks noGrp="1"/>
          </p:cNvSpPr>
          <p:nvPr>
            <p:ph type="dt" sz="half" idx="10"/>
          </p:nvPr>
        </p:nvSpPr>
        <p:spPr>
          <a:xfrm>
            <a:off x="0" y="0"/>
            <a:ext cx="0" cy="0"/>
          </a:xfrm>
        </p:spPr>
        <p:txBody>
          <a:bodyPr vert="horz" wrap="square" lIns="91440" tIns="45720" rIns="91440" bIns="45720" numCol="1" anchor="t" anchorCtr="0" compatLnSpc="1">
            <a:prstTxWarp prst="textNoShape">
              <a:avLst/>
            </a:prstTxWarp>
          </a:bodyPr>
          <a:lstStyle>
            <a:lvl1pPr eaLnBrk="1" hangingPunct="1">
              <a:defRPr>
                <a:ea typeface="宋体" panose="02010600030101010101" pitchFamily="2" charset="-122"/>
              </a:defRPr>
            </a:lvl1pPr>
          </a:lstStyle>
          <a:p>
            <a:pPr>
              <a:defRPr/>
            </a:pPr>
            <a:fld id="{32128AE6-C5E9-49AD-83A9-30548BC45051}" type="datetimeFigureOut">
              <a:rPr lang="zh-CN" altLang="en-US"/>
              <a:pPr>
                <a:defRPr/>
              </a:pPr>
              <a:t>2021/9/7</a:t>
            </a:fld>
            <a:endParaRPr lang="zh-CN" altLang="en-US"/>
          </a:p>
        </p:txBody>
      </p:sp>
      <p:sp>
        <p:nvSpPr>
          <p:cNvPr id="5" name="页脚占位符 4">
            <a:extLst>
              <a:ext uri="{FF2B5EF4-FFF2-40B4-BE49-F238E27FC236}">
                <a16:creationId xmlns:a16="http://schemas.microsoft.com/office/drawing/2014/main" id="{D5456A6E-2B38-4682-89BF-6562C1ECAAA9}"/>
              </a:ext>
            </a:extLst>
          </p:cNvPr>
          <p:cNvSpPr>
            <a:spLocks noGrp="1"/>
          </p:cNvSpPr>
          <p:nvPr>
            <p:ph type="ftr" sz="quarter" idx="11"/>
          </p:nvPr>
        </p:nvSpPr>
        <p:spPr>
          <a:xfrm>
            <a:off x="0" y="0"/>
            <a:ext cx="0" cy="0"/>
          </a:xfrm>
        </p:spPr>
        <p:txBody>
          <a:bodyPr vert="horz" wrap="square" lIns="91440" tIns="45720" rIns="91440" bIns="45720" numCol="1" anchor="t" anchorCtr="0" compatLnSpc="1">
            <a:prstTxWarp prst="textNoShape">
              <a:avLst/>
            </a:prstTxWarp>
          </a:bodyPr>
          <a:lstStyle>
            <a:lvl1pPr eaLnBrk="1" hangingPunct="1">
              <a:defRPr>
                <a:ea typeface="宋体" panose="02010600030101010101" pitchFamily="2" charset="-122"/>
              </a:defRPr>
            </a:lvl1pPr>
          </a:lstStyle>
          <a:p>
            <a:pPr>
              <a:defRPr/>
            </a:pPr>
            <a:endParaRPr lang="zh-CN" altLang="en-US"/>
          </a:p>
        </p:txBody>
      </p:sp>
      <p:sp>
        <p:nvSpPr>
          <p:cNvPr id="6" name="灯片编号占位符 5">
            <a:extLst>
              <a:ext uri="{FF2B5EF4-FFF2-40B4-BE49-F238E27FC236}">
                <a16:creationId xmlns:a16="http://schemas.microsoft.com/office/drawing/2014/main" id="{A7FC225B-FD70-43E4-A235-A047AB9D1C10}"/>
              </a:ext>
            </a:extLst>
          </p:cNvPr>
          <p:cNvSpPr>
            <a:spLocks noGrp="1"/>
          </p:cNvSpPr>
          <p:nvPr>
            <p:ph type="sldNum" sz="quarter" idx="12"/>
          </p:nvPr>
        </p:nvSpPr>
        <p:spPr>
          <a:xfrm>
            <a:off x="0" y="0"/>
            <a:ext cx="0" cy="0"/>
          </a:xfrm>
        </p:spPr>
        <p:txBody>
          <a:bodyPr vert="horz" wrap="square" lIns="91440" tIns="45720" rIns="91440" bIns="45720" numCol="1" anchor="t" anchorCtr="0" compatLnSpc="1">
            <a:prstTxWarp prst="textNoShape">
              <a:avLst/>
            </a:prstTxWarp>
          </a:bodyPr>
          <a:lstStyle>
            <a:lvl1pPr eaLnBrk="1" hangingPunct="1">
              <a:defRPr>
                <a:ea typeface="宋体" panose="02010600030101010101" pitchFamily="2" charset="-122"/>
              </a:defRPr>
            </a:lvl1pPr>
          </a:lstStyle>
          <a:p>
            <a:pPr>
              <a:defRPr/>
            </a:pPr>
            <a:fld id="{266BA0A7-B6F1-400B-93F6-AA1CCC2A2D0D}" type="slidenum">
              <a:rPr lang="zh-CN" altLang="en-US"/>
              <a:pPr>
                <a:defRPr/>
              </a:pPr>
              <a:t>‹#›</a:t>
            </a:fld>
            <a:endParaRPr lang="zh-CN" altLang="en-US"/>
          </a:p>
        </p:txBody>
      </p:sp>
    </p:spTree>
    <p:extLst>
      <p:ext uri="{BB962C8B-B14F-4D97-AF65-F5344CB8AC3E}">
        <p14:creationId xmlns:p14="http://schemas.microsoft.com/office/powerpoint/2010/main" val="121047247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3" name="Rectangle 2">
            <a:hlinkClick r:id="rId2" action="ppaction://hlinksldjump"/>
            <a:extLst>
              <a:ext uri="{FF2B5EF4-FFF2-40B4-BE49-F238E27FC236}">
                <a16:creationId xmlns:a16="http://schemas.microsoft.com/office/drawing/2014/main" id="{B6952BE1-AFB2-4473-8E6F-B262A45C21BA}"/>
              </a:ext>
            </a:extLst>
          </p:cNvPr>
          <p:cNvSpPr/>
          <p:nvPr userDrawn="1"/>
        </p:nvSpPr>
        <p:spPr>
          <a:xfrm>
            <a:off x="203200" y="6172200"/>
            <a:ext cx="3860800" cy="4572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baseline="-25000">
                <a:solidFill>
                  <a:schemeClr val="tx1"/>
                </a:solidFill>
                <a:latin typeface="Times New Roman" panose="02020603050405020304" pitchFamily="18" charset="0"/>
                <a:cs typeface="Arial" panose="020B0604020202020204" pitchFamily="34" charset="0"/>
              </a:defRPr>
            </a:lvl1pPr>
            <a:lvl2pPr marL="742950" indent="-285750">
              <a:defRPr sz="2400" baseline="-25000">
                <a:solidFill>
                  <a:schemeClr val="tx1"/>
                </a:solidFill>
                <a:latin typeface="Times New Roman" panose="02020603050405020304" pitchFamily="18" charset="0"/>
                <a:cs typeface="Arial" panose="020B0604020202020204" pitchFamily="34" charset="0"/>
              </a:defRPr>
            </a:lvl2pPr>
            <a:lvl3pPr marL="1143000" indent="-228600">
              <a:defRPr sz="2400" baseline="-25000">
                <a:solidFill>
                  <a:schemeClr val="tx1"/>
                </a:solidFill>
                <a:latin typeface="Times New Roman" panose="02020603050405020304" pitchFamily="18" charset="0"/>
                <a:cs typeface="Arial" panose="020B0604020202020204" pitchFamily="34" charset="0"/>
              </a:defRPr>
            </a:lvl3pPr>
            <a:lvl4pPr marL="1600200" indent="-228600">
              <a:defRPr sz="2400" baseline="-25000">
                <a:solidFill>
                  <a:schemeClr val="tx1"/>
                </a:solidFill>
                <a:latin typeface="Times New Roman" panose="02020603050405020304" pitchFamily="18" charset="0"/>
                <a:cs typeface="Arial" panose="020B0604020202020204" pitchFamily="34" charset="0"/>
              </a:defRPr>
            </a:lvl4pPr>
            <a:lvl5pPr marL="2057400" indent="-228600">
              <a:defRPr sz="2400" baseline="-25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baseline="-25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baseline="-25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baseline="-25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baseline="-25000">
                <a:solidFill>
                  <a:schemeClr val="tx1"/>
                </a:solidFill>
                <a:latin typeface="Times New Roman" panose="02020603050405020304" pitchFamily="18" charset="0"/>
                <a:cs typeface="Arial" panose="020B0604020202020204" pitchFamily="34" charset="0"/>
              </a:defRPr>
            </a:lvl9pPr>
          </a:lstStyle>
          <a:p>
            <a:pPr algn="ctr" eaLnBrk="1" hangingPunct="1">
              <a:defRPr/>
            </a:pPr>
            <a:endParaRPr lang="en-US" altLang="zh-CN" sz="2400">
              <a:solidFill>
                <a:srgbClr val="FFFFFF"/>
              </a:solidFill>
              <a:ea typeface="宋体" panose="02010600030101010101" pitchFamily="2" charset="-122"/>
            </a:endParaRPr>
          </a:p>
        </p:txBody>
      </p:sp>
      <p:sp>
        <p:nvSpPr>
          <p:cNvPr id="2" name="Title 1"/>
          <p:cNvSpPr>
            <a:spLocks noGrp="1"/>
          </p:cNvSpPr>
          <p:nvPr>
            <p:ph type="title"/>
          </p:nvPr>
        </p:nvSpPr>
        <p:spPr>
          <a:xfrm>
            <a:off x="609600" y="76200"/>
            <a:ext cx="10972800" cy="1143000"/>
          </a:xfrm>
        </p:spPr>
        <p:txBody>
          <a:bodyPr>
            <a:noAutofit/>
          </a:bodyPr>
          <a:lstStyle>
            <a:lvl1pPr>
              <a:defRPr>
                <a:solidFill>
                  <a:srgbClr val="447CA2"/>
                </a:solidFill>
                <a:latin typeface="Georgia" pitchFamily="18" charset="0"/>
              </a:defRPr>
            </a:lvl1pPr>
          </a:lstStyle>
          <a:p>
            <a:r>
              <a:rPr lang="en-US" dirty="0"/>
              <a:t>Click to edit Master title style</a:t>
            </a:r>
          </a:p>
        </p:txBody>
      </p:sp>
    </p:spTree>
    <p:extLst>
      <p:ext uri="{BB962C8B-B14F-4D97-AF65-F5344CB8AC3E}">
        <p14:creationId xmlns:p14="http://schemas.microsoft.com/office/powerpoint/2010/main" val="3571972634"/>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12CBA83-ED2E-4950-9224-3312C3FC7992}"/>
              </a:ext>
            </a:extLst>
          </p:cNvPr>
          <p:cNvSpPr>
            <a:spLocks noChangeArrowheads="1"/>
          </p:cNvSpPr>
          <p:nvPr userDrawn="1"/>
        </p:nvSpPr>
        <p:spPr bwMode="auto">
          <a:xfrm>
            <a:off x="-31750" y="-60325"/>
            <a:ext cx="12223751" cy="6918325"/>
          </a:xfrm>
          <a:prstGeom prst="rect">
            <a:avLst/>
          </a:prstGeom>
          <a:gradFill rotWithShape="1">
            <a:gsLst>
              <a:gs pos="0">
                <a:srgbClr val="FFFFFF"/>
              </a:gs>
              <a:gs pos="63000">
                <a:srgbClr val="FFFFFF"/>
              </a:gs>
              <a:gs pos="100000">
                <a:srgbClr val="DCE6F2"/>
              </a:gs>
            </a:gsLst>
            <a:lin ang="15240000"/>
          </a:gradFill>
          <a:ln>
            <a:noFill/>
          </a:ln>
        </p:spPr>
        <p:txBody>
          <a:bodyPr/>
          <a:lstStyle>
            <a:lvl1pPr eaLnBrk="0" hangingPunct="0">
              <a:defRPr>
                <a:solidFill>
                  <a:schemeClr val="tx1"/>
                </a:solidFill>
                <a:latin typeface="Times New Roman" pitchFamily="18" charset="0"/>
                <a:ea typeface="宋体" pitchFamily="2" charset="-122"/>
              </a:defRPr>
            </a:lvl1pPr>
            <a:lvl2pPr marL="742950" indent="-285750" eaLnBrk="0" hangingPunct="0">
              <a:defRPr>
                <a:solidFill>
                  <a:schemeClr val="tx1"/>
                </a:solidFill>
                <a:latin typeface="Times New Roman" pitchFamily="18" charset="0"/>
                <a:ea typeface="宋体" pitchFamily="2" charset="-122"/>
              </a:defRPr>
            </a:lvl2pPr>
            <a:lvl3pPr marL="1143000" indent="-228600" eaLnBrk="0" hangingPunct="0">
              <a:defRPr>
                <a:solidFill>
                  <a:schemeClr val="tx1"/>
                </a:solidFill>
                <a:latin typeface="Times New Roman" pitchFamily="18" charset="0"/>
                <a:ea typeface="宋体" pitchFamily="2" charset="-122"/>
              </a:defRPr>
            </a:lvl3pPr>
            <a:lvl4pPr marL="1600200" indent="-228600" eaLnBrk="0" hangingPunct="0">
              <a:defRPr>
                <a:solidFill>
                  <a:schemeClr val="tx1"/>
                </a:solidFill>
                <a:latin typeface="Times New Roman" pitchFamily="18" charset="0"/>
                <a:ea typeface="宋体" pitchFamily="2" charset="-122"/>
              </a:defRPr>
            </a:lvl4pPr>
            <a:lvl5pPr marL="2057400" indent="-228600" eaLnBrk="0" hangingPunct="0">
              <a:defRPr>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a:solidFill>
                  <a:schemeClr val="tx1"/>
                </a:solidFill>
                <a:latin typeface="Times New Roman" pitchFamily="18" charset="0"/>
                <a:ea typeface="宋体" pitchFamily="2" charset="-122"/>
              </a:defRPr>
            </a:lvl9pPr>
          </a:lstStyle>
          <a:p>
            <a:pPr defTabSz="514350" eaLnBrk="1" hangingPunct="1">
              <a:defRPr/>
            </a:pPr>
            <a:endParaRPr lang="zh-CN" altLang="en-US" sz="1013" baseline="0">
              <a:solidFill>
                <a:srgbClr val="000000"/>
              </a:solidFill>
              <a:cs typeface="+mn-cs"/>
            </a:endParaRPr>
          </a:p>
        </p:txBody>
      </p:sp>
      <p:sp>
        <p:nvSpPr>
          <p:cNvPr id="4" name="Hexagon 9">
            <a:extLst>
              <a:ext uri="{FF2B5EF4-FFF2-40B4-BE49-F238E27FC236}">
                <a16:creationId xmlns:a16="http://schemas.microsoft.com/office/drawing/2014/main" id="{5AED4F10-8FF5-4D7D-AA30-F4626EC61B32}"/>
              </a:ext>
            </a:extLst>
          </p:cNvPr>
          <p:cNvSpPr>
            <a:spLocks noChangeArrowheads="1"/>
          </p:cNvSpPr>
          <p:nvPr userDrawn="1"/>
        </p:nvSpPr>
        <p:spPr bwMode="auto">
          <a:xfrm>
            <a:off x="57152" y="1657351"/>
            <a:ext cx="1096433" cy="822325"/>
          </a:xfrm>
          <a:prstGeom prst="hexagon">
            <a:avLst>
              <a:gd name="adj" fmla="val 25000"/>
              <a:gd name="vf" fmla="val 115470"/>
            </a:avLst>
          </a:prstGeom>
          <a:solidFill>
            <a:srgbClr val="FFFFFF">
              <a:alpha val="49019"/>
            </a:srgbClr>
          </a:solidFill>
          <a:ln>
            <a:noFill/>
          </a:ln>
        </p:spPr>
        <p:txBody>
          <a:bodyPr/>
          <a:lstStyle>
            <a:lvl1pPr eaLnBrk="0" hangingPunct="0">
              <a:defRPr>
                <a:solidFill>
                  <a:schemeClr val="tx1"/>
                </a:solidFill>
                <a:latin typeface="Times New Roman" pitchFamily="18" charset="0"/>
                <a:ea typeface="宋体" pitchFamily="2" charset="-122"/>
              </a:defRPr>
            </a:lvl1pPr>
            <a:lvl2pPr marL="742950" indent="-285750" eaLnBrk="0" hangingPunct="0">
              <a:defRPr>
                <a:solidFill>
                  <a:schemeClr val="tx1"/>
                </a:solidFill>
                <a:latin typeface="Times New Roman" pitchFamily="18" charset="0"/>
                <a:ea typeface="宋体" pitchFamily="2" charset="-122"/>
              </a:defRPr>
            </a:lvl2pPr>
            <a:lvl3pPr marL="1143000" indent="-228600" eaLnBrk="0" hangingPunct="0">
              <a:defRPr>
                <a:solidFill>
                  <a:schemeClr val="tx1"/>
                </a:solidFill>
                <a:latin typeface="Times New Roman" pitchFamily="18" charset="0"/>
                <a:ea typeface="宋体" pitchFamily="2" charset="-122"/>
              </a:defRPr>
            </a:lvl3pPr>
            <a:lvl4pPr marL="1600200" indent="-228600" eaLnBrk="0" hangingPunct="0">
              <a:defRPr>
                <a:solidFill>
                  <a:schemeClr val="tx1"/>
                </a:solidFill>
                <a:latin typeface="Times New Roman" pitchFamily="18" charset="0"/>
                <a:ea typeface="宋体" pitchFamily="2" charset="-122"/>
              </a:defRPr>
            </a:lvl4pPr>
            <a:lvl5pPr marL="2057400" indent="-228600" eaLnBrk="0" hangingPunct="0">
              <a:defRPr>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a:solidFill>
                  <a:schemeClr val="tx1"/>
                </a:solidFill>
                <a:latin typeface="Times New Roman" pitchFamily="18" charset="0"/>
                <a:ea typeface="宋体" pitchFamily="2" charset="-122"/>
              </a:defRPr>
            </a:lvl9pPr>
          </a:lstStyle>
          <a:p>
            <a:pPr defTabSz="514350" eaLnBrk="1" hangingPunct="1">
              <a:defRPr/>
            </a:pPr>
            <a:endParaRPr lang="zh-CN" altLang="en-US" sz="1013" baseline="0">
              <a:solidFill>
                <a:srgbClr val="000000"/>
              </a:solidFill>
              <a:cs typeface="+mn-cs"/>
            </a:endParaRPr>
          </a:p>
        </p:txBody>
      </p:sp>
      <p:sp>
        <p:nvSpPr>
          <p:cNvPr id="5" name="Hexagon 10">
            <a:extLst>
              <a:ext uri="{FF2B5EF4-FFF2-40B4-BE49-F238E27FC236}">
                <a16:creationId xmlns:a16="http://schemas.microsoft.com/office/drawing/2014/main" id="{58DE2CC2-B6AC-4F0F-8E9C-AA46D4B17921}"/>
              </a:ext>
            </a:extLst>
          </p:cNvPr>
          <p:cNvSpPr>
            <a:spLocks noChangeArrowheads="1"/>
          </p:cNvSpPr>
          <p:nvPr userDrawn="1"/>
        </p:nvSpPr>
        <p:spPr bwMode="auto">
          <a:xfrm>
            <a:off x="920752" y="1236663"/>
            <a:ext cx="1096433" cy="823912"/>
          </a:xfrm>
          <a:prstGeom prst="hexagon">
            <a:avLst>
              <a:gd name="adj" fmla="val 25000"/>
              <a:gd name="vf" fmla="val 115470"/>
            </a:avLst>
          </a:prstGeom>
          <a:solidFill>
            <a:srgbClr val="FFFFFF">
              <a:alpha val="49019"/>
            </a:srgbClr>
          </a:solidFill>
          <a:ln>
            <a:noFill/>
          </a:ln>
        </p:spPr>
        <p:txBody>
          <a:bodyPr/>
          <a:lstStyle>
            <a:lvl1pPr eaLnBrk="0" hangingPunct="0">
              <a:defRPr>
                <a:solidFill>
                  <a:schemeClr val="tx1"/>
                </a:solidFill>
                <a:latin typeface="Times New Roman" pitchFamily="18" charset="0"/>
                <a:ea typeface="宋体" pitchFamily="2" charset="-122"/>
              </a:defRPr>
            </a:lvl1pPr>
            <a:lvl2pPr marL="742950" indent="-285750" eaLnBrk="0" hangingPunct="0">
              <a:defRPr>
                <a:solidFill>
                  <a:schemeClr val="tx1"/>
                </a:solidFill>
                <a:latin typeface="Times New Roman" pitchFamily="18" charset="0"/>
                <a:ea typeface="宋体" pitchFamily="2" charset="-122"/>
              </a:defRPr>
            </a:lvl2pPr>
            <a:lvl3pPr marL="1143000" indent="-228600" eaLnBrk="0" hangingPunct="0">
              <a:defRPr>
                <a:solidFill>
                  <a:schemeClr val="tx1"/>
                </a:solidFill>
                <a:latin typeface="Times New Roman" pitchFamily="18" charset="0"/>
                <a:ea typeface="宋体" pitchFamily="2" charset="-122"/>
              </a:defRPr>
            </a:lvl3pPr>
            <a:lvl4pPr marL="1600200" indent="-228600" eaLnBrk="0" hangingPunct="0">
              <a:defRPr>
                <a:solidFill>
                  <a:schemeClr val="tx1"/>
                </a:solidFill>
                <a:latin typeface="Times New Roman" pitchFamily="18" charset="0"/>
                <a:ea typeface="宋体" pitchFamily="2" charset="-122"/>
              </a:defRPr>
            </a:lvl4pPr>
            <a:lvl5pPr marL="2057400" indent="-228600" eaLnBrk="0" hangingPunct="0">
              <a:defRPr>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a:solidFill>
                  <a:schemeClr val="tx1"/>
                </a:solidFill>
                <a:latin typeface="Times New Roman" pitchFamily="18" charset="0"/>
                <a:ea typeface="宋体" pitchFamily="2" charset="-122"/>
              </a:defRPr>
            </a:lvl9pPr>
          </a:lstStyle>
          <a:p>
            <a:pPr defTabSz="514350" eaLnBrk="1" hangingPunct="1">
              <a:defRPr/>
            </a:pPr>
            <a:endParaRPr lang="zh-CN" altLang="en-US" sz="1013" baseline="0">
              <a:solidFill>
                <a:srgbClr val="000000"/>
              </a:solidFill>
              <a:cs typeface="+mn-cs"/>
            </a:endParaRPr>
          </a:p>
        </p:txBody>
      </p:sp>
      <p:pic>
        <p:nvPicPr>
          <p:cNvPr id="6" name="Picture 11" descr="EBSCO logo.png">
            <a:extLst>
              <a:ext uri="{FF2B5EF4-FFF2-40B4-BE49-F238E27FC236}">
                <a16:creationId xmlns:a16="http://schemas.microsoft.com/office/drawing/2014/main" id="{76D59839-7181-443D-B889-922593C21BC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145617" y="6096000"/>
            <a:ext cx="193040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Hexagon 12">
            <a:extLst>
              <a:ext uri="{FF2B5EF4-FFF2-40B4-BE49-F238E27FC236}">
                <a16:creationId xmlns:a16="http://schemas.microsoft.com/office/drawing/2014/main" id="{00888941-6673-4746-8596-66373B90E8C4}"/>
              </a:ext>
            </a:extLst>
          </p:cNvPr>
          <p:cNvSpPr>
            <a:spLocks noChangeArrowheads="1"/>
          </p:cNvSpPr>
          <p:nvPr userDrawn="1"/>
        </p:nvSpPr>
        <p:spPr bwMode="auto">
          <a:xfrm>
            <a:off x="1790701" y="1647825"/>
            <a:ext cx="1096433" cy="823913"/>
          </a:xfrm>
          <a:prstGeom prst="hexagon">
            <a:avLst>
              <a:gd name="adj" fmla="val 25000"/>
              <a:gd name="vf" fmla="val 115470"/>
            </a:avLst>
          </a:prstGeom>
          <a:solidFill>
            <a:srgbClr val="FFFFFF">
              <a:alpha val="49019"/>
            </a:srgbClr>
          </a:solidFill>
          <a:ln>
            <a:noFill/>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defTabSz="514350" eaLnBrk="1" hangingPunct="1">
              <a:defRPr/>
            </a:pPr>
            <a:endParaRPr lang="en-US" altLang="zh-CN" sz="1013" baseline="0">
              <a:solidFill>
                <a:srgbClr val="FFFFFF"/>
              </a:solidFill>
              <a:latin typeface="Calibri" pitchFamily="34" charset="0"/>
              <a:ea typeface="宋体" panose="02010600030101010101" pitchFamily="2" charset="-122"/>
              <a:cs typeface="+mn-cs"/>
            </a:endParaRPr>
          </a:p>
        </p:txBody>
      </p:sp>
      <p:sp>
        <p:nvSpPr>
          <p:cNvPr id="8" name="Hexagon 13">
            <a:extLst>
              <a:ext uri="{FF2B5EF4-FFF2-40B4-BE49-F238E27FC236}">
                <a16:creationId xmlns:a16="http://schemas.microsoft.com/office/drawing/2014/main" id="{2A1C2DFE-D47D-4913-AC08-5532534CA90A}"/>
              </a:ext>
            </a:extLst>
          </p:cNvPr>
          <p:cNvSpPr>
            <a:spLocks noChangeArrowheads="1"/>
          </p:cNvSpPr>
          <p:nvPr userDrawn="1"/>
        </p:nvSpPr>
        <p:spPr bwMode="auto">
          <a:xfrm>
            <a:off x="1784351" y="817564"/>
            <a:ext cx="1098549" cy="822325"/>
          </a:xfrm>
          <a:prstGeom prst="hexagon">
            <a:avLst>
              <a:gd name="adj" fmla="val 25048"/>
              <a:gd name="vf" fmla="val 115470"/>
            </a:avLst>
          </a:prstGeom>
          <a:solidFill>
            <a:srgbClr val="FFFFFF">
              <a:alpha val="49019"/>
            </a:srgbClr>
          </a:solidFill>
          <a:ln>
            <a:noFill/>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defTabSz="514350" eaLnBrk="1" hangingPunct="1">
              <a:defRPr/>
            </a:pPr>
            <a:endParaRPr lang="en-US" altLang="zh-CN" sz="1013" baseline="0">
              <a:solidFill>
                <a:srgbClr val="FFFFFF"/>
              </a:solidFill>
              <a:latin typeface="Calibri" pitchFamily="34" charset="0"/>
              <a:ea typeface="宋体" panose="02010600030101010101" pitchFamily="2" charset="-122"/>
              <a:cs typeface="+mn-cs"/>
            </a:endParaRPr>
          </a:p>
        </p:txBody>
      </p:sp>
      <p:sp>
        <p:nvSpPr>
          <p:cNvPr id="9" name="Hexagon 14">
            <a:extLst>
              <a:ext uri="{FF2B5EF4-FFF2-40B4-BE49-F238E27FC236}">
                <a16:creationId xmlns:a16="http://schemas.microsoft.com/office/drawing/2014/main" id="{C08B0A64-DDA5-4E5A-883F-7EC42E2DE679}"/>
              </a:ext>
            </a:extLst>
          </p:cNvPr>
          <p:cNvSpPr>
            <a:spLocks noChangeArrowheads="1"/>
          </p:cNvSpPr>
          <p:nvPr userDrawn="1"/>
        </p:nvSpPr>
        <p:spPr bwMode="auto">
          <a:xfrm>
            <a:off x="2660652" y="1220789"/>
            <a:ext cx="1096433" cy="822325"/>
          </a:xfrm>
          <a:prstGeom prst="hexagon">
            <a:avLst>
              <a:gd name="adj" fmla="val 25000"/>
              <a:gd name="vf" fmla="val 115470"/>
            </a:avLst>
          </a:prstGeom>
          <a:solidFill>
            <a:srgbClr val="FFFFFF">
              <a:alpha val="49019"/>
            </a:srgbClr>
          </a:solidFill>
          <a:ln>
            <a:noFill/>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defTabSz="514350" eaLnBrk="1" hangingPunct="1">
              <a:defRPr/>
            </a:pPr>
            <a:endParaRPr lang="en-US" altLang="zh-CN" sz="1013" baseline="0">
              <a:solidFill>
                <a:srgbClr val="FFFFFF"/>
              </a:solidFill>
              <a:latin typeface="Calibri" pitchFamily="34" charset="0"/>
              <a:ea typeface="宋体" panose="02010600030101010101" pitchFamily="2" charset="-122"/>
              <a:cs typeface="+mn-cs"/>
            </a:endParaRPr>
          </a:p>
        </p:txBody>
      </p:sp>
      <p:sp>
        <p:nvSpPr>
          <p:cNvPr id="2" name="Title 1"/>
          <p:cNvSpPr>
            <a:spLocks noGrp="1"/>
          </p:cNvSpPr>
          <p:nvPr>
            <p:ph type="ctrTitle"/>
          </p:nvPr>
        </p:nvSpPr>
        <p:spPr>
          <a:xfrm>
            <a:off x="0" y="2667005"/>
            <a:ext cx="12192000" cy="784225"/>
          </a:xfrm>
        </p:spPr>
        <p:txBody>
          <a:bodyPr/>
          <a:lstStyle>
            <a:lvl1pPr>
              <a:defRPr sz="2700"/>
            </a:lvl1pPr>
          </a:lstStyle>
          <a:p>
            <a:r>
              <a:rPr lang="en-US" dirty="0"/>
              <a:t>Click to edit Master title style</a:t>
            </a:r>
          </a:p>
        </p:txBody>
      </p:sp>
    </p:spTree>
    <p:extLst>
      <p:ext uri="{BB962C8B-B14F-4D97-AF65-F5344CB8AC3E}">
        <p14:creationId xmlns:p14="http://schemas.microsoft.com/office/powerpoint/2010/main" val="2367431192"/>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FFBB7-3E1E-4677-B7DC-140E973DB660}"/>
              </a:ext>
            </a:extLst>
          </p:cNvPr>
          <p:cNvSpPr>
            <a:spLocks noGrp="1"/>
          </p:cNvSpPr>
          <p:nvPr>
            <p:ph type="ctrTitle"/>
          </p:nvPr>
        </p:nvSpPr>
        <p:spPr>
          <a:xfrm>
            <a:off x="1524000" y="1122363"/>
            <a:ext cx="9144000" cy="2387600"/>
          </a:xfrm>
        </p:spPr>
        <p:txBody>
          <a:bodyPr anchor="b"/>
          <a:lstStyle>
            <a:lvl1pPr algn="ctr">
              <a:defRPr sz="4500"/>
            </a:lvl1pPr>
          </a:lstStyle>
          <a:p>
            <a:r>
              <a:rPr lang="en-US" altLang="zh-CN"/>
              <a:t>Click to edit Master title style</a:t>
            </a:r>
            <a:endParaRPr lang="zh-CN" altLang="en-US"/>
          </a:p>
        </p:txBody>
      </p:sp>
      <p:sp>
        <p:nvSpPr>
          <p:cNvPr id="3" name="Subtitle 2">
            <a:extLst>
              <a:ext uri="{FF2B5EF4-FFF2-40B4-BE49-F238E27FC236}">
                <a16:creationId xmlns:a16="http://schemas.microsoft.com/office/drawing/2014/main" id="{6A8D2F10-95C2-4B96-94EC-9AC99E003552}"/>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ltLang="zh-CN"/>
              <a:t>Click to edit Master subtitle style</a:t>
            </a:r>
            <a:endParaRPr lang="zh-CN" altLang="en-US"/>
          </a:p>
        </p:txBody>
      </p:sp>
      <p:sp>
        <p:nvSpPr>
          <p:cNvPr id="4" name="Date Placeholder 3">
            <a:extLst>
              <a:ext uri="{FF2B5EF4-FFF2-40B4-BE49-F238E27FC236}">
                <a16:creationId xmlns:a16="http://schemas.microsoft.com/office/drawing/2014/main" id="{6AD0E92C-D345-4203-BFA7-8606E7DBEF31}"/>
              </a:ext>
            </a:extLst>
          </p:cNvPr>
          <p:cNvSpPr>
            <a:spLocks noGrp="1"/>
          </p:cNvSpPr>
          <p:nvPr>
            <p:ph type="dt" sz="half" idx="10"/>
          </p:nvPr>
        </p:nvSpPr>
        <p:spPr/>
        <p:txBody>
          <a:bodyPr/>
          <a:lstStyle>
            <a:lvl1pPr>
              <a:defRPr/>
            </a:lvl1pPr>
          </a:lstStyle>
          <a:p>
            <a:pPr>
              <a:defRPr/>
            </a:pPr>
            <a:fld id="{39B39DC7-C231-467E-9570-ED9A58C8451C}" type="datetimeFigureOut">
              <a:rPr lang="zh-CN" altLang="en-US"/>
              <a:pPr>
                <a:defRPr/>
              </a:pPr>
              <a:t>2021/9/7</a:t>
            </a:fld>
            <a:endParaRPr lang="zh-CN" altLang="en-US"/>
          </a:p>
        </p:txBody>
      </p:sp>
      <p:sp>
        <p:nvSpPr>
          <p:cNvPr id="5" name="Footer Placeholder 4">
            <a:extLst>
              <a:ext uri="{FF2B5EF4-FFF2-40B4-BE49-F238E27FC236}">
                <a16:creationId xmlns:a16="http://schemas.microsoft.com/office/drawing/2014/main" id="{73F2BD2E-049E-47B5-B0F2-C0C100FB11A9}"/>
              </a:ext>
            </a:extLst>
          </p:cNvPr>
          <p:cNvSpPr>
            <a:spLocks noGrp="1"/>
          </p:cNvSpPr>
          <p:nvPr>
            <p:ph type="ftr" sz="quarter" idx="11"/>
          </p:nvPr>
        </p:nvSpPr>
        <p:spPr/>
        <p:txBody>
          <a:bodyPr/>
          <a:lstStyle>
            <a:lvl1pPr>
              <a:defRPr/>
            </a:lvl1pPr>
          </a:lstStyle>
          <a:p>
            <a:pPr>
              <a:defRPr/>
            </a:pPr>
            <a:endParaRPr lang="zh-CN" altLang="en-US"/>
          </a:p>
        </p:txBody>
      </p:sp>
      <p:sp>
        <p:nvSpPr>
          <p:cNvPr id="6" name="Slide Number Placeholder 5">
            <a:extLst>
              <a:ext uri="{FF2B5EF4-FFF2-40B4-BE49-F238E27FC236}">
                <a16:creationId xmlns:a16="http://schemas.microsoft.com/office/drawing/2014/main" id="{B97DC39D-9776-4ED0-9DE4-256ABCB10032}"/>
              </a:ext>
            </a:extLst>
          </p:cNvPr>
          <p:cNvSpPr>
            <a:spLocks noGrp="1"/>
          </p:cNvSpPr>
          <p:nvPr>
            <p:ph type="sldNum" sz="quarter" idx="12"/>
          </p:nvPr>
        </p:nvSpPr>
        <p:spPr/>
        <p:txBody>
          <a:bodyPr/>
          <a:lstStyle>
            <a:lvl1pPr>
              <a:defRPr/>
            </a:lvl1pPr>
          </a:lstStyle>
          <a:p>
            <a:pPr>
              <a:defRPr/>
            </a:pPr>
            <a:fld id="{701F37D9-31FC-499F-858F-B76F6CA47A00}" type="slidenum">
              <a:rPr lang="zh-CN" altLang="en-US"/>
              <a:pPr>
                <a:defRPr/>
              </a:pPr>
              <a:t>‹#›</a:t>
            </a:fld>
            <a:endParaRPr lang="zh-CN" altLang="en-US"/>
          </a:p>
        </p:txBody>
      </p:sp>
    </p:spTree>
    <p:extLst>
      <p:ext uri="{BB962C8B-B14F-4D97-AF65-F5344CB8AC3E}">
        <p14:creationId xmlns:p14="http://schemas.microsoft.com/office/powerpoint/2010/main" val="263835142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7ACC0-EDCE-4144-8E44-48282EB3B2FC}"/>
              </a:ext>
            </a:extLst>
          </p:cNvPr>
          <p:cNvSpPr>
            <a:spLocks noGrp="1"/>
          </p:cNvSpPr>
          <p:nvPr>
            <p:ph type="title"/>
          </p:nvPr>
        </p:nvSpPr>
        <p:spPr/>
        <p:txBody>
          <a:bodyPr/>
          <a:lstStyle/>
          <a:p>
            <a:r>
              <a:rPr lang="en-US" altLang="zh-CN"/>
              <a:t>Click to edit Master title style</a:t>
            </a:r>
            <a:endParaRPr lang="zh-CN" altLang="en-US"/>
          </a:p>
        </p:txBody>
      </p:sp>
      <p:sp>
        <p:nvSpPr>
          <p:cNvPr id="3" name="Content Placeholder 2">
            <a:extLst>
              <a:ext uri="{FF2B5EF4-FFF2-40B4-BE49-F238E27FC236}">
                <a16:creationId xmlns:a16="http://schemas.microsoft.com/office/drawing/2014/main" id="{CDCF83C6-1D09-4EDD-8843-69434E9AFB4A}"/>
              </a:ext>
            </a:extLst>
          </p:cNvPr>
          <p:cNvSpPr>
            <a:spLocks noGrp="1"/>
          </p:cNvSpPr>
          <p:nvPr>
            <p:ph idx="1"/>
          </p:nvPr>
        </p:nvSpPr>
        <p:spPr/>
        <p:txBody>
          <a:body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Date Placeholder 3">
            <a:extLst>
              <a:ext uri="{FF2B5EF4-FFF2-40B4-BE49-F238E27FC236}">
                <a16:creationId xmlns:a16="http://schemas.microsoft.com/office/drawing/2014/main" id="{CA0EA32C-FB63-4D62-8C21-AE1EBC1B3511}"/>
              </a:ext>
            </a:extLst>
          </p:cNvPr>
          <p:cNvSpPr>
            <a:spLocks noGrp="1"/>
          </p:cNvSpPr>
          <p:nvPr>
            <p:ph type="dt" sz="half" idx="10"/>
          </p:nvPr>
        </p:nvSpPr>
        <p:spPr/>
        <p:txBody>
          <a:bodyPr/>
          <a:lstStyle>
            <a:lvl1pPr>
              <a:defRPr/>
            </a:lvl1pPr>
          </a:lstStyle>
          <a:p>
            <a:pPr>
              <a:defRPr/>
            </a:pPr>
            <a:fld id="{C937E3D2-99C8-4885-A6FD-A04A3C622FAE}" type="datetimeFigureOut">
              <a:rPr lang="zh-CN" altLang="en-US"/>
              <a:pPr>
                <a:defRPr/>
              </a:pPr>
              <a:t>2021/9/7</a:t>
            </a:fld>
            <a:endParaRPr lang="zh-CN" altLang="en-US"/>
          </a:p>
        </p:txBody>
      </p:sp>
      <p:sp>
        <p:nvSpPr>
          <p:cNvPr id="5" name="Footer Placeholder 4">
            <a:extLst>
              <a:ext uri="{FF2B5EF4-FFF2-40B4-BE49-F238E27FC236}">
                <a16:creationId xmlns:a16="http://schemas.microsoft.com/office/drawing/2014/main" id="{377AD95F-38BB-493C-9534-1CA2CF70F6A7}"/>
              </a:ext>
            </a:extLst>
          </p:cNvPr>
          <p:cNvSpPr>
            <a:spLocks noGrp="1"/>
          </p:cNvSpPr>
          <p:nvPr>
            <p:ph type="ftr" sz="quarter" idx="11"/>
          </p:nvPr>
        </p:nvSpPr>
        <p:spPr/>
        <p:txBody>
          <a:bodyPr/>
          <a:lstStyle>
            <a:lvl1pPr>
              <a:defRPr/>
            </a:lvl1pPr>
          </a:lstStyle>
          <a:p>
            <a:pPr>
              <a:defRPr/>
            </a:pPr>
            <a:endParaRPr lang="zh-CN" altLang="en-US"/>
          </a:p>
        </p:txBody>
      </p:sp>
      <p:sp>
        <p:nvSpPr>
          <p:cNvPr id="6" name="Slide Number Placeholder 5">
            <a:extLst>
              <a:ext uri="{FF2B5EF4-FFF2-40B4-BE49-F238E27FC236}">
                <a16:creationId xmlns:a16="http://schemas.microsoft.com/office/drawing/2014/main" id="{BFA4A500-1062-4CE6-926F-34E4DE80C847}"/>
              </a:ext>
            </a:extLst>
          </p:cNvPr>
          <p:cNvSpPr>
            <a:spLocks noGrp="1"/>
          </p:cNvSpPr>
          <p:nvPr>
            <p:ph type="sldNum" sz="quarter" idx="12"/>
          </p:nvPr>
        </p:nvSpPr>
        <p:spPr/>
        <p:txBody>
          <a:bodyPr/>
          <a:lstStyle>
            <a:lvl1pPr>
              <a:defRPr/>
            </a:lvl1pPr>
          </a:lstStyle>
          <a:p>
            <a:pPr>
              <a:defRPr/>
            </a:pPr>
            <a:fld id="{6F9887DB-97A7-44E8-BE59-1891A5E27CA2}" type="slidenum">
              <a:rPr lang="zh-CN" altLang="en-US"/>
              <a:pPr>
                <a:defRPr/>
              </a:pPr>
              <a:t>‹#›</a:t>
            </a:fld>
            <a:endParaRPr lang="zh-CN" altLang="en-US"/>
          </a:p>
        </p:txBody>
      </p:sp>
    </p:spTree>
    <p:extLst>
      <p:ext uri="{BB962C8B-B14F-4D97-AF65-F5344CB8AC3E}">
        <p14:creationId xmlns:p14="http://schemas.microsoft.com/office/powerpoint/2010/main" val="25899144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Slide for Product">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313545"/>
            <a:ext cx="10363200" cy="756005"/>
          </a:xfrm>
        </p:spPr>
        <p:txBody>
          <a:bodyPr anchor="t" anchorCtr="0"/>
          <a:lstStyle>
            <a:lvl1pPr algn="ctr">
              <a:defRPr sz="3600">
                <a:solidFill>
                  <a:schemeClr val="tx2"/>
                </a:solidFill>
              </a:defRPr>
            </a:lvl1pPr>
          </a:lstStyle>
          <a:p>
            <a:r>
              <a:rPr lang="en-US" dirty="0"/>
              <a:t>Click to edit Master title style</a:t>
            </a:r>
          </a:p>
        </p:txBody>
      </p:sp>
      <p:sp>
        <p:nvSpPr>
          <p:cNvPr id="3" name="Subtitle 2"/>
          <p:cNvSpPr>
            <a:spLocks noGrp="1"/>
          </p:cNvSpPr>
          <p:nvPr>
            <p:ph type="subTitle" idx="1"/>
          </p:nvPr>
        </p:nvSpPr>
        <p:spPr>
          <a:xfrm>
            <a:off x="914400" y="4069550"/>
            <a:ext cx="10363200" cy="760868"/>
          </a:xfrm>
        </p:spPr>
        <p:txBody>
          <a:bodyPr anchor="t" anchorCtr="0"/>
          <a:lstStyle>
            <a:lvl1pPr marL="0" indent="0" algn="ctr">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Text Placeholder 5"/>
          <p:cNvSpPr>
            <a:spLocks noGrp="1"/>
          </p:cNvSpPr>
          <p:nvPr>
            <p:ph type="body" sz="quarter" idx="10"/>
          </p:nvPr>
        </p:nvSpPr>
        <p:spPr>
          <a:xfrm>
            <a:off x="914400" y="668826"/>
            <a:ext cx="10363200" cy="1125537"/>
          </a:xfrm>
        </p:spPr>
        <p:txBody>
          <a:bodyPr/>
          <a:lstStyle>
            <a:lvl1pPr marL="0" indent="0" algn="ctr" defTabSz="914400" rtl="0" eaLnBrk="1" latinLnBrk="0" hangingPunct="1">
              <a:lnSpc>
                <a:spcPct val="110000"/>
              </a:lnSpc>
              <a:spcBef>
                <a:spcPct val="0"/>
              </a:spcBef>
              <a:buNone/>
              <a:defRPr lang="en-US" sz="4400" b="0" kern="1200" dirty="0" smtClean="0">
                <a:solidFill>
                  <a:schemeClr val="bg1"/>
                </a:solidFill>
                <a:latin typeface="+mj-lt"/>
                <a:ea typeface="+mj-ea"/>
                <a:cs typeface="+mj-cs"/>
              </a:defRPr>
            </a:lvl1pPr>
            <a:lvl2pPr marL="4572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2pPr>
            <a:lvl3pPr marL="9144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3pPr>
            <a:lvl4pPr marL="13716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4pPr>
            <a:lvl5pPr marL="1828800" indent="0" algn="ctr" defTabSz="914400" rtl="0" eaLnBrk="1" latinLnBrk="0" hangingPunct="1">
              <a:lnSpc>
                <a:spcPct val="110000"/>
              </a:lnSpc>
              <a:spcBef>
                <a:spcPct val="0"/>
              </a:spcBef>
              <a:buNone/>
              <a:defRPr lang="en-US" sz="3600" b="0" kern="1200" dirty="0">
                <a:solidFill>
                  <a:schemeClr val="tx2"/>
                </a:solidFill>
                <a:latin typeface="+mj-lt"/>
                <a:ea typeface="+mj-ea"/>
                <a:cs typeface="+mj-cs"/>
              </a:defRPr>
            </a:lvl5pPr>
          </a:lstStyle>
          <a:p>
            <a:pPr lvl="0"/>
            <a:r>
              <a:rPr lang="en-US" dirty="0"/>
              <a:t>Edit Master text styles</a:t>
            </a:r>
          </a:p>
        </p:txBody>
      </p:sp>
    </p:spTree>
    <p:extLst>
      <p:ext uri="{BB962C8B-B14F-4D97-AF65-F5344CB8AC3E}">
        <p14:creationId xmlns:p14="http://schemas.microsoft.com/office/powerpoint/2010/main" val="287659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2772E-0FB0-4D60-87D6-528CF2585EC0}"/>
              </a:ext>
            </a:extLst>
          </p:cNvPr>
          <p:cNvSpPr>
            <a:spLocks noGrp="1"/>
          </p:cNvSpPr>
          <p:nvPr>
            <p:ph type="title"/>
          </p:nvPr>
        </p:nvSpPr>
        <p:spPr>
          <a:xfrm>
            <a:off x="831851" y="1709740"/>
            <a:ext cx="10515600" cy="2852737"/>
          </a:xfrm>
        </p:spPr>
        <p:txBody>
          <a:bodyPr anchor="b"/>
          <a:lstStyle>
            <a:lvl1pPr>
              <a:defRPr sz="4500"/>
            </a:lvl1pPr>
          </a:lstStyle>
          <a:p>
            <a:r>
              <a:rPr lang="en-US" altLang="zh-CN"/>
              <a:t>Click to edit Master title style</a:t>
            </a:r>
            <a:endParaRPr lang="zh-CN" altLang="en-US"/>
          </a:p>
        </p:txBody>
      </p:sp>
      <p:sp>
        <p:nvSpPr>
          <p:cNvPr id="3" name="Text Placeholder 2">
            <a:extLst>
              <a:ext uri="{FF2B5EF4-FFF2-40B4-BE49-F238E27FC236}">
                <a16:creationId xmlns:a16="http://schemas.microsoft.com/office/drawing/2014/main" id="{CAB55190-86B0-4A2D-90E7-8F98BD5FED7F}"/>
              </a:ext>
            </a:extLst>
          </p:cNvPr>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ltLang="zh-CN"/>
              <a:t>Edit Master text styles</a:t>
            </a:r>
          </a:p>
        </p:txBody>
      </p:sp>
      <p:sp>
        <p:nvSpPr>
          <p:cNvPr id="4" name="Date Placeholder 3">
            <a:extLst>
              <a:ext uri="{FF2B5EF4-FFF2-40B4-BE49-F238E27FC236}">
                <a16:creationId xmlns:a16="http://schemas.microsoft.com/office/drawing/2014/main" id="{663BADDE-21EB-4AF5-A375-CE9E6F7B7507}"/>
              </a:ext>
            </a:extLst>
          </p:cNvPr>
          <p:cNvSpPr>
            <a:spLocks noGrp="1"/>
          </p:cNvSpPr>
          <p:nvPr>
            <p:ph type="dt" sz="half" idx="10"/>
          </p:nvPr>
        </p:nvSpPr>
        <p:spPr/>
        <p:txBody>
          <a:bodyPr/>
          <a:lstStyle>
            <a:lvl1pPr>
              <a:defRPr/>
            </a:lvl1pPr>
          </a:lstStyle>
          <a:p>
            <a:pPr>
              <a:defRPr/>
            </a:pPr>
            <a:fld id="{E3E5EA99-8A66-460C-8EFF-E7CB479541E4}" type="datetimeFigureOut">
              <a:rPr lang="zh-CN" altLang="en-US"/>
              <a:pPr>
                <a:defRPr/>
              </a:pPr>
              <a:t>2021/9/7</a:t>
            </a:fld>
            <a:endParaRPr lang="zh-CN" altLang="en-US"/>
          </a:p>
        </p:txBody>
      </p:sp>
      <p:sp>
        <p:nvSpPr>
          <p:cNvPr id="5" name="Footer Placeholder 4">
            <a:extLst>
              <a:ext uri="{FF2B5EF4-FFF2-40B4-BE49-F238E27FC236}">
                <a16:creationId xmlns:a16="http://schemas.microsoft.com/office/drawing/2014/main" id="{03F8FC64-D0C6-4251-BF88-6AEC4A526B23}"/>
              </a:ext>
            </a:extLst>
          </p:cNvPr>
          <p:cNvSpPr>
            <a:spLocks noGrp="1"/>
          </p:cNvSpPr>
          <p:nvPr>
            <p:ph type="ftr" sz="quarter" idx="11"/>
          </p:nvPr>
        </p:nvSpPr>
        <p:spPr/>
        <p:txBody>
          <a:bodyPr/>
          <a:lstStyle>
            <a:lvl1pPr>
              <a:defRPr/>
            </a:lvl1pPr>
          </a:lstStyle>
          <a:p>
            <a:pPr>
              <a:defRPr/>
            </a:pPr>
            <a:endParaRPr lang="zh-CN" altLang="en-US"/>
          </a:p>
        </p:txBody>
      </p:sp>
      <p:sp>
        <p:nvSpPr>
          <p:cNvPr id="6" name="Slide Number Placeholder 5">
            <a:extLst>
              <a:ext uri="{FF2B5EF4-FFF2-40B4-BE49-F238E27FC236}">
                <a16:creationId xmlns:a16="http://schemas.microsoft.com/office/drawing/2014/main" id="{31385D48-17DE-4CF3-A06A-CE3BC7AD1795}"/>
              </a:ext>
            </a:extLst>
          </p:cNvPr>
          <p:cNvSpPr>
            <a:spLocks noGrp="1"/>
          </p:cNvSpPr>
          <p:nvPr>
            <p:ph type="sldNum" sz="quarter" idx="12"/>
          </p:nvPr>
        </p:nvSpPr>
        <p:spPr/>
        <p:txBody>
          <a:bodyPr/>
          <a:lstStyle>
            <a:lvl1pPr>
              <a:defRPr/>
            </a:lvl1pPr>
          </a:lstStyle>
          <a:p>
            <a:pPr>
              <a:defRPr/>
            </a:pPr>
            <a:fld id="{B2EE8657-56FA-4C5E-80BF-CC7969EEE833}" type="slidenum">
              <a:rPr lang="zh-CN" altLang="en-US"/>
              <a:pPr>
                <a:defRPr/>
              </a:pPr>
              <a:t>‹#›</a:t>
            </a:fld>
            <a:endParaRPr lang="zh-CN" altLang="en-US"/>
          </a:p>
        </p:txBody>
      </p:sp>
    </p:spTree>
    <p:extLst>
      <p:ext uri="{BB962C8B-B14F-4D97-AF65-F5344CB8AC3E}">
        <p14:creationId xmlns:p14="http://schemas.microsoft.com/office/powerpoint/2010/main" val="11437142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41A84-E144-48C6-A281-68316E79A399}"/>
              </a:ext>
            </a:extLst>
          </p:cNvPr>
          <p:cNvSpPr>
            <a:spLocks noGrp="1"/>
          </p:cNvSpPr>
          <p:nvPr>
            <p:ph type="title"/>
          </p:nvPr>
        </p:nvSpPr>
        <p:spPr/>
        <p:txBody>
          <a:bodyPr/>
          <a:lstStyle/>
          <a:p>
            <a:r>
              <a:rPr lang="en-US" altLang="zh-CN"/>
              <a:t>Click to edit Master title style</a:t>
            </a:r>
            <a:endParaRPr lang="zh-CN" altLang="en-US"/>
          </a:p>
        </p:txBody>
      </p:sp>
      <p:sp>
        <p:nvSpPr>
          <p:cNvPr id="3" name="Content Placeholder 2">
            <a:extLst>
              <a:ext uri="{FF2B5EF4-FFF2-40B4-BE49-F238E27FC236}">
                <a16:creationId xmlns:a16="http://schemas.microsoft.com/office/drawing/2014/main" id="{0A24E8CC-A8BF-4DCA-8B1B-C76C98583F17}"/>
              </a:ext>
            </a:extLst>
          </p:cNvPr>
          <p:cNvSpPr>
            <a:spLocks noGrp="1"/>
          </p:cNvSpPr>
          <p:nvPr>
            <p:ph sz="half" idx="1"/>
          </p:nvPr>
        </p:nvSpPr>
        <p:spPr>
          <a:xfrm>
            <a:off x="838200" y="1825625"/>
            <a:ext cx="5181600" cy="4351338"/>
          </a:xfrm>
        </p:spPr>
        <p:txBody>
          <a:body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Content Placeholder 3">
            <a:extLst>
              <a:ext uri="{FF2B5EF4-FFF2-40B4-BE49-F238E27FC236}">
                <a16:creationId xmlns:a16="http://schemas.microsoft.com/office/drawing/2014/main" id="{FDD44F17-97C6-44DF-8DB6-EC49C4E72D85}"/>
              </a:ext>
            </a:extLst>
          </p:cNvPr>
          <p:cNvSpPr>
            <a:spLocks noGrp="1"/>
          </p:cNvSpPr>
          <p:nvPr>
            <p:ph sz="half" idx="2"/>
          </p:nvPr>
        </p:nvSpPr>
        <p:spPr>
          <a:xfrm>
            <a:off x="6172200" y="1825625"/>
            <a:ext cx="5181600" cy="4351338"/>
          </a:xfrm>
        </p:spPr>
        <p:txBody>
          <a:body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5" name="Date Placeholder 3">
            <a:extLst>
              <a:ext uri="{FF2B5EF4-FFF2-40B4-BE49-F238E27FC236}">
                <a16:creationId xmlns:a16="http://schemas.microsoft.com/office/drawing/2014/main" id="{81302C9E-D149-4479-B9AF-68EC96B90C9F}"/>
              </a:ext>
            </a:extLst>
          </p:cNvPr>
          <p:cNvSpPr>
            <a:spLocks noGrp="1"/>
          </p:cNvSpPr>
          <p:nvPr>
            <p:ph type="dt" sz="half" idx="10"/>
          </p:nvPr>
        </p:nvSpPr>
        <p:spPr/>
        <p:txBody>
          <a:bodyPr/>
          <a:lstStyle>
            <a:lvl1pPr>
              <a:defRPr/>
            </a:lvl1pPr>
          </a:lstStyle>
          <a:p>
            <a:pPr>
              <a:defRPr/>
            </a:pPr>
            <a:fld id="{6B2CF25D-0375-402D-9504-2C2F195D05D5}" type="datetimeFigureOut">
              <a:rPr lang="zh-CN" altLang="en-US"/>
              <a:pPr>
                <a:defRPr/>
              </a:pPr>
              <a:t>2021/9/7</a:t>
            </a:fld>
            <a:endParaRPr lang="zh-CN" altLang="en-US"/>
          </a:p>
        </p:txBody>
      </p:sp>
      <p:sp>
        <p:nvSpPr>
          <p:cNvPr id="6" name="Footer Placeholder 4">
            <a:extLst>
              <a:ext uri="{FF2B5EF4-FFF2-40B4-BE49-F238E27FC236}">
                <a16:creationId xmlns:a16="http://schemas.microsoft.com/office/drawing/2014/main" id="{15684494-9F22-43F1-A649-E34C31CE0A8C}"/>
              </a:ext>
            </a:extLst>
          </p:cNvPr>
          <p:cNvSpPr>
            <a:spLocks noGrp="1"/>
          </p:cNvSpPr>
          <p:nvPr>
            <p:ph type="ftr" sz="quarter" idx="11"/>
          </p:nvPr>
        </p:nvSpPr>
        <p:spPr/>
        <p:txBody>
          <a:bodyPr/>
          <a:lstStyle>
            <a:lvl1pPr>
              <a:defRPr/>
            </a:lvl1pPr>
          </a:lstStyle>
          <a:p>
            <a:pPr>
              <a:defRPr/>
            </a:pPr>
            <a:endParaRPr lang="zh-CN" altLang="en-US"/>
          </a:p>
        </p:txBody>
      </p:sp>
      <p:sp>
        <p:nvSpPr>
          <p:cNvPr id="7" name="Slide Number Placeholder 5">
            <a:extLst>
              <a:ext uri="{FF2B5EF4-FFF2-40B4-BE49-F238E27FC236}">
                <a16:creationId xmlns:a16="http://schemas.microsoft.com/office/drawing/2014/main" id="{7AE3E023-D57F-4662-A793-D6A922752EB7}"/>
              </a:ext>
            </a:extLst>
          </p:cNvPr>
          <p:cNvSpPr>
            <a:spLocks noGrp="1"/>
          </p:cNvSpPr>
          <p:nvPr>
            <p:ph type="sldNum" sz="quarter" idx="12"/>
          </p:nvPr>
        </p:nvSpPr>
        <p:spPr/>
        <p:txBody>
          <a:bodyPr/>
          <a:lstStyle>
            <a:lvl1pPr>
              <a:defRPr/>
            </a:lvl1pPr>
          </a:lstStyle>
          <a:p>
            <a:pPr>
              <a:defRPr/>
            </a:pPr>
            <a:fld id="{7F33B4ED-A138-499D-B1C0-CBC3B3388591}" type="slidenum">
              <a:rPr lang="zh-CN" altLang="en-US"/>
              <a:pPr>
                <a:defRPr/>
              </a:pPr>
              <a:t>‹#›</a:t>
            </a:fld>
            <a:endParaRPr lang="zh-CN" altLang="en-US"/>
          </a:p>
        </p:txBody>
      </p:sp>
    </p:spTree>
    <p:extLst>
      <p:ext uri="{BB962C8B-B14F-4D97-AF65-F5344CB8AC3E}">
        <p14:creationId xmlns:p14="http://schemas.microsoft.com/office/powerpoint/2010/main" val="337599667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715AE-B2D3-4D82-9224-89677985EE25}"/>
              </a:ext>
            </a:extLst>
          </p:cNvPr>
          <p:cNvSpPr>
            <a:spLocks noGrp="1"/>
          </p:cNvSpPr>
          <p:nvPr>
            <p:ph type="title"/>
          </p:nvPr>
        </p:nvSpPr>
        <p:spPr>
          <a:xfrm>
            <a:off x="839788" y="365127"/>
            <a:ext cx="10515600" cy="1325563"/>
          </a:xfrm>
        </p:spPr>
        <p:txBody>
          <a:bodyPr/>
          <a:lstStyle/>
          <a:p>
            <a:r>
              <a:rPr lang="en-US" altLang="zh-CN"/>
              <a:t>Click to edit Master title style</a:t>
            </a:r>
            <a:endParaRPr lang="zh-CN" altLang="en-US"/>
          </a:p>
        </p:txBody>
      </p:sp>
      <p:sp>
        <p:nvSpPr>
          <p:cNvPr id="3" name="Text Placeholder 2">
            <a:extLst>
              <a:ext uri="{FF2B5EF4-FFF2-40B4-BE49-F238E27FC236}">
                <a16:creationId xmlns:a16="http://schemas.microsoft.com/office/drawing/2014/main" id="{15E4EE41-60B1-48E1-B584-C2CC48D0006D}"/>
              </a:ext>
            </a:extLst>
          </p:cNvPr>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ltLang="zh-CN"/>
              <a:t>Edit Master text styles</a:t>
            </a:r>
          </a:p>
        </p:txBody>
      </p:sp>
      <p:sp>
        <p:nvSpPr>
          <p:cNvPr id="4" name="Content Placeholder 3">
            <a:extLst>
              <a:ext uri="{FF2B5EF4-FFF2-40B4-BE49-F238E27FC236}">
                <a16:creationId xmlns:a16="http://schemas.microsoft.com/office/drawing/2014/main" id="{DE03A6B6-9739-4C4B-BF79-2CFB76E0AFCE}"/>
              </a:ext>
            </a:extLst>
          </p:cNvPr>
          <p:cNvSpPr>
            <a:spLocks noGrp="1"/>
          </p:cNvSpPr>
          <p:nvPr>
            <p:ph sz="half" idx="2"/>
          </p:nvPr>
        </p:nvSpPr>
        <p:spPr>
          <a:xfrm>
            <a:off x="839789" y="2505075"/>
            <a:ext cx="5157787" cy="3684588"/>
          </a:xfrm>
        </p:spPr>
        <p:txBody>
          <a:body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5" name="Text Placeholder 4">
            <a:extLst>
              <a:ext uri="{FF2B5EF4-FFF2-40B4-BE49-F238E27FC236}">
                <a16:creationId xmlns:a16="http://schemas.microsoft.com/office/drawing/2014/main" id="{72439FFA-B3D0-4C2C-816C-1F4A9E3D43CB}"/>
              </a:ext>
            </a:extLst>
          </p:cNvPr>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ltLang="zh-CN"/>
              <a:t>Edit Master text styles</a:t>
            </a:r>
          </a:p>
        </p:txBody>
      </p:sp>
      <p:sp>
        <p:nvSpPr>
          <p:cNvPr id="6" name="Content Placeholder 5">
            <a:extLst>
              <a:ext uri="{FF2B5EF4-FFF2-40B4-BE49-F238E27FC236}">
                <a16:creationId xmlns:a16="http://schemas.microsoft.com/office/drawing/2014/main" id="{FB982D6D-D9B5-458E-A761-A5088922C557}"/>
              </a:ext>
            </a:extLst>
          </p:cNvPr>
          <p:cNvSpPr>
            <a:spLocks noGrp="1"/>
          </p:cNvSpPr>
          <p:nvPr>
            <p:ph sz="quarter" idx="4"/>
          </p:nvPr>
        </p:nvSpPr>
        <p:spPr>
          <a:xfrm>
            <a:off x="6172201" y="2505075"/>
            <a:ext cx="5183188" cy="3684588"/>
          </a:xfrm>
        </p:spPr>
        <p:txBody>
          <a:body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7" name="Date Placeholder 3">
            <a:extLst>
              <a:ext uri="{FF2B5EF4-FFF2-40B4-BE49-F238E27FC236}">
                <a16:creationId xmlns:a16="http://schemas.microsoft.com/office/drawing/2014/main" id="{82450A84-56D1-4E05-97A5-5662E44BB4BB}"/>
              </a:ext>
            </a:extLst>
          </p:cNvPr>
          <p:cNvSpPr>
            <a:spLocks noGrp="1"/>
          </p:cNvSpPr>
          <p:nvPr>
            <p:ph type="dt" sz="half" idx="10"/>
          </p:nvPr>
        </p:nvSpPr>
        <p:spPr/>
        <p:txBody>
          <a:bodyPr/>
          <a:lstStyle>
            <a:lvl1pPr>
              <a:defRPr/>
            </a:lvl1pPr>
          </a:lstStyle>
          <a:p>
            <a:pPr>
              <a:defRPr/>
            </a:pPr>
            <a:fld id="{F928EDA3-F0BB-4238-B704-A1963951D007}" type="datetimeFigureOut">
              <a:rPr lang="zh-CN" altLang="en-US"/>
              <a:pPr>
                <a:defRPr/>
              </a:pPr>
              <a:t>2021/9/7</a:t>
            </a:fld>
            <a:endParaRPr lang="zh-CN" altLang="en-US"/>
          </a:p>
        </p:txBody>
      </p:sp>
      <p:sp>
        <p:nvSpPr>
          <p:cNvPr id="8" name="Footer Placeholder 4">
            <a:extLst>
              <a:ext uri="{FF2B5EF4-FFF2-40B4-BE49-F238E27FC236}">
                <a16:creationId xmlns:a16="http://schemas.microsoft.com/office/drawing/2014/main" id="{7744F71D-A3D2-4B00-9D35-DC2101B5834F}"/>
              </a:ext>
            </a:extLst>
          </p:cNvPr>
          <p:cNvSpPr>
            <a:spLocks noGrp="1"/>
          </p:cNvSpPr>
          <p:nvPr>
            <p:ph type="ftr" sz="quarter" idx="11"/>
          </p:nvPr>
        </p:nvSpPr>
        <p:spPr/>
        <p:txBody>
          <a:bodyPr/>
          <a:lstStyle>
            <a:lvl1pPr>
              <a:defRPr/>
            </a:lvl1pPr>
          </a:lstStyle>
          <a:p>
            <a:pPr>
              <a:defRPr/>
            </a:pPr>
            <a:endParaRPr lang="zh-CN" altLang="en-US"/>
          </a:p>
        </p:txBody>
      </p:sp>
      <p:sp>
        <p:nvSpPr>
          <p:cNvPr id="9" name="Slide Number Placeholder 5">
            <a:extLst>
              <a:ext uri="{FF2B5EF4-FFF2-40B4-BE49-F238E27FC236}">
                <a16:creationId xmlns:a16="http://schemas.microsoft.com/office/drawing/2014/main" id="{8EC3DAF7-5564-4432-BDA4-50E562B8CABE}"/>
              </a:ext>
            </a:extLst>
          </p:cNvPr>
          <p:cNvSpPr>
            <a:spLocks noGrp="1"/>
          </p:cNvSpPr>
          <p:nvPr>
            <p:ph type="sldNum" sz="quarter" idx="12"/>
          </p:nvPr>
        </p:nvSpPr>
        <p:spPr/>
        <p:txBody>
          <a:bodyPr/>
          <a:lstStyle>
            <a:lvl1pPr>
              <a:defRPr/>
            </a:lvl1pPr>
          </a:lstStyle>
          <a:p>
            <a:pPr>
              <a:defRPr/>
            </a:pPr>
            <a:fld id="{062EB611-631F-4E13-ACCE-FFB8F789F941}" type="slidenum">
              <a:rPr lang="zh-CN" altLang="en-US"/>
              <a:pPr>
                <a:defRPr/>
              </a:pPr>
              <a:t>‹#›</a:t>
            </a:fld>
            <a:endParaRPr lang="zh-CN" altLang="en-US"/>
          </a:p>
        </p:txBody>
      </p:sp>
    </p:spTree>
    <p:extLst>
      <p:ext uri="{BB962C8B-B14F-4D97-AF65-F5344CB8AC3E}">
        <p14:creationId xmlns:p14="http://schemas.microsoft.com/office/powerpoint/2010/main" val="336632727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89BC8-6F87-4C87-BFCD-8B5E57A7CF73}"/>
              </a:ext>
            </a:extLst>
          </p:cNvPr>
          <p:cNvSpPr>
            <a:spLocks noGrp="1"/>
          </p:cNvSpPr>
          <p:nvPr>
            <p:ph type="title"/>
          </p:nvPr>
        </p:nvSpPr>
        <p:spPr/>
        <p:txBody>
          <a:bodyPr/>
          <a:lstStyle/>
          <a:p>
            <a:r>
              <a:rPr lang="en-US" altLang="zh-CN"/>
              <a:t>Click to edit Master title style</a:t>
            </a:r>
            <a:endParaRPr lang="zh-CN" altLang="en-US"/>
          </a:p>
        </p:txBody>
      </p:sp>
      <p:sp>
        <p:nvSpPr>
          <p:cNvPr id="3" name="Date Placeholder 3">
            <a:extLst>
              <a:ext uri="{FF2B5EF4-FFF2-40B4-BE49-F238E27FC236}">
                <a16:creationId xmlns:a16="http://schemas.microsoft.com/office/drawing/2014/main" id="{5AD98D14-42E4-4BDE-AF04-97631DA1AFAC}"/>
              </a:ext>
            </a:extLst>
          </p:cNvPr>
          <p:cNvSpPr>
            <a:spLocks noGrp="1"/>
          </p:cNvSpPr>
          <p:nvPr>
            <p:ph type="dt" sz="half" idx="10"/>
          </p:nvPr>
        </p:nvSpPr>
        <p:spPr/>
        <p:txBody>
          <a:bodyPr/>
          <a:lstStyle>
            <a:lvl1pPr>
              <a:defRPr/>
            </a:lvl1pPr>
          </a:lstStyle>
          <a:p>
            <a:pPr>
              <a:defRPr/>
            </a:pPr>
            <a:fld id="{9321877F-7C25-4E73-AA25-93AC2F3FD7BE}" type="datetimeFigureOut">
              <a:rPr lang="zh-CN" altLang="en-US"/>
              <a:pPr>
                <a:defRPr/>
              </a:pPr>
              <a:t>2021/9/7</a:t>
            </a:fld>
            <a:endParaRPr lang="zh-CN" altLang="en-US"/>
          </a:p>
        </p:txBody>
      </p:sp>
      <p:sp>
        <p:nvSpPr>
          <p:cNvPr id="4" name="Footer Placeholder 4">
            <a:extLst>
              <a:ext uri="{FF2B5EF4-FFF2-40B4-BE49-F238E27FC236}">
                <a16:creationId xmlns:a16="http://schemas.microsoft.com/office/drawing/2014/main" id="{96E15F19-0685-4A96-BE5C-6DB1C5F4ED67}"/>
              </a:ext>
            </a:extLst>
          </p:cNvPr>
          <p:cNvSpPr>
            <a:spLocks noGrp="1"/>
          </p:cNvSpPr>
          <p:nvPr>
            <p:ph type="ftr" sz="quarter" idx="11"/>
          </p:nvPr>
        </p:nvSpPr>
        <p:spPr/>
        <p:txBody>
          <a:bodyPr/>
          <a:lstStyle>
            <a:lvl1pPr>
              <a:defRPr/>
            </a:lvl1pPr>
          </a:lstStyle>
          <a:p>
            <a:pPr>
              <a:defRPr/>
            </a:pPr>
            <a:endParaRPr lang="zh-CN" altLang="en-US"/>
          </a:p>
        </p:txBody>
      </p:sp>
      <p:sp>
        <p:nvSpPr>
          <p:cNvPr id="5" name="Slide Number Placeholder 5">
            <a:extLst>
              <a:ext uri="{FF2B5EF4-FFF2-40B4-BE49-F238E27FC236}">
                <a16:creationId xmlns:a16="http://schemas.microsoft.com/office/drawing/2014/main" id="{30FA9F90-9C8C-43C0-9F24-78DD3D5D6117}"/>
              </a:ext>
            </a:extLst>
          </p:cNvPr>
          <p:cNvSpPr>
            <a:spLocks noGrp="1"/>
          </p:cNvSpPr>
          <p:nvPr>
            <p:ph type="sldNum" sz="quarter" idx="12"/>
          </p:nvPr>
        </p:nvSpPr>
        <p:spPr/>
        <p:txBody>
          <a:bodyPr/>
          <a:lstStyle>
            <a:lvl1pPr>
              <a:defRPr/>
            </a:lvl1pPr>
          </a:lstStyle>
          <a:p>
            <a:pPr>
              <a:defRPr/>
            </a:pPr>
            <a:fld id="{39B24CF5-C697-4261-8F19-84A2C32C592B}" type="slidenum">
              <a:rPr lang="zh-CN" altLang="en-US"/>
              <a:pPr>
                <a:defRPr/>
              </a:pPr>
              <a:t>‹#›</a:t>
            </a:fld>
            <a:endParaRPr lang="zh-CN" altLang="en-US"/>
          </a:p>
        </p:txBody>
      </p:sp>
    </p:spTree>
    <p:extLst>
      <p:ext uri="{BB962C8B-B14F-4D97-AF65-F5344CB8AC3E}">
        <p14:creationId xmlns:p14="http://schemas.microsoft.com/office/powerpoint/2010/main" val="422091647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674D479B-AA84-4222-8D99-5B71659E095E}"/>
              </a:ext>
            </a:extLst>
          </p:cNvPr>
          <p:cNvSpPr>
            <a:spLocks noGrp="1"/>
          </p:cNvSpPr>
          <p:nvPr>
            <p:ph type="dt" sz="half" idx="10"/>
          </p:nvPr>
        </p:nvSpPr>
        <p:spPr/>
        <p:txBody>
          <a:bodyPr/>
          <a:lstStyle>
            <a:lvl1pPr>
              <a:defRPr/>
            </a:lvl1pPr>
          </a:lstStyle>
          <a:p>
            <a:pPr>
              <a:defRPr/>
            </a:pPr>
            <a:fld id="{62D8AB38-B9A5-4CEF-9051-1963F25CD429}" type="datetimeFigureOut">
              <a:rPr lang="zh-CN" altLang="en-US"/>
              <a:pPr>
                <a:defRPr/>
              </a:pPr>
              <a:t>2021/9/7</a:t>
            </a:fld>
            <a:endParaRPr lang="zh-CN" altLang="en-US"/>
          </a:p>
        </p:txBody>
      </p:sp>
      <p:sp>
        <p:nvSpPr>
          <p:cNvPr id="3" name="Footer Placeholder 4">
            <a:extLst>
              <a:ext uri="{FF2B5EF4-FFF2-40B4-BE49-F238E27FC236}">
                <a16:creationId xmlns:a16="http://schemas.microsoft.com/office/drawing/2014/main" id="{9ECB97A5-E28D-43DA-9679-AF3A16B41553}"/>
              </a:ext>
            </a:extLst>
          </p:cNvPr>
          <p:cNvSpPr>
            <a:spLocks noGrp="1"/>
          </p:cNvSpPr>
          <p:nvPr>
            <p:ph type="ftr" sz="quarter" idx="11"/>
          </p:nvPr>
        </p:nvSpPr>
        <p:spPr/>
        <p:txBody>
          <a:bodyPr/>
          <a:lstStyle>
            <a:lvl1pPr>
              <a:defRPr/>
            </a:lvl1pPr>
          </a:lstStyle>
          <a:p>
            <a:pPr>
              <a:defRPr/>
            </a:pPr>
            <a:endParaRPr lang="zh-CN" altLang="en-US"/>
          </a:p>
        </p:txBody>
      </p:sp>
      <p:sp>
        <p:nvSpPr>
          <p:cNvPr id="4" name="Slide Number Placeholder 5">
            <a:extLst>
              <a:ext uri="{FF2B5EF4-FFF2-40B4-BE49-F238E27FC236}">
                <a16:creationId xmlns:a16="http://schemas.microsoft.com/office/drawing/2014/main" id="{5709FDE3-3510-4DE2-AF52-FB4A78ED8E11}"/>
              </a:ext>
            </a:extLst>
          </p:cNvPr>
          <p:cNvSpPr>
            <a:spLocks noGrp="1"/>
          </p:cNvSpPr>
          <p:nvPr>
            <p:ph type="sldNum" sz="quarter" idx="12"/>
          </p:nvPr>
        </p:nvSpPr>
        <p:spPr/>
        <p:txBody>
          <a:bodyPr/>
          <a:lstStyle>
            <a:lvl1pPr>
              <a:defRPr/>
            </a:lvl1pPr>
          </a:lstStyle>
          <a:p>
            <a:pPr>
              <a:defRPr/>
            </a:pPr>
            <a:fld id="{EDA98E42-E066-4299-87C4-4B00CFB9FA75}" type="slidenum">
              <a:rPr lang="zh-CN" altLang="en-US"/>
              <a:pPr>
                <a:defRPr/>
              </a:pPr>
              <a:t>‹#›</a:t>
            </a:fld>
            <a:endParaRPr lang="zh-CN" altLang="en-US"/>
          </a:p>
        </p:txBody>
      </p:sp>
    </p:spTree>
    <p:extLst>
      <p:ext uri="{BB962C8B-B14F-4D97-AF65-F5344CB8AC3E}">
        <p14:creationId xmlns:p14="http://schemas.microsoft.com/office/powerpoint/2010/main" val="38994386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94FB7-F92A-411E-B0C2-B7FF0FA99C2C}"/>
              </a:ext>
            </a:extLst>
          </p:cNvPr>
          <p:cNvSpPr>
            <a:spLocks noGrp="1"/>
          </p:cNvSpPr>
          <p:nvPr>
            <p:ph type="title"/>
          </p:nvPr>
        </p:nvSpPr>
        <p:spPr>
          <a:xfrm>
            <a:off x="839788" y="457200"/>
            <a:ext cx="3932237" cy="1600200"/>
          </a:xfrm>
        </p:spPr>
        <p:txBody>
          <a:bodyPr anchor="b"/>
          <a:lstStyle>
            <a:lvl1pPr>
              <a:defRPr sz="2400"/>
            </a:lvl1pPr>
          </a:lstStyle>
          <a:p>
            <a:r>
              <a:rPr lang="en-US" altLang="zh-CN"/>
              <a:t>Click to edit Master title style</a:t>
            </a:r>
            <a:endParaRPr lang="zh-CN" altLang="en-US"/>
          </a:p>
        </p:txBody>
      </p:sp>
      <p:sp>
        <p:nvSpPr>
          <p:cNvPr id="3" name="Content Placeholder 2">
            <a:extLst>
              <a:ext uri="{FF2B5EF4-FFF2-40B4-BE49-F238E27FC236}">
                <a16:creationId xmlns:a16="http://schemas.microsoft.com/office/drawing/2014/main" id="{224F3627-1071-4771-935C-4E0449CAC70A}"/>
              </a:ext>
            </a:extLst>
          </p:cNvPr>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Text Placeholder 3">
            <a:extLst>
              <a:ext uri="{FF2B5EF4-FFF2-40B4-BE49-F238E27FC236}">
                <a16:creationId xmlns:a16="http://schemas.microsoft.com/office/drawing/2014/main" id="{093DCC18-F881-4E25-AB22-2486AFDE2B29}"/>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ltLang="zh-CN"/>
              <a:t>Edit Master text styles</a:t>
            </a:r>
          </a:p>
        </p:txBody>
      </p:sp>
      <p:sp>
        <p:nvSpPr>
          <p:cNvPr id="5" name="Date Placeholder 3">
            <a:extLst>
              <a:ext uri="{FF2B5EF4-FFF2-40B4-BE49-F238E27FC236}">
                <a16:creationId xmlns:a16="http://schemas.microsoft.com/office/drawing/2014/main" id="{A6A14D4F-8174-45C6-A0C0-7FC655EB4FC1}"/>
              </a:ext>
            </a:extLst>
          </p:cNvPr>
          <p:cNvSpPr>
            <a:spLocks noGrp="1"/>
          </p:cNvSpPr>
          <p:nvPr>
            <p:ph type="dt" sz="half" idx="10"/>
          </p:nvPr>
        </p:nvSpPr>
        <p:spPr/>
        <p:txBody>
          <a:bodyPr/>
          <a:lstStyle>
            <a:lvl1pPr>
              <a:defRPr/>
            </a:lvl1pPr>
          </a:lstStyle>
          <a:p>
            <a:pPr>
              <a:defRPr/>
            </a:pPr>
            <a:fld id="{C4E5C648-4381-4187-93D4-0E5704F54E5C}" type="datetimeFigureOut">
              <a:rPr lang="zh-CN" altLang="en-US"/>
              <a:pPr>
                <a:defRPr/>
              </a:pPr>
              <a:t>2021/9/7</a:t>
            </a:fld>
            <a:endParaRPr lang="zh-CN" altLang="en-US"/>
          </a:p>
        </p:txBody>
      </p:sp>
      <p:sp>
        <p:nvSpPr>
          <p:cNvPr id="6" name="Footer Placeholder 4">
            <a:extLst>
              <a:ext uri="{FF2B5EF4-FFF2-40B4-BE49-F238E27FC236}">
                <a16:creationId xmlns:a16="http://schemas.microsoft.com/office/drawing/2014/main" id="{BC3FD2BF-2B42-464A-A448-83E7C075DF01}"/>
              </a:ext>
            </a:extLst>
          </p:cNvPr>
          <p:cNvSpPr>
            <a:spLocks noGrp="1"/>
          </p:cNvSpPr>
          <p:nvPr>
            <p:ph type="ftr" sz="quarter" idx="11"/>
          </p:nvPr>
        </p:nvSpPr>
        <p:spPr/>
        <p:txBody>
          <a:bodyPr/>
          <a:lstStyle>
            <a:lvl1pPr>
              <a:defRPr/>
            </a:lvl1pPr>
          </a:lstStyle>
          <a:p>
            <a:pPr>
              <a:defRPr/>
            </a:pPr>
            <a:endParaRPr lang="zh-CN" altLang="en-US"/>
          </a:p>
        </p:txBody>
      </p:sp>
      <p:sp>
        <p:nvSpPr>
          <p:cNvPr id="7" name="Slide Number Placeholder 5">
            <a:extLst>
              <a:ext uri="{FF2B5EF4-FFF2-40B4-BE49-F238E27FC236}">
                <a16:creationId xmlns:a16="http://schemas.microsoft.com/office/drawing/2014/main" id="{71B62298-71FF-4AE7-B759-5CC9211A2E34}"/>
              </a:ext>
            </a:extLst>
          </p:cNvPr>
          <p:cNvSpPr>
            <a:spLocks noGrp="1"/>
          </p:cNvSpPr>
          <p:nvPr>
            <p:ph type="sldNum" sz="quarter" idx="12"/>
          </p:nvPr>
        </p:nvSpPr>
        <p:spPr/>
        <p:txBody>
          <a:bodyPr/>
          <a:lstStyle>
            <a:lvl1pPr>
              <a:defRPr/>
            </a:lvl1pPr>
          </a:lstStyle>
          <a:p>
            <a:pPr>
              <a:defRPr/>
            </a:pPr>
            <a:fld id="{74991130-C5B4-4DAF-BF57-D2667EDF24FA}" type="slidenum">
              <a:rPr lang="zh-CN" altLang="en-US"/>
              <a:pPr>
                <a:defRPr/>
              </a:pPr>
              <a:t>‹#›</a:t>
            </a:fld>
            <a:endParaRPr lang="zh-CN" altLang="en-US"/>
          </a:p>
        </p:txBody>
      </p:sp>
    </p:spTree>
    <p:extLst>
      <p:ext uri="{BB962C8B-B14F-4D97-AF65-F5344CB8AC3E}">
        <p14:creationId xmlns:p14="http://schemas.microsoft.com/office/powerpoint/2010/main" val="5882237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05510-1A65-43E8-846B-A56CF012813E}"/>
              </a:ext>
            </a:extLst>
          </p:cNvPr>
          <p:cNvSpPr>
            <a:spLocks noGrp="1"/>
          </p:cNvSpPr>
          <p:nvPr>
            <p:ph type="title"/>
          </p:nvPr>
        </p:nvSpPr>
        <p:spPr>
          <a:xfrm>
            <a:off x="839788" y="457200"/>
            <a:ext cx="3932237" cy="1600200"/>
          </a:xfrm>
        </p:spPr>
        <p:txBody>
          <a:bodyPr anchor="b"/>
          <a:lstStyle>
            <a:lvl1pPr>
              <a:defRPr sz="2400"/>
            </a:lvl1pPr>
          </a:lstStyle>
          <a:p>
            <a:r>
              <a:rPr lang="en-US" altLang="zh-CN"/>
              <a:t>Click to edit Master title style</a:t>
            </a:r>
            <a:endParaRPr lang="zh-CN" altLang="en-US"/>
          </a:p>
        </p:txBody>
      </p:sp>
      <p:sp>
        <p:nvSpPr>
          <p:cNvPr id="3" name="Picture Placeholder 2">
            <a:extLst>
              <a:ext uri="{FF2B5EF4-FFF2-40B4-BE49-F238E27FC236}">
                <a16:creationId xmlns:a16="http://schemas.microsoft.com/office/drawing/2014/main" id="{0DE4E018-A080-40A9-8CAA-E7AB348BE9A2}"/>
              </a:ext>
            </a:extLst>
          </p:cNvPr>
          <p:cNvSpPr>
            <a:spLocks noGrp="1"/>
          </p:cNvSpPr>
          <p:nvPr>
            <p:ph type="pic" idx="1"/>
          </p:nvPr>
        </p:nvSpPr>
        <p:spPr>
          <a:xfrm>
            <a:off x="5183188" y="987427"/>
            <a:ext cx="617220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zh-CN" altLang="en-US" noProof="0"/>
          </a:p>
        </p:txBody>
      </p:sp>
      <p:sp>
        <p:nvSpPr>
          <p:cNvPr id="4" name="Text Placeholder 3">
            <a:extLst>
              <a:ext uri="{FF2B5EF4-FFF2-40B4-BE49-F238E27FC236}">
                <a16:creationId xmlns:a16="http://schemas.microsoft.com/office/drawing/2014/main" id="{88B8D508-4070-478B-A0B9-E96A00BA313F}"/>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ltLang="zh-CN"/>
              <a:t>Edit Master text styles</a:t>
            </a:r>
          </a:p>
        </p:txBody>
      </p:sp>
      <p:sp>
        <p:nvSpPr>
          <p:cNvPr id="5" name="Date Placeholder 3">
            <a:extLst>
              <a:ext uri="{FF2B5EF4-FFF2-40B4-BE49-F238E27FC236}">
                <a16:creationId xmlns:a16="http://schemas.microsoft.com/office/drawing/2014/main" id="{7AAD3AA0-A1AA-4434-B53E-620652550374}"/>
              </a:ext>
            </a:extLst>
          </p:cNvPr>
          <p:cNvSpPr>
            <a:spLocks noGrp="1"/>
          </p:cNvSpPr>
          <p:nvPr>
            <p:ph type="dt" sz="half" idx="10"/>
          </p:nvPr>
        </p:nvSpPr>
        <p:spPr/>
        <p:txBody>
          <a:bodyPr/>
          <a:lstStyle>
            <a:lvl1pPr>
              <a:defRPr/>
            </a:lvl1pPr>
          </a:lstStyle>
          <a:p>
            <a:pPr>
              <a:defRPr/>
            </a:pPr>
            <a:fld id="{E443A8DB-750B-4B85-B479-5E0FF7A45F97}" type="datetimeFigureOut">
              <a:rPr lang="zh-CN" altLang="en-US"/>
              <a:pPr>
                <a:defRPr/>
              </a:pPr>
              <a:t>2021/9/7</a:t>
            </a:fld>
            <a:endParaRPr lang="zh-CN" altLang="en-US"/>
          </a:p>
        </p:txBody>
      </p:sp>
      <p:sp>
        <p:nvSpPr>
          <p:cNvPr id="6" name="Footer Placeholder 4">
            <a:extLst>
              <a:ext uri="{FF2B5EF4-FFF2-40B4-BE49-F238E27FC236}">
                <a16:creationId xmlns:a16="http://schemas.microsoft.com/office/drawing/2014/main" id="{4CF5F4D9-9EC9-46A0-BC69-7FF291E0CEA5}"/>
              </a:ext>
            </a:extLst>
          </p:cNvPr>
          <p:cNvSpPr>
            <a:spLocks noGrp="1"/>
          </p:cNvSpPr>
          <p:nvPr>
            <p:ph type="ftr" sz="quarter" idx="11"/>
          </p:nvPr>
        </p:nvSpPr>
        <p:spPr/>
        <p:txBody>
          <a:bodyPr/>
          <a:lstStyle>
            <a:lvl1pPr>
              <a:defRPr/>
            </a:lvl1pPr>
          </a:lstStyle>
          <a:p>
            <a:pPr>
              <a:defRPr/>
            </a:pPr>
            <a:endParaRPr lang="zh-CN" altLang="en-US"/>
          </a:p>
        </p:txBody>
      </p:sp>
      <p:sp>
        <p:nvSpPr>
          <p:cNvPr id="7" name="Slide Number Placeholder 5">
            <a:extLst>
              <a:ext uri="{FF2B5EF4-FFF2-40B4-BE49-F238E27FC236}">
                <a16:creationId xmlns:a16="http://schemas.microsoft.com/office/drawing/2014/main" id="{7BDDB5B9-5D89-4C19-8212-3720C4094D76}"/>
              </a:ext>
            </a:extLst>
          </p:cNvPr>
          <p:cNvSpPr>
            <a:spLocks noGrp="1"/>
          </p:cNvSpPr>
          <p:nvPr>
            <p:ph type="sldNum" sz="quarter" idx="12"/>
          </p:nvPr>
        </p:nvSpPr>
        <p:spPr/>
        <p:txBody>
          <a:bodyPr/>
          <a:lstStyle>
            <a:lvl1pPr>
              <a:defRPr/>
            </a:lvl1pPr>
          </a:lstStyle>
          <a:p>
            <a:pPr>
              <a:defRPr/>
            </a:pPr>
            <a:fld id="{03DF2AB7-436F-4F90-AFDC-3A44DFA22D14}" type="slidenum">
              <a:rPr lang="zh-CN" altLang="en-US"/>
              <a:pPr>
                <a:defRPr/>
              </a:pPr>
              <a:t>‹#›</a:t>
            </a:fld>
            <a:endParaRPr lang="zh-CN" altLang="en-US"/>
          </a:p>
        </p:txBody>
      </p:sp>
    </p:spTree>
    <p:extLst>
      <p:ext uri="{BB962C8B-B14F-4D97-AF65-F5344CB8AC3E}">
        <p14:creationId xmlns:p14="http://schemas.microsoft.com/office/powerpoint/2010/main" val="208966367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9F549-2380-4104-B7F4-E6D36967051F}"/>
              </a:ext>
            </a:extLst>
          </p:cNvPr>
          <p:cNvSpPr>
            <a:spLocks noGrp="1"/>
          </p:cNvSpPr>
          <p:nvPr>
            <p:ph type="title"/>
          </p:nvPr>
        </p:nvSpPr>
        <p:spPr/>
        <p:txBody>
          <a:bodyPr/>
          <a:lstStyle/>
          <a:p>
            <a:r>
              <a:rPr lang="en-US" altLang="zh-CN"/>
              <a:t>Click to edit Master title style</a:t>
            </a:r>
            <a:endParaRPr lang="zh-CN" altLang="en-US"/>
          </a:p>
        </p:txBody>
      </p:sp>
      <p:sp>
        <p:nvSpPr>
          <p:cNvPr id="3" name="Vertical Text Placeholder 2">
            <a:extLst>
              <a:ext uri="{FF2B5EF4-FFF2-40B4-BE49-F238E27FC236}">
                <a16:creationId xmlns:a16="http://schemas.microsoft.com/office/drawing/2014/main" id="{CCE64053-D9B9-4647-9F6D-13CF9987A59F}"/>
              </a:ext>
            </a:extLst>
          </p:cNvPr>
          <p:cNvSpPr>
            <a:spLocks noGrp="1"/>
          </p:cNvSpPr>
          <p:nvPr>
            <p:ph type="body" orient="vert" idx="1"/>
          </p:nvPr>
        </p:nvSpPr>
        <p:spPr/>
        <p:txBody>
          <a:bodyPr vert="eaVert"/>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Date Placeholder 3">
            <a:extLst>
              <a:ext uri="{FF2B5EF4-FFF2-40B4-BE49-F238E27FC236}">
                <a16:creationId xmlns:a16="http://schemas.microsoft.com/office/drawing/2014/main" id="{F2C62F99-CE9B-476D-8ED2-C4EC34422104}"/>
              </a:ext>
            </a:extLst>
          </p:cNvPr>
          <p:cNvSpPr>
            <a:spLocks noGrp="1"/>
          </p:cNvSpPr>
          <p:nvPr>
            <p:ph type="dt" sz="half" idx="10"/>
          </p:nvPr>
        </p:nvSpPr>
        <p:spPr/>
        <p:txBody>
          <a:bodyPr/>
          <a:lstStyle>
            <a:lvl1pPr>
              <a:defRPr/>
            </a:lvl1pPr>
          </a:lstStyle>
          <a:p>
            <a:pPr>
              <a:defRPr/>
            </a:pPr>
            <a:fld id="{C59AF472-435B-4182-B013-477EF9CC5AE8}" type="datetimeFigureOut">
              <a:rPr lang="zh-CN" altLang="en-US"/>
              <a:pPr>
                <a:defRPr/>
              </a:pPr>
              <a:t>2021/9/7</a:t>
            </a:fld>
            <a:endParaRPr lang="zh-CN" altLang="en-US"/>
          </a:p>
        </p:txBody>
      </p:sp>
      <p:sp>
        <p:nvSpPr>
          <p:cNvPr id="5" name="Footer Placeholder 4">
            <a:extLst>
              <a:ext uri="{FF2B5EF4-FFF2-40B4-BE49-F238E27FC236}">
                <a16:creationId xmlns:a16="http://schemas.microsoft.com/office/drawing/2014/main" id="{3CEAE098-4A88-4FE7-B705-C5414C26BB5E}"/>
              </a:ext>
            </a:extLst>
          </p:cNvPr>
          <p:cNvSpPr>
            <a:spLocks noGrp="1"/>
          </p:cNvSpPr>
          <p:nvPr>
            <p:ph type="ftr" sz="quarter" idx="11"/>
          </p:nvPr>
        </p:nvSpPr>
        <p:spPr/>
        <p:txBody>
          <a:bodyPr/>
          <a:lstStyle>
            <a:lvl1pPr>
              <a:defRPr/>
            </a:lvl1pPr>
          </a:lstStyle>
          <a:p>
            <a:pPr>
              <a:defRPr/>
            </a:pPr>
            <a:endParaRPr lang="zh-CN" altLang="en-US"/>
          </a:p>
        </p:txBody>
      </p:sp>
      <p:sp>
        <p:nvSpPr>
          <p:cNvPr id="6" name="Slide Number Placeholder 5">
            <a:extLst>
              <a:ext uri="{FF2B5EF4-FFF2-40B4-BE49-F238E27FC236}">
                <a16:creationId xmlns:a16="http://schemas.microsoft.com/office/drawing/2014/main" id="{E12E3ABD-23DE-4CF8-95C6-743AAE60B70B}"/>
              </a:ext>
            </a:extLst>
          </p:cNvPr>
          <p:cNvSpPr>
            <a:spLocks noGrp="1"/>
          </p:cNvSpPr>
          <p:nvPr>
            <p:ph type="sldNum" sz="quarter" idx="12"/>
          </p:nvPr>
        </p:nvSpPr>
        <p:spPr/>
        <p:txBody>
          <a:bodyPr/>
          <a:lstStyle>
            <a:lvl1pPr>
              <a:defRPr/>
            </a:lvl1pPr>
          </a:lstStyle>
          <a:p>
            <a:pPr>
              <a:defRPr/>
            </a:pPr>
            <a:fld id="{F9D53111-378E-40E4-A374-2D74B45ECB94}" type="slidenum">
              <a:rPr lang="zh-CN" altLang="en-US"/>
              <a:pPr>
                <a:defRPr/>
              </a:pPr>
              <a:t>‹#›</a:t>
            </a:fld>
            <a:endParaRPr lang="zh-CN" altLang="en-US"/>
          </a:p>
        </p:txBody>
      </p:sp>
    </p:spTree>
    <p:extLst>
      <p:ext uri="{BB962C8B-B14F-4D97-AF65-F5344CB8AC3E}">
        <p14:creationId xmlns:p14="http://schemas.microsoft.com/office/powerpoint/2010/main" val="45438677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A24BB98-659E-4A82-8D38-0C5764C46E23}"/>
              </a:ext>
            </a:extLst>
          </p:cNvPr>
          <p:cNvSpPr>
            <a:spLocks noGrp="1"/>
          </p:cNvSpPr>
          <p:nvPr>
            <p:ph type="title" orient="vert"/>
          </p:nvPr>
        </p:nvSpPr>
        <p:spPr>
          <a:xfrm>
            <a:off x="8724901" y="365125"/>
            <a:ext cx="2628900" cy="5811838"/>
          </a:xfrm>
        </p:spPr>
        <p:txBody>
          <a:bodyPr vert="eaVert"/>
          <a:lstStyle/>
          <a:p>
            <a:r>
              <a:rPr lang="en-US" altLang="zh-CN"/>
              <a:t>Click to edit Master title style</a:t>
            </a:r>
            <a:endParaRPr lang="zh-CN" altLang="en-US"/>
          </a:p>
        </p:txBody>
      </p:sp>
      <p:sp>
        <p:nvSpPr>
          <p:cNvPr id="3" name="Vertical Text Placeholder 2">
            <a:extLst>
              <a:ext uri="{FF2B5EF4-FFF2-40B4-BE49-F238E27FC236}">
                <a16:creationId xmlns:a16="http://schemas.microsoft.com/office/drawing/2014/main" id="{DCF555BA-EBBA-44A1-9352-0DCE3FB4E386}"/>
              </a:ext>
            </a:extLst>
          </p:cNvPr>
          <p:cNvSpPr>
            <a:spLocks noGrp="1"/>
          </p:cNvSpPr>
          <p:nvPr>
            <p:ph type="body" orient="vert" idx="1"/>
          </p:nvPr>
        </p:nvSpPr>
        <p:spPr>
          <a:xfrm>
            <a:off x="838201" y="365125"/>
            <a:ext cx="7734300" cy="5811838"/>
          </a:xfrm>
        </p:spPr>
        <p:txBody>
          <a:bodyPr vert="eaVert"/>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Date Placeholder 3">
            <a:extLst>
              <a:ext uri="{FF2B5EF4-FFF2-40B4-BE49-F238E27FC236}">
                <a16:creationId xmlns:a16="http://schemas.microsoft.com/office/drawing/2014/main" id="{9D122819-BDB3-46F6-8FBA-E5CA2AACC459}"/>
              </a:ext>
            </a:extLst>
          </p:cNvPr>
          <p:cNvSpPr>
            <a:spLocks noGrp="1"/>
          </p:cNvSpPr>
          <p:nvPr>
            <p:ph type="dt" sz="half" idx="10"/>
          </p:nvPr>
        </p:nvSpPr>
        <p:spPr/>
        <p:txBody>
          <a:bodyPr/>
          <a:lstStyle>
            <a:lvl1pPr>
              <a:defRPr/>
            </a:lvl1pPr>
          </a:lstStyle>
          <a:p>
            <a:pPr>
              <a:defRPr/>
            </a:pPr>
            <a:fld id="{081A1D2A-D06D-486D-A009-09970850BEA5}" type="datetimeFigureOut">
              <a:rPr lang="zh-CN" altLang="en-US"/>
              <a:pPr>
                <a:defRPr/>
              </a:pPr>
              <a:t>2021/9/7</a:t>
            </a:fld>
            <a:endParaRPr lang="zh-CN" altLang="en-US"/>
          </a:p>
        </p:txBody>
      </p:sp>
      <p:sp>
        <p:nvSpPr>
          <p:cNvPr id="5" name="Footer Placeholder 4">
            <a:extLst>
              <a:ext uri="{FF2B5EF4-FFF2-40B4-BE49-F238E27FC236}">
                <a16:creationId xmlns:a16="http://schemas.microsoft.com/office/drawing/2014/main" id="{100F1D25-33EE-4B62-A690-C5102B74E7DC}"/>
              </a:ext>
            </a:extLst>
          </p:cNvPr>
          <p:cNvSpPr>
            <a:spLocks noGrp="1"/>
          </p:cNvSpPr>
          <p:nvPr>
            <p:ph type="ftr" sz="quarter" idx="11"/>
          </p:nvPr>
        </p:nvSpPr>
        <p:spPr/>
        <p:txBody>
          <a:bodyPr/>
          <a:lstStyle>
            <a:lvl1pPr>
              <a:defRPr/>
            </a:lvl1pPr>
          </a:lstStyle>
          <a:p>
            <a:pPr>
              <a:defRPr/>
            </a:pPr>
            <a:endParaRPr lang="zh-CN" altLang="en-US"/>
          </a:p>
        </p:txBody>
      </p:sp>
      <p:sp>
        <p:nvSpPr>
          <p:cNvPr id="6" name="Slide Number Placeholder 5">
            <a:extLst>
              <a:ext uri="{FF2B5EF4-FFF2-40B4-BE49-F238E27FC236}">
                <a16:creationId xmlns:a16="http://schemas.microsoft.com/office/drawing/2014/main" id="{B0DD4E9C-6808-4713-B2F8-CA472F505D00}"/>
              </a:ext>
            </a:extLst>
          </p:cNvPr>
          <p:cNvSpPr>
            <a:spLocks noGrp="1"/>
          </p:cNvSpPr>
          <p:nvPr>
            <p:ph type="sldNum" sz="quarter" idx="12"/>
          </p:nvPr>
        </p:nvSpPr>
        <p:spPr/>
        <p:txBody>
          <a:bodyPr/>
          <a:lstStyle>
            <a:lvl1pPr>
              <a:defRPr/>
            </a:lvl1pPr>
          </a:lstStyle>
          <a:p>
            <a:pPr>
              <a:defRPr/>
            </a:pPr>
            <a:fld id="{DD288BBB-8863-49CF-A9A2-F1630FE7166F}" type="slidenum">
              <a:rPr lang="zh-CN" altLang="en-US"/>
              <a:pPr>
                <a:defRPr/>
              </a:pPr>
              <a:t>‹#›</a:t>
            </a:fld>
            <a:endParaRPr lang="zh-CN" altLang="en-US"/>
          </a:p>
        </p:txBody>
      </p:sp>
    </p:spTree>
    <p:extLst>
      <p:ext uri="{BB962C8B-B14F-4D97-AF65-F5344CB8AC3E}">
        <p14:creationId xmlns:p14="http://schemas.microsoft.com/office/powerpoint/2010/main" val="155899169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4593AD4-D3BF-459D-BE3E-3542CBCBDA34}"/>
              </a:ext>
            </a:extLst>
          </p:cNvPr>
          <p:cNvSpPr>
            <a:spLocks noChangeArrowheads="1"/>
          </p:cNvSpPr>
          <p:nvPr userDrawn="1"/>
        </p:nvSpPr>
        <p:spPr bwMode="auto">
          <a:xfrm>
            <a:off x="-31750" y="-60325"/>
            <a:ext cx="12223751" cy="6918325"/>
          </a:xfrm>
          <a:prstGeom prst="rect">
            <a:avLst/>
          </a:prstGeom>
          <a:gradFill rotWithShape="1">
            <a:gsLst>
              <a:gs pos="0">
                <a:srgbClr val="FFFFFF"/>
              </a:gs>
              <a:gs pos="63000">
                <a:srgbClr val="FFFFFF"/>
              </a:gs>
              <a:gs pos="100000">
                <a:srgbClr val="DCE6F2"/>
              </a:gs>
            </a:gsLst>
            <a:lin ang="15240000"/>
          </a:gradFill>
          <a:ln>
            <a:noFill/>
          </a:ln>
        </p:spPr>
        <p:txBody>
          <a:bodyPr/>
          <a:lstStyle>
            <a:lvl1pPr eaLnBrk="0" hangingPunct="0">
              <a:defRPr>
                <a:solidFill>
                  <a:schemeClr val="tx1"/>
                </a:solidFill>
                <a:latin typeface="Times New Roman" pitchFamily="18" charset="0"/>
                <a:ea typeface="宋体" pitchFamily="2" charset="-122"/>
              </a:defRPr>
            </a:lvl1pPr>
            <a:lvl2pPr marL="742950" indent="-285750" eaLnBrk="0" hangingPunct="0">
              <a:defRPr>
                <a:solidFill>
                  <a:schemeClr val="tx1"/>
                </a:solidFill>
                <a:latin typeface="Times New Roman" pitchFamily="18" charset="0"/>
                <a:ea typeface="宋体" pitchFamily="2" charset="-122"/>
              </a:defRPr>
            </a:lvl2pPr>
            <a:lvl3pPr marL="1143000" indent="-228600" eaLnBrk="0" hangingPunct="0">
              <a:defRPr>
                <a:solidFill>
                  <a:schemeClr val="tx1"/>
                </a:solidFill>
                <a:latin typeface="Times New Roman" pitchFamily="18" charset="0"/>
                <a:ea typeface="宋体" pitchFamily="2" charset="-122"/>
              </a:defRPr>
            </a:lvl3pPr>
            <a:lvl4pPr marL="1600200" indent="-228600" eaLnBrk="0" hangingPunct="0">
              <a:defRPr>
                <a:solidFill>
                  <a:schemeClr val="tx1"/>
                </a:solidFill>
                <a:latin typeface="Times New Roman" pitchFamily="18" charset="0"/>
                <a:ea typeface="宋体" pitchFamily="2" charset="-122"/>
              </a:defRPr>
            </a:lvl4pPr>
            <a:lvl5pPr marL="2057400" indent="-228600" eaLnBrk="0" hangingPunct="0">
              <a:defRPr>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a:solidFill>
                  <a:schemeClr val="tx1"/>
                </a:solidFill>
                <a:latin typeface="Times New Roman" pitchFamily="18" charset="0"/>
                <a:ea typeface="宋体" pitchFamily="2" charset="-122"/>
              </a:defRPr>
            </a:lvl9pPr>
          </a:lstStyle>
          <a:p>
            <a:pPr eaLnBrk="1" hangingPunct="1">
              <a:defRPr/>
            </a:pPr>
            <a:endParaRPr lang="zh-CN" altLang="en-US" sz="1350"/>
          </a:p>
        </p:txBody>
      </p:sp>
      <p:sp>
        <p:nvSpPr>
          <p:cNvPr id="4" name="Hexagon 9">
            <a:extLst>
              <a:ext uri="{FF2B5EF4-FFF2-40B4-BE49-F238E27FC236}">
                <a16:creationId xmlns:a16="http://schemas.microsoft.com/office/drawing/2014/main" id="{F86FB0AA-42E1-4303-A60C-8766017C8372}"/>
              </a:ext>
            </a:extLst>
          </p:cNvPr>
          <p:cNvSpPr>
            <a:spLocks noChangeArrowheads="1"/>
          </p:cNvSpPr>
          <p:nvPr userDrawn="1"/>
        </p:nvSpPr>
        <p:spPr bwMode="auto">
          <a:xfrm>
            <a:off x="57152" y="1657351"/>
            <a:ext cx="1096433" cy="822325"/>
          </a:xfrm>
          <a:prstGeom prst="hexagon">
            <a:avLst>
              <a:gd name="adj" fmla="val 25000"/>
              <a:gd name="vf" fmla="val 115470"/>
            </a:avLst>
          </a:prstGeom>
          <a:solidFill>
            <a:srgbClr val="FFFFFF">
              <a:alpha val="49019"/>
            </a:srgbClr>
          </a:solidFill>
          <a:ln>
            <a:noFill/>
          </a:ln>
        </p:spPr>
        <p:txBody>
          <a:bodyPr/>
          <a:lstStyle>
            <a:lvl1pPr eaLnBrk="0" hangingPunct="0">
              <a:defRPr>
                <a:solidFill>
                  <a:schemeClr val="tx1"/>
                </a:solidFill>
                <a:latin typeface="Times New Roman" pitchFamily="18" charset="0"/>
                <a:ea typeface="宋体" pitchFamily="2" charset="-122"/>
              </a:defRPr>
            </a:lvl1pPr>
            <a:lvl2pPr marL="742950" indent="-285750" eaLnBrk="0" hangingPunct="0">
              <a:defRPr>
                <a:solidFill>
                  <a:schemeClr val="tx1"/>
                </a:solidFill>
                <a:latin typeface="Times New Roman" pitchFamily="18" charset="0"/>
                <a:ea typeface="宋体" pitchFamily="2" charset="-122"/>
              </a:defRPr>
            </a:lvl2pPr>
            <a:lvl3pPr marL="1143000" indent="-228600" eaLnBrk="0" hangingPunct="0">
              <a:defRPr>
                <a:solidFill>
                  <a:schemeClr val="tx1"/>
                </a:solidFill>
                <a:latin typeface="Times New Roman" pitchFamily="18" charset="0"/>
                <a:ea typeface="宋体" pitchFamily="2" charset="-122"/>
              </a:defRPr>
            </a:lvl3pPr>
            <a:lvl4pPr marL="1600200" indent="-228600" eaLnBrk="0" hangingPunct="0">
              <a:defRPr>
                <a:solidFill>
                  <a:schemeClr val="tx1"/>
                </a:solidFill>
                <a:latin typeface="Times New Roman" pitchFamily="18" charset="0"/>
                <a:ea typeface="宋体" pitchFamily="2" charset="-122"/>
              </a:defRPr>
            </a:lvl4pPr>
            <a:lvl5pPr marL="2057400" indent="-228600" eaLnBrk="0" hangingPunct="0">
              <a:defRPr>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a:solidFill>
                  <a:schemeClr val="tx1"/>
                </a:solidFill>
                <a:latin typeface="Times New Roman" pitchFamily="18" charset="0"/>
                <a:ea typeface="宋体" pitchFamily="2" charset="-122"/>
              </a:defRPr>
            </a:lvl9pPr>
          </a:lstStyle>
          <a:p>
            <a:pPr eaLnBrk="1" hangingPunct="1">
              <a:defRPr/>
            </a:pPr>
            <a:endParaRPr lang="zh-CN" altLang="en-US" sz="1350"/>
          </a:p>
        </p:txBody>
      </p:sp>
      <p:sp>
        <p:nvSpPr>
          <p:cNvPr id="5" name="Hexagon 10">
            <a:extLst>
              <a:ext uri="{FF2B5EF4-FFF2-40B4-BE49-F238E27FC236}">
                <a16:creationId xmlns:a16="http://schemas.microsoft.com/office/drawing/2014/main" id="{AAE75BEF-9915-4850-8F0F-D90D35A07F5D}"/>
              </a:ext>
            </a:extLst>
          </p:cNvPr>
          <p:cNvSpPr>
            <a:spLocks noChangeArrowheads="1"/>
          </p:cNvSpPr>
          <p:nvPr userDrawn="1"/>
        </p:nvSpPr>
        <p:spPr bwMode="auto">
          <a:xfrm>
            <a:off x="920752" y="1236663"/>
            <a:ext cx="1096433" cy="823912"/>
          </a:xfrm>
          <a:prstGeom prst="hexagon">
            <a:avLst>
              <a:gd name="adj" fmla="val 25000"/>
              <a:gd name="vf" fmla="val 115470"/>
            </a:avLst>
          </a:prstGeom>
          <a:solidFill>
            <a:srgbClr val="FFFFFF">
              <a:alpha val="49019"/>
            </a:srgbClr>
          </a:solidFill>
          <a:ln>
            <a:noFill/>
          </a:ln>
        </p:spPr>
        <p:txBody>
          <a:bodyPr/>
          <a:lstStyle>
            <a:lvl1pPr eaLnBrk="0" hangingPunct="0">
              <a:defRPr>
                <a:solidFill>
                  <a:schemeClr val="tx1"/>
                </a:solidFill>
                <a:latin typeface="Times New Roman" pitchFamily="18" charset="0"/>
                <a:ea typeface="宋体" pitchFamily="2" charset="-122"/>
              </a:defRPr>
            </a:lvl1pPr>
            <a:lvl2pPr marL="742950" indent="-285750" eaLnBrk="0" hangingPunct="0">
              <a:defRPr>
                <a:solidFill>
                  <a:schemeClr val="tx1"/>
                </a:solidFill>
                <a:latin typeface="Times New Roman" pitchFamily="18" charset="0"/>
                <a:ea typeface="宋体" pitchFamily="2" charset="-122"/>
              </a:defRPr>
            </a:lvl2pPr>
            <a:lvl3pPr marL="1143000" indent="-228600" eaLnBrk="0" hangingPunct="0">
              <a:defRPr>
                <a:solidFill>
                  <a:schemeClr val="tx1"/>
                </a:solidFill>
                <a:latin typeface="Times New Roman" pitchFamily="18" charset="0"/>
                <a:ea typeface="宋体" pitchFamily="2" charset="-122"/>
              </a:defRPr>
            </a:lvl3pPr>
            <a:lvl4pPr marL="1600200" indent="-228600" eaLnBrk="0" hangingPunct="0">
              <a:defRPr>
                <a:solidFill>
                  <a:schemeClr val="tx1"/>
                </a:solidFill>
                <a:latin typeface="Times New Roman" pitchFamily="18" charset="0"/>
                <a:ea typeface="宋体" pitchFamily="2" charset="-122"/>
              </a:defRPr>
            </a:lvl4pPr>
            <a:lvl5pPr marL="2057400" indent="-228600" eaLnBrk="0" hangingPunct="0">
              <a:defRPr>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a:solidFill>
                  <a:schemeClr val="tx1"/>
                </a:solidFill>
                <a:latin typeface="Times New Roman" pitchFamily="18" charset="0"/>
                <a:ea typeface="宋体" pitchFamily="2" charset="-122"/>
              </a:defRPr>
            </a:lvl9pPr>
          </a:lstStyle>
          <a:p>
            <a:pPr eaLnBrk="1" hangingPunct="1">
              <a:defRPr/>
            </a:pPr>
            <a:endParaRPr lang="zh-CN" altLang="en-US" sz="1350"/>
          </a:p>
        </p:txBody>
      </p:sp>
      <p:pic>
        <p:nvPicPr>
          <p:cNvPr id="6" name="Picture 11" descr="EBSCO logo.png">
            <a:extLst>
              <a:ext uri="{FF2B5EF4-FFF2-40B4-BE49-F238E27FC236}">
                <a16:creationId xmlns:a16="http://schemas.microsoft.com/office/drawing/2014/main" id="{A479A80B-C936-49F6-B88E-D63194CA78C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145617" y="6096000"/>
            <a:ext cx="193040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Hexagon 12">
            <a:extLst>
              <a:ext uri="{FF2B5EF4-FFF2-40B4-BE49-F238E27FC236}">
                <a16:creationId xmlns:a16="http://schemas.microsoft.com/office/drawing/2014/main" id="{C288F945-59E4-4C75-AE85-C8E37665CA66}"/>
              </a:ext>
            </a:extLst>
          </p:cNvPr>
          <p:cNvSpPr>
            <a:spLocks noChangeArrowheads="1"/>
          </p:cNvSpPr>
          <p:nvPr userDrawn="1"/>
        </p:nvSpPr>
        <p:spPr bwMode="auto">
          <a:xfrm>
            <a:off x="1790701" y="1647825"/>
            <a:ext cx="1096433" cy="823913"/>
          </a:xfrm>
          <a:prstGeom prst="hexagon">
            <a:avLst>
              <a:gd name="adj" fmla="val 25000"/>
              <a:gd name="vf" fmla="val 115470"/>
            </a:avLst>
          </a:prstGeom>
          <a:solidFill>
            <a:srgbClr val="FFFFFF">
              <a:alpha val="49019"/>
            </a:srgbClr>
          </a:solidFill>
          <a:ln>
            <a:noFill/>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eaLnBrk="1" hangingPunct="1">
              <a:defRPr/>
            </a:pPr>
            <a:endParaRPr lang="en-US" altLang="zh-CN" sz="1350">
              <a:solidFill>
                <a:srgbClr val="FFFFFF"/>
              </a:solidFill>
              <a:latin typeface="Calibri" pitchFamily="34" charset="0"/>
            </a:endParaRPr>
          </a:p>
        </p:txBody>
      </p:sp>
      <p:sp>
        <p:nvSpPr>
          <p:cNvPr id="8" name="Hexagon 13">
            <a:extLst>
              <a:ext uri="{FF2B5EF4-FFF2-40B4-BE49-F238E27FC236}">
                <a16:creationId xmlns:a16="http://schemas.microsoft.com/office/drawing/2014/main" id="{A76B81DB-C863-468C-B0E7-066A941EBB5E}"/>
              </a:ext>
            </a:extLst>
          </p:cNvPr>
          <p:cNvSpPr>
            <a:spLocks noChangeArrowheads="1"/>
          </p:cNvSpPr>
          <p:nvPr userDrawn="1"/>
        </p:nvSpPr>
        <p:spPr bwMode="auto">
          <a:xfrm>
            <a:off x="1784351" y="817564"/>
            <a:ext cx="1098549" cy="822325"/>
          </a:xfrm>
          <a:prstGeom prst="hexagon">
            <a:avLst>
              <a:gd name="adj" fmla="val 25048"/>
              <a:gd name="vf" fmla="val 115470"/>
            </a:avLst>
          </a:prstGeom>
          <a:solidFill>
            <a:srgbClr val="FFFFFF">
              <a:alpha val="49019"/>
            </a:srgbClr>
          </a:solidFill>
          <a:ln>
            <a:noFill/>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eaLnBrk="1" hangingPunct="1">
              <a:defRPr/>
            </a:pPr>
            <a:endParaRPr lang="en-US" altLang="zh-CN" sz="1350">
              <a:solidFill>
                <a:srgbClr val="FFFFFF"/>
              </a:solidFill>
              <a:latin typeface="Calibri" pitchFamily="34" charset="0"/>
            </a:endParaRPr>
          </a:p>
        </p:txBody>
      </p:sp>
      <p:sp>
        <p:nvSpPr>
          <p:cNvPr id="9" name="Hexagon 14">
            <a:extLst>
              <a:ext uri="{FF2B5EF4-FFF2-40B4-BE49-F238E27FC236}">
                <a16:creationId xmlns:a16="http://schemas.microsoft.com/office/drawing/2014/main" id="{1E3533E0-56DB-4881-AB08-C74AEBD24151}"/>
              </a:ext>
            </a:extLst>
          </p:cNvPr>
          <p:cNvSpPr>
            <a:spLocks noChangeArrowheads="1"/>
          </p:cNvSpPr>
          <p:nvPr userDrawn="1"/>
        </p:nvSpPr>
        <p:spPr bwMode="auto">
          <a:xfrm>
            <a:off x="2660652" y="1220789"/>
            <a:ext cx="1096433" cy="822325"/>
          </a:xfrm>
          <a:prstGeom prst="hexagon">
            <a:avLst>
              <a:gd name="adj" fmla="val 25000"/>
              <a:gd name="vf" fmla="val 115470"/>
            </a:avLst>
          </a:prstGeom>
          <a:solidFill>
            <a:srgbClr val="FFFFFF">
              <a:alpha val="49019"/>
            </a:srgbClr>
          </a:solidFill>
          <a:ln>
            <a:noFill/>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eaLnBrk="1" hangingPunct="1">
              <a:defRPr/>
            </a:pPr>
            <a:endParaRPr lang="en-US" altLang="zh-CN" sz="1350">
              <a:solidFill>
                <a:srgbClr val="FFFFFF"/>
              </a:solidFill>
              <a:latin typeface="Calibri" pitchFamily="34" charset="0"/>
            </a:endParaRPr>
          </a:p>
        </p:txBody>
      </p:sp>
      <p:sp>
        <p:nvSpPr>
          <p:cNvPr id="2" name="Title 1"/>
          <p:cNvSpPr>
            <a:spLocks noGrp="1"/>
          </p:cNvSpPr>
          <p:nvPr>
            <p:ph type="ctrTitle"/>
          </p:nvPr>
        </p:nvSpPr>
        <p:spPr>
          <a:xfrm>
            <a:off x="0" y="2667003"/>
            <a:ext cx="12192000" cy="784225"/>
          </a:xfrm>
        </p:spPr>
        <p:txBody>
          <a:bodyPr/>
          <a:lstStyle>
            <a:lvl1pPr>
              <a:defRPr sz="3600"/>
            </a:lvl1pPr>
          </a:lstStyle>
          <a:p>
            <a:r>
              <a:rPr lang="en-US" dirty="0"/>
              <a:t>Click to edit Master title style</a:t>
            </a:r>
          </a:p>
        </p:txBody>
      </p:sp>
    </p:spTree>
    <p:extLst>
      <p:ext uri="{BB962C8B-B14F-4D97-AF65-F5344CB8AC3E}">
        <p14:creationId xmlns:p14="http://schemas.microsoft.com/office/powerpoint/2010/main" val="1289680274"/>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203.xml"/><Relationship Id="rId13" Type="http://schemas.openxmlformats.org/officeDocument/2006/relationships/slideLayout" Target="../slideLayouts/slideLayout208.xml"/><Relationship Id="rId18" Type="http://schemas.openxmlformats.org/officeDocument/2006/relationships/slideLayout" Target="../slideLayouts/slideLayout213.xml"/><Relationship Id="rId3" Type="http://schemas.openxmlformats.org/officeDocument/2006/relationships/slideLayout" Target="../slideLayouts/slideLayout198.xml"/><Relationship Id="rId7" Type="http://schemas.openxmlformats.org/officeDocument/2006/relationships/slideLayout" Target="../slideLayouts/slideLayout202.xml"/><Relationship Id="rId12" Type="http://schemas.openxmlformats.org/officeDocument/2006/relationships/slideLayout" Target="../slideLayouts/slideLayout207.xml"/><Relationship Id="rId17" Type="http://schemas.openxmlformats.org/officeDocument/2006/relationships/slideLayout" Target="../slideLayouts/slideLayout212.xml"/><Relationship Id="rId2" Type="http://schemas.openxmlformats.org/officeDocument/2006/relationships/slideLayout" Target="../slideLayouts/slideLayout197.xml"/><Relationship Id="rId16" Type="http://schemas.openxmlformats.org/officeDocument/2006/relationships/slideLayout" Target="../slideLayouts/slideLayout211.xml"/><Relationship Id="rId20" Type="http://schemas.openxmlformats.org/officeDocument/2006/relationships/image" Target="../media/image13.png"/><Relationship Id="rId1" Type="http://schemas.openxmlformats.org/officeDocument/2006/relationships/slideLayout" Target="../slideLayouts/slideLayout196.xml"/><Relationship Id="rId6" Type="http://schemas.openxmlformats.org/officeDocument/2006/relationships/slideLayout" Target="../slideLayouts/slideLayout201.xml"/><Relationship Id="rId11" Type="http://schemas.openxmlformats.org/officeDocument/2006/relationships/slideLayout" Target="../slideLayouts/slideLayout206.xml"/><Relationship Id="rId5" Type="http://schemas.openxmlformats.org/officeDocument/2006/relationships/slideLayout" Target="../slideLayouts/slideLayout200.xml"/><Relationship Id="rId15" Type="http://schemas.openxmlformats.org/officeDocument/2006/relationships/slideLayout" Target="../slideLayouts/slideLayout210.xml"/><Relationship Id="rId10" Type="http://schemas.openxmlformats.org/officeDocument/2006/relationships/slideLayout" Target="../slideLayouts/slideLayout205.xml"/><Relationship Id="rId19" Type="http://schemas.openxmlformats.org/officeDocument/2006/relationships/theme" Target="../theme/theme10.xml"/><Relationship Id="rId4" Type="http://schemas.openxmlformats.org/officeDocument/2006/relationships/slideLayout" Target="../slideLayouts/slideLayout199.xml"/><Relationship Id="rId9" Type="http://schemas.openxmlformats.org/officeDocument/2006/relationships/slideLayout" Target="../slideLayouts/slideLayout204.xml"/><Relationship Id="rId14" Type="http://schemas.openxmlformats.org/officeDocument/2006/relationships/slideLayout" Target="../slideLayouts/slideLayout209.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216.xml"/><Relationship Id="rId2" Type="http://schemas.openxmlformats.org/officeDocument/2006/relationships/slideLayout" Target="../slideLayouts/slideLayout215.xml"/><Relationship Id="rId1" Type="http://schemas.openxmlformats.org/officeDocument/2006/relationships/slideLayout" Target="../slideLayouts/slideLayout214.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224.xml"/><Relationship Id="rId13" Type="http://schemas.openxmlformats.org/officeDocument/2006/relationships/slideLayout" Target="../slideLayouts/slideLayout229.xml"/><Relationship Id="rId18" Type="http://schemas.openxmlformats.org/officeDocument/2006/relationships/slideLayout" Target="../slideLayouts/slideLayout234.xml"/><Relationship Id="rId26" Type="http://schemas.openxmlformats.org/officeDocument/2006/relationships/slideLayout" Target="../slideLayouts/slideLayout242.xml"/><Relationship Id="rId3" Type="http://schemas.openxmlformats.org/officeDocument/2006/relationships/slideLayout" Target="../slideLayouts/slideLayout219.xml"/><Relationship Id="rId21" Type="http://schemas.openxmlformats.org/officeDocument/2006/relationships/slideLayout" Target="../slideLayouts/slideLayout237.xml"/><Relationship Id="rId7" Type="http://schemas.openxmlformats.org/officeDocument/2006/relationships/slideLayout" Target="../slideLayouts/slideLayout223.xml"/><Relationship Id="rId12" Type="http://schemas.openxmlformats.org/officeDocument/2006/relationships/slideLayout" Target="../slideLayouts/slideLayout228.xml"/><Relationship Id="rId17" Type="http://schemas.openxmlformats.org/officeDocument/2006/relationships/slideLayout" Target="../slideLayouts/slideLayout233.xml"/><Relationship Id="rId25" Type="http://schemas.openxmlformats.org/officeDocument/2006/relationships/slideLayout" Target="../slideLayouts/slideLayout241.xml"/><Relationship Id="rId2" Type="http://schemas.openxmlformats.org/officeDocument/2006/relationships/slideLayout" Target="../slideLayouts/slideLayout218.xml"/><Relationship Id="rId16" Type="http://schemas.openxmlformats.org/officeDocument/2006/relationships/slideLayout" Target="../slideLayouts/slideLayout232.xml"/><Relationship Id="rId20" Type="http://schemas.openxmlformats.org/officeDocument/2006/relationships/slideLayout" Target="../slideLayouts/slideLayout236.xml"/><Relationship Id="rId29" Type="http://schemas.openxmlformats.org/officeDocument/2006/relationships/slideLayout" Target="../slideLayouts/slideLayout245.xml"/><Relationship Id="rId1" Type="http://schemas.openxmlformats.org/officeDocument/2006/relationships/slideLayout" Target="../slideLayouts/slideLayout217.xml"/><Relationship Id="rId6" Type="http://schemas.openxmlformats.org/officeDocument/2006/relationships/slideLayout" Target="../slideLayouts/slideLayout222.xml"/><Relationship Id="rId11" Type="http://schemas.openxmlformats.org/officeDocument/2006/relationships/slideLayout" Target="../slideLayouts/slideLayout227.xml"/><Relationship Id="rId24" Type="http://schemas.openxmlformats.org/officeDocument/2006/relationships/slideLayout" Target="../slideLayouts/slideLayout240.xml"/><Relationship Id="rId5" Type="http://schemas.openxmlformats.org/officeDocument/2006/relationships/slideLayout" Target="../slideLayouts/slideLayout221.xml"/><Relationship Id="rId15" Type="http://schemas.openxmlformats.org/officeDocument/2006/relationships/slideLayout" Target="../slideLayouts/slideLayout231.xml"/><Relationship Id="rId23" Type="http://schemas.openxmlformats.org/officeDocument/2006/relationships/slideLayout" Target="../slideLayouts/slideLayout239.xml"/><Relationship Id="rId28" Type="http://schemas.openxmlformats.org/officeDocument/2006/relationships/slideLayout" Target="../slideLayouts/slideLayout244.xml"/><Relationship Id="rId10" Type="http://schemas.openxmlformats.org/officeDocument/2006/relationships/slideLayout" Target="../slideLayouts/slideLayout226.xml"/><Relationship Id="rId19" Type="http://schemas.openxmlformats.org/officeDocument/2006/relationships/slideLayout" Target="../slideLayouts/slideLayout235.xml"/><Relationship Id="rId31" Type="http://schemas.openxmlformats.org/officeDocument/2006/relationships/image" Target="../media/image4.png"/><Relationship Id="rId4" Type="http://schemas.openxmlformats.org/officeDocument/2006/relationships/slideLayout" Target="../slideLayouts/slideLayout220.xml"/><Relationship Id="rId9" Type="http://schemas.openxmlformats.org/officeDocument/2006/relationships/slideLayout" Target="../slideLayouts/slideLayout225.xml"/><Relationship Id="rId14" Type="http://schemas.openxmlformats.org/officeDocument/2006/relationships/slideLayout" Target="../slideLayouts/slideLayout230.xml"/><Relationship Id="rId22" Type="http://schemas.openxmlformats.org/officeDocument/2006/relationships/slideLayout" Target="../slideLayouts/slideLayout238.xml"/><Relationship Id="rId27" Type="http://schemas.openxmlformats.org/officeDocument/2006/relationships/slideLayout" Target="../slideLayouts/slideLayout243.xml"/><Relationship Id="rId30" Type="http://schemas.openxmlformats.org/officeDocument/2006/relationships/theme" Target="../theme/theme1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18" Type="http://schemas.openxmlformats.org/officeDocument/2006/relationships/slideLayout" Target="../slideLayouts/slideLayout25.xml"/><Relationship Id="rId26" Type="http://schemas.openxmlformats.org/officeDocument/2006/relationships/slideLayout" Target="../slideLayouts/slideLayout33.xml"/><Relationship Id="rId3" Type="http://schemas.openxmlformats.org/officeDocument/2006/relationships/slideLayout" Target="../slideLayouts/slideLayout10.xml"/><Relationship Id="rId21" Type="http://schemas.openxmlformats.org/officeDocument/2006/relationships/slideLayout" Target="../slideLayouts/slideLayout28.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17" Type="http://schemas.openxmlformats.org/officeDocument/2006/relationships/slideLayout" Target="../slideLayouts/slideLayout24.xml"/><Relationship Id="rId25" Type="http://schemas.openxmlformats.org/officeDocument/2006/relationships/slideLayout" Target="../slideLayouts/slideLayout32.xml"/><Relationship Id="rId2" Type="http://schemas.openxmlformats.org/officeDocument/2006/relationships/slideLayout" Target="../slideLayouts/slideLayout9.xml"/><Relationship Id="rId16" Type="http://schemas.openxmlformats.org/officeDocument/2006/relationships/slideLayout" Target="../slideLayouts/slideLayout23.xml"/><Relationship Id="rId20" Type="http://schemas.openxmlformats.org/officeDocument/2006/relationships/slideLayout" Target="../slideLayouts/slideLayout27.xml"/><Relationship Id="rId29" Type="http://schemas.openxmlformats.org/officeDocument/2006/relationships/slideLayout" Target="../slideLayouts/slideLayout36.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24" Type="http://schemas.openxmlformats.org/officeDocument/2006/relationships/slideLayout" Target="../slideLayouts/slideLayout31.xml"/><Relationship Id="rId32" Type="http://schemas.openxmlformats.org/officeDocument/2006/relationships/image" Target="../media/image4.png"/><Relationship Id="rId5" Type="http://schemas.openxmlformats.org/officeDocument/2006/relationships/slideLayout" Target="../slideLayouts/slideLayout12.xml"/><Relationship Id="rId15" Type="http://schemas.openxmlformats.org/officeDocument/2006/relationships/slideLayout" Target="../slideLayouts/slideLayout22.xml"/><Relationship Id="rId23" Type="http://schemas.openxmlformats.org/officeDocument/2006/relationships/slideLayout" Target="../slideLayouts/slideLayout30.xml"/><Relationship Id="rId28" Type="http://schemas.openxmlformats.org/officeDocument/2006/relationships/slideLayout" Target="../slideLayouts/slideLayout35.xml"/><Relationship Id="rId10" Type="http://schemas.openxmlformats.org/officeDocument/2006/relationships/slideLayout" Target="../slideLayouts/slideLayout17.xml"/><Relationship Id="rId19" Type="http://schemas.openxmlformats.org/officeDocument/2006/relationships/slideLayout" Target="../slideLayouts/slideLayout26.xml"/><Relationship Id="rId31" Type="http://schemas.openxmlformats.org/officeDocument/2006/relationships/theme" Target="../theme/theme2.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 Id="rId22" Type="http://schemas.openxmlformats.org/officeDocument/2006/relationships/slideLayout" Target="../slideLayouts/slideLayout29.xml"/><Relationship Id="rId27" Type="http://schemas.openxmlformats.org/officeDocument/2006/relationships/slideLayout" Target="../slideLayouts/slideLayout34.xml"/><Relationship Id="rId30" Type="http://schemas.openxmlformats.org/officeDocument/2006/relationships/slideLayout" Target="../slideLayouts/slideLayout37.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50.xml"/><Relationship Id="rId18" Type="http://schemas.openxmlformats.org/officeDocument/2006/relationships/slideLayout" Target="../slideLayouts/slideLayout55.xml"/><Relationship Id="rId26" Type="http://schemas.openxmlformats.org/officeDocument/2006/relationships/slideLayout" Target="../slideLayouts/slideLayout63.xml"/><Relationship Id="rId3" Type="http://schemas.openxmlformats.org/officeDocument/2006/relationships/slideLayout" Target="../slideLayouts/slideLayout40.xml"/><Relationship Id="rId21" Type="http://schemas.openxmlformats.org/officeDocument/2006/relationships/slideLayout" Target="../slideLayouts/slideLayout58.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slideLayout" Target="../slideLayouts/slideLayout54.xml"/><Relationship Id="rId25" Type="http://schemas.openxmlformats.org/officeDocument/2006/relationships/slideLayout" Target="../slideLayouts/slideLayout62.xml"/><Relationship Id="rId33" Type="http://schemas.openxmlformats.org/officeDocument/2006/relationships/image" Target="../media/image6.png"/><Relationship Id="rId2" Type="http://schemas.openxmlformats.org/officeDocument/2006/relationships/slideLayout" Target="../slideLayouts/slideLayout39.xml"/><Relationship Id="rId16" Type="http://schemas.openxmlformats.org/officeDocument/2006/relationships/slideLayout" Target="../slideLayouts/slideLayout53.xml"/><Relationship Id="rId20" Type="http://schemas.openxmlformats.org/officeDocument/2006/relationships/slideLayout" Target="../slideLayouts/slideLayout57.xml"/><Relationship Id="rId29" Type="http://schemas.openxmlformats.org/officeDocument/2006/relationships/slideLayout" Target="../slideLayouts/slideLayout66.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24" Type="http://schemas.openxmlformats.org/officeDocument/2006/relationships/slideLayout" Target="../slideLayouts/slideLayout61.xml"/><Relationship Id="rId32" Type="http://schemas.openxmlformats.org/officeDocument/2006/relationships/theme" Target="../theme/theme3.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23" Type="http://schemas.openxmlformats.org/officeDocument/2006/relationships/slideLayout" Target="../slideLayouts/slideLayout60.xml"/><Relationship Id="rId28" Type="http://schemas.openxmlformats.org/officeDocument/2006/relationships/slideLayout" Target="../slideLayouts/slideLayout65.xml"/><Relationship Id="rId10" Type="http://schemas.openxmlformats.org/officeDocument/2006/relationships/slideLayout" Target="../slideLayouts/slideLayout47.xml"/><Relationship Id="rId19" Type="http://schemas.openxmlformats.org/officeDocument/2006/relationships/slideLayout" Target="../slideLayouts/slideLayout56.xml"/><Relationship Id="rId31" Type="http://schemas.openxmlformats.org/officeDocument/2006/relationships/slideLayout" Target="../slideLayouts/slideLayout68.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 Id="rId22" Type="http://schemas.openxmlformats.org/officeDocument/2006/relationships/slideLayout" Target="../slideLayouts/slideLayout59.xml"/><Relationship Id="rId27" Type="http://schemas.openxmlformats.org/officeDocument/2006/relationships/slideLayout" Target="../slideLayouts/slideLayout64.xml"/><Relationship Id="rId30" Type="http://schemas.openxmlformats.org/officeDocument/2006/relationships/slideLayout" Target="../slideLayouts/slideLayout67.xml"/><Relationship Id="rId8" Type="http://schemas.openxmlformats.org/officeDocument/2006/relationships/slideLayout" Target="../slideLayouts/slideLayout4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theme" Target="../theme/theme4.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2" Type="http://schemas.openxmlformats.org/officeDocument/2006/relationships/slideLayout" Target="../slideLayouts/slideLayout70.xml"/><Relationship Id="rId16" Type="http://schemas.openxmlformats.org/officeDocument/2006/relationships/image" Target="../media/image9.png"/><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5" Type="http://schemas.openxmlformats.org/officeDocument/2006/relationships/image" Target="../media/image2.png"/><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83.xml"/><Relationship Id="rId7" Type="http://schemas.openxmlformats.org/officeDocument/2006/relationships/slideLayout" Target="../slideLayouts/slideLayout87.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5" Type="http://schemas.openxmlformats.org/officeDocument/2006/relationships/slideLayout" Target="../slideLayouts/slideLayout85.xml"/><Relationship Id="rId10" Type="http://schemas.openxmlformats.org/officeDocument/2006/relationships/image" Target="../media/image2.png"/><Relationship Id="rId4" Type="http://schemas.openxmlformats.org/officeDocument/2006/relationships/slideLayout" Target="../slideLayouts/slideLayout84.xml"/><Relationship Id="rId9"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5.xml"/><Relationship Id="rId13" Type="http://schemas.openxmlformats.org/officeDocument/2006/relationships/slideLayout" Target="../slideLayouts/slideLayout100.xml"/><Relationship Id="rId3" Type="http://schemas.openxmlformats.org/officeDocument/2006/relationships/slideLayout" Target="../slideLayouts/slideLayout90.xml"/><Relationship Id="rId7" Type="http://schemas.openxmlformats.org/officeDocument/2006/relationships/slideLayout" Target="../slideLayouts/slideLayout94.xml"/><Relationship Id="rId12" Type="http://schemas.openxmlformats.org/officeDocument/2006/relationships/slideLayout" Target="../slideLayouts/slideLayout99.xml"/><Relationship Id="rId2" Type="http://schemas.openxmlformats.org/officeDocument/2006/relationships/slideLayout" Target="../slideLayouts/slideLayout89.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5" Type="http://schemas.openxmlformats.org/officeDocument/2006/relationships/slideLayout" Target="../slideLayouts/slideLayout92.xml"/><Relationship Id="rId10" Type="http://schemas.openxmlformats.org/officeDocument/2006/relationships/slideLayout" Target="../slideLayouts/slideLayout97.xml"/><Relationship Id="rId4" Type="http://schemas.openxmlformats.org/officeDocument/2006/relationships/slideLayout" Target="../slideLayouts/slideLayout91.xml"/><Relationship Id="rId9" Type="http://schemas.openxmlformats.org/officeDocument/2006/relationships/slideLayout" Target="../slideLayouts/slideLayout96.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13" Type="http://schemas.openxmlformats.org/officeDocument/2006/relationships/slideLayout" Target="../slideLayouts/slideLayout113.xml"/><Relationship Id="rId18" Type="http://schemas.openxmlformats.org/officeDocument/2006/relationships/slideLayout" Target="../slideLayouts/slideLayout118.xml"/><Relationship Id="rId26" Type="http://schemas.openxmlformats.org/officeDocument/2006/relationships/slideLayout" Target="../slideLayouts/slideLayout126.xml"/><Relationship Id="rId3" Type="http://schemas.openxmlformats.org/officeDocument/2006/relationships/slideLayout" Target="../slideLayouts/slideLayout103.xml"/><Relationship Id="rId21" Type="http://schemas.openxmlformats.org/officeDocument/2006/relationships/slideLayout" Target="../slideLayouts/slideLayout121.xml"/><Relationship Id="rId34" Type="http://schemas.openxmlformats.org/officeDocument/2006/relationships/image" Target="../media/image4.png"/><Relationship Id="rId7" Type="http://schemas.openxmlformats.org/officeDocument/2006/relationships/slideLayout" Target="../slideLayouts/slideLayout107.xml"/><Relationship Id="rId12" Type="http://schemas.openxmlformats.org/officeDocument/2006/relationships/slideLayout" Target="../slideLayouts/slideLayout112.xml"/><Relationship Id="rId17" Type="http://schemas.openxmlformats.org/officeDocument/2006/relationships/slideLayout" Target="../slideLayouts/slideLayout117.xml"/><Relationship Id="rId25" Type="http://schemas.openxmlformats.org/officeDocument/2006/relationships/slideLayout" Target="../slideLayouts/slideLayout125.xml"/><Relationship Id="rId33" Type="http://schemas.openxmlformats.org/officeDocument/2006/relationships/theme" Target="../theme/theme7.xml"/><Relationship Id="rId2" Type="http://schemas.openxmlformats.org/officeDocument/2006/relationships/slideLayout" Target="../slideLayouts/slideLayout102.xml"/><Relationship Id="rId16" Type="http://schemas.openxmlformats.org/officeDocument/2006/relationships/slideLayout" Target="../slideLayouts/slideLayout116.xml"/><Relationship Id="rId20" Type="http://schemas.openxmlformats.org/officeDocument/2006/relationships/slideLayout" Target="../slideLayouts/slideLayout120.xml"/><Relationship Id="rId29" Type="http://schemas.openxmlformats.org/officeDocument/2006/relationships/slideLayout" Target="../slideLayouts/slideLayout129.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24" Type="http://schemas.openxmlformats.org/officeDocument/2006/relationships/slideLayout" Target="../slideLayouts/slideLayout124.xml"/><Relationship Id="rId32" Type="http://schemas.openxmlformats.org/officeDocument/2006/relationships/slideLayout" Target="../slideLayouts/slideLayout132.xml"/><Relationship Id="rId5" Type="http://schemas.openxmlformats.org/officeDocument/2006/relationships/slideLayout" Target="../slideLayouts/slideLayout105.xml"/><Relationship Id="rId15" Type="http://schemas.openxmlformats.org/officeDocument/2006/relationships/slideLayout" Target="../slideLayouts/slideLayout115.xml"/><Relationship Id="rId23" Type="http://schemas.openxmlformats.org/officeDocument/2006/relationships/slideLayout" Target="../slideLayouts/slideLayout123.xml"/><Relationship Id="rId28" Type="http://schemas.openxmlformats.org/officeDocument/2006/relationships/slideLayout" Target="../slideLayouts/slideLayout128.xml"/><Relationship Id="rId10" Type="http://schemas.openxmlformats.org/officeDocument/2006/relationships/slideLayout" Target="../slideLayouts/slideLayout110.xml"/><Relationship Id="rId19" Type="http://schemas.openxmlformats.org/officeDocument/2006/relationships/slideLayout" Target="../slideLayouts/slideLayout119.xml"/><Relationship Id="rId31" Type="http://schemas.openxmlformats.org/officeDocument/2006/relationships/slideLayout" Target="../slideLayouts/slideLayout131.xml"/><Relationship Id="rId4" Type="http://schemas.openxmlformats.org/officeDocument/2006/relationships/slideLayout" Target="../slideLayouts/slideLayout104.xml"/><Relationship Id="rId9" Type="http://schemas.openxmlformats.org/officeDocument/2006/relationships/slideLayout" Target="../slideLayouts/slideLayout109.xml"/><Relationship Id="rId14" Type="http://schemas.openxmlformats.org/officeDocument/2006/relationships/slideLayout" Target="../slideLayouts/slideLayout114.xml"/><Relationship Id="rId22" Type="http://schemas.openxmlformats.org/officeDocument/2006/relationships/slideLayout" Target="../slideLayouts/slideLayout122.xml"/><Relationship Id="rId27" Type="http://schemas.openxmlformats.org/officeDocument/2006/relationships/slideLayout" Target="../slideLayouts/slideLayout127.xml"/><Relationship Id="rId30" Type="http://schemas.openxmlformats.org/officeDocument/2006/relationships/slideLayout" Target="../slideLayouts/slideLayout130.xml"/><Relationship Id="rId8" Type="http://schemas.openxmlformats.org/officeDocument/2006/relationships/slideLayout" Target="../slideLayouts/slideLayout10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slideLayout" Target="../slideLayouts/slideLayout145.xml"/><Relationship Id="rId18" Type="http://schemas.openxmlformats.org/officeDocument/2006/relationships/slideLayout" Target="../slideLayouts/slideLayout150.xml"/><Relationship Id="rId26" Type="http://schemas.openxmlformats.org/officeDocument/2006/relationships/slideLayout" Target="../slideLayouts/slideLayout158.xml"/><Relationship Id="rId3" Type="http://schemas.openxmlformats.org/officeDocument/2006/relationships/slideLayout" Target="../slideLayouts/slideLayout135.xml"/><Relationship Id="rId21" Type="http://schemas.openxmlformats.org/officeDocument/2006/relationships/slideLayout" Target="../slideLayouts/slideLayout153.xml"/><Relationship Id="rId7" Type="http://schemas.openxmlformats.org/officeDocument/2006/relationships/slideLayout" Target="../slideLayouts/slideLayout139.xml"/><Relationship Id="rId12" Type="http://schemas.openxmlformats.org/officeDocument/2006/relationships/slideLayout" Target="../slideLayouts/slideLayout144.xml"/><Relationship Id="rId17" Type="http://schemas.openxmlformats.org/officeDocument/2006/relationships/slideLayout" Target="../slideLayouts/slideLayout149.xml"/><Relationship Id="rId25" Type="http://schemas.openxmlformats.org/officeDocument/2006/relationships/slideLayout" Target="../slideLayouts/slideLayout157.xml"/><Relationship Id="rId2" Type="http://schemas.openxmlformats.org/officeDocument/2006/relationships/slideLayout" Target="../slideLayouts/slideLayout134.xml"/><Relationship Id="rId16" Type="http://schemas.openxmlformats.org/officeDocument/2006/relationships/slideLayout" Target="../slideLayouts/slideLayout148.xml"/><Relationship Id="rId20" Type="http://schemas.openxmlformats.org/officeDocument/2006/relationships/slideLayout" Target="../slideLayouts/slideLayout152.xml"/><Relationship Id="rId29" Type="http://schemas.openxmlformats.org/officeDocument/2006/relationships/slideLayout" Target="../slideLayouts/slideLayout161.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24" Type="http://schemas.openxmlformats.org/officeDocument/2006/relationships/slideLayout" Target="../slideLayouts/slideLayout156.xml"/><Relationship Id="rId5" Type="http://schemas.openxmlformats.org/officeDocument/2006/relationships/slideLayout" Target="../slideLayouts/slideLayout137.xml"/><Relationship Id="rId15" Type="http://schemas.openxmlformats.org/officeDocument/2006/relationships/slideLayout" Target="../slideLayouts/slideLayout147.xml"/><Relationship Id="rId23" Type="http://schemas.openxmlformats.org/officeDocument/2006/relationships/slideLayout" Target="../slideLayouts/slideLayout155.xml"/><Relationship Id="rId28" Type="http://schemas.openxmlformats.org/officeDocument/2006/relationships/slideLayout" Target="../slideLayouts/slideLayout160.xml"/><Relationship Id="rId10" Type="http://schemas.openxmlformats.org/officeDocument/2006/relationships/slideLayout" Target="../slideLayouts/slideLayout142.xml"/><Relationship Id="rId19" Type="http://schemas.openxmlformats.org/officeDocument/2006/relationships/slideLayout" Target="../slideLayouts/slideLayout151.xml"/><Relationship Id="rId31" Type="http://schemas.openxmlformats.org/officeDocument/2006/relationships/image" Target="../media/image4.png"/><Relationship Id="rId4" Type="http://schemas.openxmlformats.org/officeDocument/2006/relationships/slideLayout" Target="../slideLayouts/slideLayout136.xml"/><Relationship Id="rId9" Type="http://schemas.openxmlformats.org/officeDocument/2006/relationships/slideLayout" Target="../slideLayouts/slideLayout141.xml"/><Relationship Id="rId14" Type="http://schemas.openxmlformats.org/officeDocument/2006/relationships/slideLayout" Target="../slideLayouts/slideLayout146.xml"/><Relationship Id="rId22" Type="http://schemas.openxmlformats.org/officeDocument/2006/relationships/slideLayout" Target="../slideLayouts/slideLayout154.xml"/><Relationship Id="rId27" Type="http://schemas.openxmlformats.org/officeDocument/2006/relationships/slideLayout" Target="../slideLayouts/slideLayout159.xml"/><Relationship Id="rId30"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13" Type="http://schemas.openxmlformats.org/officeDocument/2006/relationships/slideLayout" Target="../slideLayouts/slideLayout174.xml"/><Relationship Id="rId18" Type="http://schemas.openxmlformats.org/officeDocument/2006/relationships/slideLayout" Target="../slideLayouts/slideLayout179.xml"/><Relationship Id="rId26" Type="http://schemas.openxmlformats.org/officeDocument/2006/relationships/slideLayout" Target="../slideLayouts/slideLayout187.xml"/><Relationship Id="rId3" Type="http://schemas.openxmlformats.org/officeDocument/2006/relationships/slideLayout" Target="../slideLayouts/slideLayout164.xml"/><Relationship Id="rId21" Type="http://schemas.openxmlformats.org/officeDocument/2006/relationships/slideLayout" Target="../slideLayouts/slideLayout182.xml"/><Relationship Id="rId34" Type="http://schemas.openxmlformats.org/officeDocument/2006/relationships/slideLayout" Target="../slideLayouts/slideLayout195.xml"/><Relationship Id="rId7" Type="http://schemas.openxmlformats.org/officeDocument/2006/relationships/slideLayout" Target="../slideLayouts/slideLayout168.xml"/><Relationship Id="rId12" Type="http://schemas.openxmlformats.org/officeDocument/2006/relationships/slideLayout" Target="../slideLayouts/slideLayout173.xml"/><Relationship Id="rId17" Type="http://schemas.openxmlformats.org/officeDocument/2006/relationships/slideLayout" Target="../slideLayouts/slideLayout178.xml"/><Relationship Id="rId25" Type="http://schemas.openxmlformats.org/officeDocument/2006/relationships/slideLayout" Target="../slideLayouts/slideLayout186.xml"/><Relationship Id="rId33" Type="http://schemas.openxmlformats.org/officeDocument/2006/relationships/slideLayout" Target="../slideLayouts/slideLayout194.xml"/><Relationship Id="rId2" Type="http://schemas.openxmlformats.org/officeDocument/2006/relationships/slideLayout" Target="../slideLayouts/slideLayout163.xml"/><Relationship Id="rId16" Type="http://schemas.openxmlformats.org/officeDocument/2006/relationships/slideLayout" Target="../slideLayouts/slideLayout177.xml"/><Relationship Id="rId20" Type="http://schemas.openxmlformats.org/officeDocument/2006/relationships/slideLayout" Target="../slideLayouts/slideLayout181.xml"/><Relationship Id="rId29" Type="http://schemas.openxmlformats.org/officeDocument/2006/relationships/slideLayout" Target="../slideLayouts/slideLayout190.xml"/><Relationship Id="rId1" Type="http://schemas.openxmlformats.org/officeDocument/2006/relationships/slideLayout" Target="../slideLayouts/slideLayout162.xml"/><Relationship Id="rId6" Type="http://schemas.openxmlformats.org/officeDocument/2006/relationships/slideLayout" Target="../slideLayouts/slideLayout167.xml"/><Relationship Id="rId11" Type="http://schemas.openxmlformats.org/officeDocument/2006/relationships/slideLayout" Target="../slideLayouts/slideLayout172.xml"/><Relationship Id="rId24" Type="http://schemas.openxmlformats.org/officeDocument/2006/relationships/slideLayout" Target="../slideLayouts/slideLayout185.xml"/><Relationship Id="rId32" Type="http://schemas.openxmlformats.org/officeDocument/2006/relationships/slideLayout" Target="../slideLayouts/slideLayout193.xml"/><Relationship Id="rId5" Type="http://schemas.openxmlformats.org/officeDocument/2006/relationships/slideLayout" Target="../slideLayouts/slideLayout166.xml"/><Relationship Id="rId15" Type="http://schemas.openxmlformats.org/officeDocument/2006/relationships/slideLayout" Target="../slideLayouts/slideLayout176.xml"/><Relationship Id="rId23" Type="http://schemas.openxmlformats.org/officeDocument/2006/relationships/slideLayout" Target="../slideLayouts/slideLayout184.xml"/><Relationship Id="rId28" Type="http://schemas.openxmlformats.org/officeDocument/2006/relationships/slideLayout" Target="../slideLayouts/slideLayout189.xml"/><Relationship Id="rId36" Type="http://schemas.openxmlformats.org/officeDocument/2006/relationships/image" Target="../media/image12.png"/><Relationship Id="rId10" Type="http://schemas.openxmlformats.org/officeDocument/2006/relationships/slideLayout" Target="../slideLayouts/slideLayout171.xml"/><Relationship Id="rId19" Type="http://schemas.openxmlformats.org/officeDocument/2006/relationships/slideLayout" Target="../slideLayouts/slideLayout180.xml"/><Relationship Id="rId31" Type="http://schemas.openxmlformats.org/officeDocument/2006/relationships/slideLayout" Target="../slideLayouts/slideLayout192.xml"/><Relationship Id="rId4" Type="http://schemas.openxmlformats.org/officeDocument/2006/relationships/slideLayout" Target="../slideLayouts/slideLayout165.xml"/><Relationship Id="rId9" Type="http://schemas.openxmlformats.org/officeDocument/2006/relationships/slideLayout" Target="../slideLayouts/slideLayout170.xml"/><Relationship Id="rId14" Type="http://schemas.openxmlformats.org/officeDocument/2006/relationships/slideLayout" Target="../slideLayouts/slideLayout175.xml"/><Relationship Id="rId22" Type="http://schemas.openxmlformats.org/officeDocument/2006/relationships/slideLayout" Target="../slideLayouts/slideLayout183.xml"/><Relationship Id="rId27" Type="http://schemas.openxmlformats.org/officeDocument/2006/relationships/slideLayout" Target="../slideLayouts/slideLayout188.xml"/><Relationship Id="rId30" Type="http://schemas.openxmlformats.org/officeDocument/2006/relationships/slideLayout" Target="../slideLayouts/slideLayout191.xml"/><Relationship Id="rId35" Type="http://schemas.openxmlformats.org/officeDocument/2006/relationships/theme" Target="../theme/theme9.xml"/><Relationship Id="rId8" Type="http://schemas.openxmlformats.org/officeDocument/2006/relationships/slideLayout" Target="../slideLayouts/slideLayout16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1219200"/>
            <a:ext cx="1219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prstTxWarp prst="textNoShape">
              <a:avLst/>
            </a:prstTxWarp>
          </a:bodyPr>
          <a:lstStyle/>
          <a:p>
            <a:pPr lvl="0"/>
            <a:r>
              <a:rPr lang="en-US" altLang="zh-CN"/>
              <a:t>Click to edit Master title style</a:t>
            </a:r>
          </a:p>
        </p:txBody>
      </p:sp>
      <p:pic>
        <p:nvPicPr>
          <p:cNvPr id="1027" name="Picture 6" descr="Screen shot 2013-02-04 at 12.56.36 PM.png"/>
          <p:cNvPicPr>
            <a:picLocks noChangeAspect="1"/>
          </p:cNvPicPr>
          <p:nvPr userDrawn="1"/>
        </p:nvPicPr>
        <p:blipFill>
          <a:blip r:embed="rId9">
            <a:extLst>
              <a:ext uri="{28A0092B-C50C-407E-A947-70E740481C1C}">
                <a14:useLocalDpi xmlns:a14="http://schemas.microsoft.com/office/drawing/2010/main" val="0"/>
              </a:ext>
            </a:extLst>
          </a:blip>
          <a:srcRect l="7448" r="8180" b="40030"/>
          <a:stretch>
            <a:fillRect/>
          </a:stretch>
        </p:blipFill>
        <p:spPr bwMode="auto">
          <a:xfrm>
            <a:off x="0" y="6270625"/>
            <a:ext cx="12192000"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7" descr="EBSCO_PMS294.png"/>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234951" y="6513513"/>
            <a:ext cx="844549"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TextBox 8"/>
          <p:cNvSpPr txBox="1">
            <a:spLocks noChangeArrowheads="1"/>
          </p:cNvSpPr>
          <p:nvPr userDrawn="1"/>
        </p:nvSpPr>
        <p:spPr bwMode="auto">
          <a:xfrm>
            <a:off x="1079500" y="6470651"/>
            <a:ext cx="1200585" cy="276999"/>
          </a:xfrm>
          <a:prstGeom prst="rect">
            <a:avLst/>
          </a:prstGeom>
          <a:noFill/>
          <a:ln>
            <a:noFill/>
          </a:ln>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eaLnBrk="1" hangingPunct="1">
              <a:defRPr/>
            </a:pPr>
            <a:r>
              <a:rPr lang="en-US" altLang="zh-CN" sz="1200">
                <a:solidFill>
                  <a:srgbClr val="376092"/>
                </a:solidFill>
              </a:rPr>
              <a:t>www.ebsco.com</a:t>
            </a:r>
          </a:p>
        </p:txBody>
      </p:sp>
    </p:spTree>
    <p:extLst>
      <p:ext uri="{BB962C8B-B14F-4D97-AF65-F5344CB8AC3E}">
        <p14:creationId xmlns:p14="http://schemas.microsoft.com/office/powerpoint/2010/main" val="4291521833"/>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9" r:id="rId5"/>
    <p:sldLayoutId id="2147483910" r:id="rId6"/>
    <p:sldLayoutId id="2147483915" r:id="rId7"/>
  </p:sldLayoutIdLst>
  <p:transition>
    <p:fade/>
  </p:transition>
  <p:txStyles>
    <p:titleStyle>
      <a:lvl1pPr algn="ctr" rtl="0" eaLnBrk="0" fontAlgn="base" hangingPunct="0">
        <a:spcBef>
          <a:spcPct val="0"/>
        </a:spcBef>
        <a:spcAft>
          <a:spcPct val="0"/>
        </a:spcAft>
        <a:defRPr sz="3600">
          <a:solidFill>
            <a:srgbClr val="376092"/>
          </a:solidFill>
          <a:latin typeface="Georgia" pitchFamily="18" charset="0"/>
          <a:ea typeface="+mj-ea"/>
          <a:cs typeface="+mj-cs"/>
        </a:defRPr>
      </a:lvl1pPr>
      <a:lvl2pPr algn="ctr" rtl="0" eaLnBrk="0" fontAlgn="base" hangingPunct="0">
        <a:spcBef>
          <a:spcPct val="0"/>
        </a:spcBef>
        <a:spcAft>
          <a:spcPct val="0"/>
        </a:spcAft>
        <a:defRPr sz="3600">
          <a:solidFill>
            <a:srgbClr val="376092"/>
          </a:solidFill>
          <a:latin typeface="Georgia" pitchFamily="18" charset="0"/>
        </a:defRPr>
      </a:lvl2pPr>
      <a:lvl3pPr algn="ctr" rtl="0" eaLnBrk="0" fontAlgn="base" hangingPunct="0">
        <a:spcBef>
          <a:spcPct val="0"/>
        </a:spcBef>
        <a:spcAft>
          <a:spcPct val="0"/>
        </a:spcAft>
        <a:defRPr sz="3600">
          <a:solidFill>
            <a:srgbClr val="376092"/>
          </a:solidFill>
          <a:latin typeface="Georgia" pitchFamily="18" charset="0"/>
        </a:defRPr>
      </a:lvl3pPr>
      <a:lvl4pPr algn="ctr" rtl="0" eaLnBrk="0" fontAlgn="base" hangingPunct="0">
        <a:spcBef>
          <a:spcPct val="0"/>
        </a:spcBef>
        <a:spcAft>
          <a:spcPct val="0"/>
        </a:spcAft>
        <a:defRPr sz="3600">
          <a:solidFill>
            <a:srgbClr val="376092"/>
          </a:solidFill>
          <a:latin typeface="Georgia" pitchFamily="18" charset="0"/>
        </a:defRPr>
      </a:lvl4pPr>
      <a:lvl5pPr algn="ctr" rtl="0" eaLnBrk="0" fontAlgn="base" hangingPunct="0">
        <a:spcBef>
          <a:spcPct val="0"/>
        </a:spcBef>
        <a:spcAft>
          <a:spcPct val="0"/>
        </a:spcAft>
        <a:defRPr sz="3600">
          <a:solidFill>
            <a:srgbClr val="376092"/>
          </a:solidFill>
          <a:latin typeface="Georgia" pitchFamily="18" charset="0"/>
        </a:defRPr>
      </a:lvl5pPr>
      <a:lvl6pPr marL="457200" algn="ctr" rtl="0" fontAlgn="base">
        <a:spcBef>
          <a:spcPct val="0"/>
        </a:spcBef>
        <a:spcAft>
          <a:spcPct val="0"/>
        </a:spcAft>
        <a:defRPr sz="2100" b="1">
          <a:solidFill>
            <a:schemeClr val="tx2"/>
          </a:solidFill>
          <a:latin typeface="Arial" charset="0"/>
        </a:defRPr>
      </a:lvl6pPr>
      <a:lvl7pPr marL="914400" algn="ctr" rtl="0" fontAlgn="base">
        <a:spcBef>
          <a:spcPct val="0"/>
        </a:spcBef>
        <a:spcAft>
          <a:spcPct val="0"/>
        </a:spcAft>
        <a:defRPr sz="2100" b="1">
          <a:solidFill>
            <a:schemeClr val="tx2"/>
          </a:solidFill>
          <a:latin typeface="Arial" charset="0"/>
        </a:defRPr>
      </a:lvl7pPr>
      <a:lvl8pPr marL="1371600" algn="ctr" rtl="0" fontAlgn="base">
        <a:spcBef>
          <a:spcPct val="0"/>
        </a:spcBef>
        <a:spcAft>
          <a:spcPct val="0"/>
        </a:spcAft>
        <a:defRPr sz="2100" b="1">
          <a:solidFill>
            <a:schemeClr val="tx2"/>
          </a:solidFill>
          <a:latin typeface="Arial" charset="0"/>
        </a:defRPr>
      </a:lvl8pPr>
      <a:lvl9pPr marL="1828800" algn="ctr" rtl="0" fontAlgn="base">
        <a:spcBef>
          <a:spcPct val="0"/>
        </a:spcBef>
        <a:spcAft>
          <a:spcPct val="0"/>
        </a:spcAft>
        <a:defRPr sz="2100" b="1">
          <a:solidFill>
            <a:schemeClr val="tx2"/>
          </a:solidFill>
          <a:latin typeface="Arial" charset="0"/>
        </a:defRPr>
      </a:lvl9pPr>
    </p:titleStyle>
    <p:bodyStyle>
      <a:lvl1pPr marL="176213" indent="-176213" algn="l" rtl="0" eaLnBrk="0" fontAlgn="base" hangingPunct="0">
        <a:spcBef>
          <a:spcPct val="20000"/>
        </a:spcBef>
        <a:spcAft>
          <a:spcPct val="0"/>
        </a:spcAft>
        <a:buChar char="•"/>
        <a:defRPr sz="2200">
          <a:solidFill>
            <a:schemeClr val="tx1"/>
          </a:solidFill>
          <a:latin typeface="+mn-lt"/>
          <a:ea typeface="+mn-ea"/>
          <a:cs typeface="+mn-cs"/>
        </a:defRPr>
      </a:lvl1pPr>
      <a:lvl2pPr marL="681038" indent="-223838" algn="l" rtl="0" eaLnBrk="0" fontAlgn="base" hangingPunct="0">
        <a:spcBef>
          <a:spcPct val="20000"/>
        </a:spcBef>
        <a:spcAft>
          <a:spcPct val="0"/>
        </a:spcAft>
        <a:buChar char="–"/>
        <a:defRPr sz="2000">
          <a:solidFill>
            <a:schemeClr val="tx1"/>
          </a:solidFill>
          <a:latin typeface="+mn-lt"/>
        </a:defRPr>
      </a:lvl2pPr>
      <a:lvl3pPr marL="1089025" indent="-174625"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00250" indent="-171450" algn="l" rtl="0" eaLnBrk="0" fontAlgn="base" hangingPunct="0">
        <a:spcBef>
          <a:spcPct val="20000"/>
        </a:spcBef>
        <a:spcAft>
          <a:spcPct val="0"/>
        </a:spcAft>
        <a:buChar char="»"/>
        <a:defRPr sz="2000">
          <a:solidFill>
            <a:schemeClr val="tx1"/>
          </a:solidFill>
          <a:latin typeface="+mn-lt"/>
        </a:defRPr>
      </a:lvl5pPr>
      <a:lvl6pPr marL="2457450" indent="-171450" algn="l" rtl="0" fontAlgn="base">
        <a:spcBef>
          <a:spcPct val="20000"/>
        </a:spcBef>
        <a:spcAft>
          <a:spcPct val="0"/>
        </a:spcAft>
        <a:buChar char="»"/>
        <a:defRPr sz="2000">
          <a:solidFill>
            <a:schemeClr val="tx1"/>
          </a:solidFill>
          <a:latin typeface="+mn-lt"/>
        </a:defRPr>
      </a:lvl6pPr>
      <a:lvl7pPr marL="2914650" indent="-171450" algn="l" rtl="0" fontAlgn="base">
        <a:spcBef>
          <a:spcPct val="20000"/>
        </a:spcBef>
        <a:spcAft>
          <a:spcPct val="0"/>
        </a:spcAft>
        <a:buChar char="»"/>
        <a:defRPr sz="2000">
          <a:solidFill>
            <a:schemeClr val="tx1"/>
          </a:solidFill>
          <a:latin typeface="+mn-lt"/>
        </a:defRPr>
      </a:lvl7pPr>
      <a:lvl8pPr marL="3371850" indent="-171450" algn="l" rtl="0" fontAlgn="base">
        <a:spcBef>
          <a:spcPct val="20000"/>
        </a:spcBef>
        <a:spcAft>
          <a:spcPct val="0"/>
        </a:spcAft>
        <a:buChar char="»"/>
        <a:defRPr sz="2000">
          <a:solidFill>
            <a:schemeClr val="tx1"/>
          </a:solidFill>
          <a:latin typeface="+mn-lt"/>
        </a:defRPr>
      </a:lvl8pPr>
      <a:lvl9pPr marL="3829050" indent="-17145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71483"/>
            <a:ext cx="10515600" cy="1325563"/>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838200" y="1631981"/>
            <a:ext cx="10515600"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11005160" y="6614475"/>
            <a:ext cx="1069489" cy="170336"/>
          </a:xfrm>
          <a:prstGeom prst="rect">
            <a:avLst/>
          </a:prstGeom>
        </p:spPr>
      </p:pic>
      <p:sp>
        <p:nvSpPr>
          <p:cNvPr id="10" name="TextBox 9"/>
          <p:cNvSpPr txBox="1"/>
          <p:nvPr userDrawn="1"/>
        </p:nvSpPr>
        <p:spPr>
          <a:xfrm>
            <a:off x="354058" y="6576534"/>
            <a:ext cx="2366839" cy="246221"/>
          </a:xfrm>
          <a:prstGeom prst="rect">
            <a:avLst/>
          </a:prstGeom>
          <a:noFill/>
        </p:spPr>
        <p:txBody>
          <a:bodyPr wrap="square" rtlCol="0">
            <a:spAutoFit/>
          </a:bodyPr>
          <a:lstStyle/>
          <a:p>
            <a:pPr fontAlgn="auto">
              <a:spcBef>
                <a:spcPts val="0"/>
              </a:spcBef>
              <a:spcAft>
                <a:spcPts val="0"/>
              </a:spcAft>
            </a:pPr>
            <a:r>
              <a:rPr lang="en-US" sz="1000" b="0" baseline="0" dirty="0">
                <a:solidFill>
                  <a:srgbClr val="0E316B"/>
                </a:solidFill>
                <a:latin typeface="Arial"/>
              </a:rPr>
              <a:t>|  www.ebsco.com</a:t>
            </a:r>
          </a:p>
        </p:txBody>
      </p:sp>
      <p:sp>
        <p:nvSpPr>
          <p:cNvPr id="12" name="TextBox 11"/>
          <p:cNvSpPr txBox="1"/>
          <p:nvPr userDrawn="1"/>
        </p:nvSpPr>
        <p:spPr>
          <a:xfrm>
            <a:off x="-44604" y="6576534"/>
            <a:ext cx="600221" cy="246221"/>
          </a:xfrm>
          <a:prstGeom prst="rect">
            <a:avLst/>
          </a:prstGeom>
          <a:noFill/>
          <a:ln>
            <a:noFill/>
          </a:ln>
        </p:spPr>
        <p:txBody>
          <a:bodyPr wrap="square" rtlCol="0" anchor="ctr" anchorCtr="0">
            <a:noAutofit/>
          </a:bodyPr>
          <a:lstStyle/>
          <a:p>
            <a:pPr algn="ctr" fontAlgn="auto">
              <a:spcBef>
                <a:spcPts val="0"/>
              </a:spcBef>
              <a:spcAft>
                <a:spcPts val="0"/>
              </a:spcAft>
            </a:pPr>
            <a:fld id="{09848EAD-0F7B-4937-B01B-BB4372B1E0EA}" type="slidenum">
              <a:rPr lang="en-US" sz="1000" b="0" baseline="0" smtClean="0">
                <a:solidFill>
                  <a:srgbClr val="454545"/>
                </a:solidFill>
                <a:latin typeface="Arial"/>
              </a:rPr>
              <a:pPr algn="ctr" fontAlgn="auto">
                <a:spcBef>
                  <a:spcPts val="0"/>
                </a:spcBef>
                <a:spcAft>
                  <a:spcPts val="0"/>
                </a:spcAft>
              </a:pPr>
              <a:t>‹#›</a:t>
            </a:fld>
            <a:endParaRPr lang="en-US" sz="1000" b="0" baseline="0" dirty="0">
              <a:solidFill>
                <a:srgbClr val="454545"/>
              </a:solidFill>
              <a:latin typeface="Arial"/>
            </a:endParaRPr>
          </a:p>
        </p:txBody>
      </p:sp>
      <p:cxnSp>
        <p:nvCxnSpPr>
          <p:cNvPr id="16" name="Straight Connector 15"/>
          <p:cNvCxnSpPr/>
          <p:nvPr userDrawn="1"/>
        </p:nvCxnSpPr>
        <p:spPr>
          <a:xfrm>
            <a:off x="2051825" y="6701882"/>
            <a:ext cx="8787160"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4464480"/>
      </p:ext>
    </p:extLst>
  </p:cSld>
  <p:clrMap bg1="lt1" tx1="dk1" bg2="lt2" tx2="dk2" accent1="accent1" accent2="accent2" accent3="accent3" accent4="accent4" accent5="accent5" accent6="accent6" hlink="hlink" folHlink="folHlink"/>
  <p:sldLayoutIdLst>
    <p:sldLayoutId id="2147483892" r:id="rId1"/>
    <p:sldLayoutId id="2147483893" r:id="rId2"/>
    <p:sldLayoutId id="2147483894" r:id="rId3"/>
    <p:sldLayoutId id="2147483895" r:id="rId4"/>
    <p:sldLayoutId id="2147483896" r:id="rId5"/>
    <p:sldLayoutId id="2147483897" r:id="rId6"/>
    <p:sldLayoutId id="2147483898" r:id="rId7"/>
    <p:sldLayoutId id="2147483899" r:id="rId8"/>
    <p:sldLayoutId id="2147483900" r:id="rId9"/>
    <p:sldLayoutId id="2147483901" r:id="rId10"/>
    <p:sldLayoutId id="2147483902" r:id="rId11"/>
    <p:sldLayoutId id="2147483903" r:id="rId12"/>
    <p:sldLayoutId id="2147483904" r:id="rId13"/>
    <p:sldLayoutId id="2147483905" r:id="rId14"/>
    <p:sldLayoutId id="2147483906" r:id="rId15"/>
    <p:sldLayoutId id="2147483907" r:id="rId16"/>
    <p:sldLayoutId id="2147483908" r:id="rId17"/>
    <p:sldLayoutId id="2147483909" r:id="rId1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110000"/>
        </a:lnSpc>
        <a:spcBef>
          <a:spcPct val="0"/>
        </a:spcBef>
        <a:buNone/>
        <a:defRPr sz="3200" b="0" kern="1200">
          <a:solidFill>
            <a:schemeClr val="accent1"/>
          </a:solidFill>
          <a:latin typeface="+mj-lt"/>
          <a:ea typeface="+mj-ea"/>
          <a:cs typeface="+mj-cs"/>
        </a:defRPr>
      </a:lvl1pPr>
    </p:titleStyle>
    <p:bodyStyle>
      <a:lvl1pPr marL="228600" indent="-228600" algn="l" defTabSz="914400" rtl="0" eaLnBrk="1" latinLnBrk="0" hangingPunct="1">
        <a:lnSpc>
          <a:spcPct val="110000"/>
        </a:lnSpc>
        <a:spcBef>
          <a:spcPts val="900"/>
        </a:spcBef>
        <a:buFont typeface="Arial" panose="020B0604020202020204" pitchFamily="34" charset="0"/>
        <a:buChar char="•"/>
        <a:defRPr sz="2800" kern="1200">
          <a:solidFill>
            <a:schemeClr val="accent4"/>
          </a:solidFill>
          <a:latin typeface="+mn-lt"/>
          <a:ea typeface="+mn-ea"/>
          <a:cs typeface="+mn-cs"/>
        </a:defRPr>
      </a:lvl1pPr>
      <a:lvl2pPr marL="685800" indent="-228600" algn="l" defTabSz="914400" rtl="0" eaLnBrk="1" latinLnBrk="0" hangingPunct="1">
        <a:lnSpc>
          <a:spcPct val="110000"/>
        </a:lnSpc>
        <a:spcBef>
          <a:spcPts val="900"/>
        </a:spcBef>
        <a:buFont typeface="Arial" panose="020B0604020202020204" pitchFamily="34" charset="0"/>
        <a:buChar char="−"/>
        <a:defRPr sz="2400" kern="1200">
          <a:solidFill>
            <a:schemeClr val="accent4"/>
          </a:solidFill>
          <a:latin typeface="+mn-lt"/>
          <a:ea typeface="+mn-ea"/>
          <a:cs typeface="+mn-cs"/>
        </a:defRPr>
      </a:lvl2pPr>
      <a:lvl3pPr marL="1143000" indent="-228600" algn="l" defTabSz="914400" rtl="0" eaLnBrk="1" latinLnBrk="0" hangingPunct="1">
        <a:lnSpc>
          <a:spcPct val="110000"/>
        </a:lnSpc>
        <a:spcBef>
          <a:spcPts val="900"/>
        </a:spcBef>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lnSpc>
          <a:spcPct val="110000"/>
        </a:lnSpc>
        <a:spcBef>
          <a:spcPts val="900"/>
        </a:spcBef>
        <a:buFont typeface="Arial" panose="020B0604020202020204" pitchFamily="34" charset="0"/>
        <a:buChar char="•"/>
        <a:defRPr sz="1800" kern="1200">
          <a:solidFill>
            <a:schemeClr val="accent4"/>
          </a:solidFill>
          <a:latin typeface="+mn-lt"/>
          <a:ea typeface="+mn-ea"/>
          <a:cs typeface="+mn-cs"/>
        </a:defRPr>
      </a:lvl4pPr>
      <a:lvl5pPr marL="2057400" indent="-228600" algn="l" defTabSz="914400" rtl="0" eaLnBrk="1" latinLnBrk="0" hangingPunct="1">
        <a:lnSpc>
          <a:spcPct val="110000"/>
        </a:lnSpc>
        <a:spcBef>
          <a:spcPts val="900"/>
        </a:spcBef>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5CB1DAEE-9152-4E13-AECC-72B68AC64B19}"/>
              </a:ext>
            </a:extLst>
          </p:cNvPr>
          <p:cNvSpPr>
            <a:spLocks noGrp="1" noChangeArrowheads="1"/>
          </p:cNvSpPr>
          <p:nvPr>
            <p:ph type="title"/>
          </p:nvPr>
        </p:nvSpPr>
        <p:spPr bwMode="auto">
          <a:xfrm>
            <a:off x="0" y="1219200"/>
            <a:ext cx="1219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prstTxWarp prst="textNoShape">
              <a:avLst/>
            </a:prstTxWarp>
          </a:bodyPr>
          <a:lstStyle/>
          <a:p>
            <a:pPr lvl="0"/>
            <a:r>
              <a:rPr lang="en-US" altLang="zh-CN"/>
              <a:t>Click to edit Master title style</a:t>
            </a:r>
          </a:p>
        </p:txBody>
      </p:sp>
      <p:pic>
        <p:nvPicPr>
          <p:cNvPr id="1027" name="Picture 6" descr="Screen shot 2013-02-04 at 12.56.36 PM.png">
            <a:extLst>
              <a:ext uri="{FF2B5EF4-FFF2-40B4-BE49-F238E27FC236}">
                <a16:creationId xmlns:a16="http://schemas.microsoft.com/office/drawing/2014/main" id="{53C36704-3EC3-4CA5-927B-D9DA5256D6E0}"/>
              </a:ext>
            </a:extLst>
          </p:cNvPr>
          <p:cNvPicPr>
            <a:picLocks noChangeAspect="1"/>
          </p:cNvPicPr>
          <p:nvPr userDrawn="1"/>
        </p:nvPicPr>
        <p:blipFill>
          <a:blip r:embed="rId5">
            <a:extLst>
              <a:ext uri="{28A0092B-C50C-407E-A947-70E740481C1C}">
                <a14:useLocalDpi xmlns:a14="http://schemas.microsoft.com/office/drawing/2010/main" val="0"/>
              </a:ext>
            </a:extLst>
          </a:blip>
          <a:srcRect l="7448" r="8180" b="40030"/>
          <a:stretch>
            <a:fillRect/>
          </a:stretch>
        </p:blipFill>
        <p:spPr bwMode="auto">
          <a:xfrm>
            <a:off x="0" y="6270625"/>
            <a:ext cx="12192000"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7" descr="EBSCO_PMS294.png">
            <a:extLst>
              <a:ext uri="{FF2B5EF4-FFF2-40B4-BE49-F238E27FC236}">
                <a16:creationId xmlns:a16="http://schemas.microsoft.com/office/drawing/2014/main" id="{B8CE8B2E-8ED3-41E6-9199-86B679A0261A}"/>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34951" y="6513513"/>
            <a:ext cx="844549"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TextBox 8">
            <a:extLst>
              <a:ext uri="{FF2B5EF4-FFF2-40B4-BE49-F238E27FC236}">
                <a16:creationId xmlns:a16="http://schemas.microsoft.com/office/drawing/2014/main" id="{1011BBA0-28B9-4436-A36C-7772ED2DD980}"/>
              </a:ext>
            </a:extLst>
          </p:cNvPr>
          <p:cNvSpPr txBox="1">
            <a:spLocks noChangeArrowheads="1"/>
          </p:cNvSpPr>
          <p:nvPr userDrawn="1"/>
        </p:nvSpPr>
        <p:spPr bwMode="auto">
          <a:xfrm>
            <a:off x="1079500" y="6470651"/>
            <a:ext cx="1200585" cy="276999"/>
          </a:xfrm>
          <a:prstGeom prst="rect">
            <a:avLst/>
          </a:prstGeom>
          <a:noFill/>
          <a:ln>
            <a:noFill/>
          </a:ln>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eaLnBrk="1" hangingPunct="1">
              <a:defRPr/>
            </a:pPr>
            <a:r>
              <a:rPr lang="en-US" altLang="zh-CN" sz="1200">
                <a:solidFill>
                  <a:srgbClr val="376092"/>
                </a:solidFill>
              </a:rPr>
              <a:t>www.ebsco.com</a:t>
            </a:r>
          </a:p>
        </p:txBody>
      </p:sp>
    </p:spTree>
    <p:extLst>
      <p:ext uri="{BB962C8B-B14F-4D97-AF65-F5344CB8AC3E}">
        <p14:creationId xmlns:p14="http://schemas.microsoft.com/office/powerpoint/2010/main" val="3166916586"/>
      </p:ext>
    </p:extLst>
  </p:cSld>
  <p:clrMap bg1="lt1" tx1="dk1" bg2="lt2" tx2="dk2" accent1="accent1" accent2="accent2" accent3="accent3" accent4="accent4" accent5="accent5" accent6="accent6" hlink="hlink" folHlink="folHlink"/>
  <p:sldLayoutIdLst>
    <p:sldLayoutId id="2147483912" r:id="rId1"/>
    <p:sldLayoutId id="2147483913" r:id="rId2"/>
    <p:sldLayoutId id="2147483914" r:id="rId3"/>
  </p:sldLayoutIdLst>
  <p:transition>
    <p:fade/>
  </p:transition>
  <p:txStyles>
    <p:titleStyle>
      <a:lvl1pPr algn="ctr" rtl="0" eaLnBrk="0" fontAlgn="base" hangingPunct="0">
        <a:spcBef>
          <a:spcPct val="0"/>
        </a:spcBef>
        <a:spcAft>
          <a:spcPct val="0"/>
        </a:spcAft>
        <a:defRPr sz="3600">
          <a:solidFill>
            <a:srgbClr val="376092"/>
          </a:solidFill>
          <a:latin typeface="Georgia" pitchFamily="18" charset="0"/>
          <a:ea typeface="+mj-ea"/>
          <a:cs typeface="+mj-cs"/>
        </a:defRPr>
      </a:lvl1pPr>
      <a:lvl2pPr algn="ctr" rtl="0" eaLnBrk="0" fontAlgn="base" hangingPunct="0">
        <a:spcBef>
          <a:spcPct val="0"/>
        </a:spcBef>
        <a:spcAft>
          <a:spcPct val="0"/>
        </a:spcAft>
        <a:defRPr sz="3600">
          <a:solidFill>
            <a:srgbClr val="376092"/>
          </a:solidFill>
          <a:latin typeface="Georgia" pitchFamily="18" charset="0"/>
        </a:defRPr>
      </a:lvl2pPr>
      <a:lvl3pPr algn="ctr" rtl="0" eaLnBrk="0" fontAlgn="base" hangingPunct="0">
        <a:spcBef>
          <a:spcPct val="0"/>
        </a:spcBef>
        <a:spcAft>
          <a:spcPct val="0"/>
        </a:spcAft>
        <a:defRPr sz="3600">
          <a:solidFill>
            <a:srgbClr val="376092"/>
          </a:solidFill>
          <a:latin typeface="Georgia" pitchFamily="18" charset="0"/>
        </a:defRPr>
      </a:lvl3pPr>
      <a:lvl4pPr algn="ctr" rtl="0" eaLnBrk="0" fontAlgn="base" hangingPunct="0">
        <a:spcBef>
          <a:spcPct val="0"/>
        </a:spcBef>
        <a:spcAft>
          <a:spcPct val="0"/>
        </a:spcAft>
        <a:defRPr sz="3600">
          <a:solidFill>
            <a:srgbClr val="376092"/>
          </a:solidFill>
          <a:latin typeface="Georgia" pitchFamily="18" charset="0"/>
        </a:defRPr>
      </a:lvl4pPr>
      <a:lvl5pPr algn="ctr" rtl="0" eaLnBrk="0" fontAlgn="base" hangingPunct="0">
        <a:spcBef>
          <a:spcPct val="0"/>
        </a:spcBef>
        <a:spcAft>
          <a:spcPct val="0"/>
        </a:spcAft>
        <a:defRPr sz="3600">
          <a:solidFill>
            <a:srgbClr val="376092"/>
          </a:solidFill>
          <a:latin typeface="Georgia" pitchFamily="18" charset="0"/>
        </a:defRPr>
      </a:lvl5pPr>
      <a:lvl6pPr marL="457200" algn="ctr" rtl="0" fontAlgn="base">
        <a:spcBef>
          <a:spcPct val="0"/>
        </a:spcBef>
        <a:spcAft>
          <a:spcPct val="0"/>
        </a:spcAft>
        <a:defRPr sz="2100" b="1">
          <a:solidFill>
            <a:schemeClr val="tx2"/>
          </a:solidFill>
          <a:latin typeface="Arial" charset="0"/>
        </a:defRPr>
      </a:lvl6pPr>
      <a:lvl7pPr marL="914400" algn="ctr" rtl="0" fontAlgn="base">
        <a:spcBef>
          <a:spcPct val="0"/>
        </a:spcBef>
        <a:spcAft>
          <a:spcPct val="0"/>
        </a:spcAft>
        <a:defRPr sz="2100" b="1">
          <a:solidFill>
            <a:schemeClr val="tx2"/>
          </a:solidFill>
          <a:latin typeface="Arial" charset="0"/>
        </a:defRPr>
      </a:lvl7pPr>
      <a:lvl8pPr marL="1371600" algn="ctr" rtl="0" fontAlgn="base">
        <a:spcBef>
          <a:spcPct val="0"/>
        </a:spcBef>
        <a:spcAft>
          <a:spcPct val="0"/>
        </a:spcAft>
        <a:defRPr sz="2100" b="1">
          <a:solidFill>
            <a:schemeClr val="tx2"/>
          </a:solidFill>
          <a:latin typeface="Arial" charset="0"/>
        </a:defRPr>
      </a:lvl8pPr>
      <a:lvl9pPr marL="1828800" algn="ctr" rtl="0" fontAlgn="base">
        <a:spcBef>
          <a:spcPct val="0"/>
        </a:spcBef>
        <a:spcAft>
          <a:spcPct val="0"/>
        </a:spcAft>
        <a:defRPr sz="2100" b="1">
          <a:solidFill>
            <a:schemeClr val="tx2"/>
          </a:solidFill>
          <a:latin typeface="Arial" charset="0"/>
        </a:defRPr>
      </a:lvl9pPr>
    </p:titleStyle>
    <p:bodyStyle>
      <a:lvl1pPr marL="176213" indent="-176213" algn="l" rtl="0" eaLnBrk="0" fontAlgn="base" hangingPunct="0">
        <a:spcBef>
          <a:spcPct val="20000"/>
        </a:spcBef>
        <a:spcAft>
          <a:spcPct val="0"/>
        </a:spcAft>
        <a:buChar char="•"/>
        <a:defRPr sz="2200">
          <a:solidFill>
            <a:schemeClr val="tx1"/>
          </a:solidFill>
          <a:latin typeface="+mn-lt"/>
          <a:ea typeface="+mn-ea"/>
          <a:cs typeface="+mn-cs"/>
        </a:defRPr>
      </a:lvl1pPr>
      <a:lvl2pPr marL="681038" indent="-223838" algn="l" rtl="0" eaLnBrk="0" fontAlgn="base" hangingPunct="0">
        <a:spcBef>
          <a:spcPct val="20000"/>
        </a:spcBef>
        <a:spcAft>
          <a:spcPct val="0"/>
        </a:spcAft>
        <a:buChar char="–"/>
        <a:defRPr sz="2000">
          <a:solidFill>
            <a:schemeClr val="tx1"/>
          </a:solidFill>
          <a:latin typeface="+mn-lt"/>
        </a:defRPr>
      </a:lvl2pPr>
      <a:lvl3pPr marL="1089025" indent="-174625"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00250" indent="-171450" algn="l" rtl="0" eaLnBrk="0" fontAlgn="base" hangingPunct="0">
        <a:spcBef>
          <a:spcPct val="20000"/>
        </a:spcBef>
        <a:spcAft>
          <a:spcPct val="0"/>
        </a:spcAft>
        <a:buChar char="»"/>
        <a:defRPr sz="2000">
          <a:solidFill>
            <a:schemeClr val="tx1"/>
          </a:solidFill>
          <a:latin typeface="+mn-lt"/>
        </a:defRPr>
      </a:lvl5pPr>
      <a:lvl6pPr marL="2457450" indent="-171450" algn="l" rtl="0" fontAlgn="base">
        <a:spcBef>
          <a:spcPct val="20000"/>
        </a:spcBef>
        <a:spcAft>
          <a:spcPct val="0"/>
        </a:spcAft>
        <a:buChar char="»"/>
        <a:defRPr sz="2000">
          <a:solidFill>
            <a:schemeClr val="tx1"/>
          </a:solidFill>
          <a:latin typeface="+mn-lt"/>
        </a:defRPr>
      </a:lvl6pPr>
      <a:lvl7pPr marL="2914650" indent="-171450" algn="l" rtl="0" fontAlgn="base">
        <a:spcBef>
          <a:spcPct val="20000"/>
        </a:spcBef>
        <a:spcAft>
          <a:spcPct val="0"/>
        </a:spcAft>
        <a:buChar char="»"/>
        <a:defRPr sz="2000">
          <a:solidFill>
            <a:schemeClr val="tx1"/>
          </a:solidFill>
          <a:latin typeface="+mn-lt"/>
        </a:defRPr>
      </a:lvl7pPr>
      <a:lvl8pPr marL="3371850" indent="-171450" algn="l" rtl="0" fontAlgn="base">
        <a:spcBef>
          <a:spcPct val="20000"/>
        </a:spcBef>
        <a:spcAft>
          <a:spcPct val="0"/>
        </a:spcAft>
        <a:buChar char="»"/>
        <a:defRPr sz="2000">
          <a:solidFill>
            <a:schemeClr val="tx1"/>
          </a:solidFill>
          <a:latin typeface="+mn-lt"/>
        </a:defRPr>
      </a:lvl8pPr>
      <a:lvl9pPr marL="3829050" indent="-17145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8434" name="Title Placeholder 1">
            <a:extLst>
              <a:ext uri="{FF2B5EF4-FFF2-40B4-BE49-F238E27FC236}">
                <a16:creationId xmlns:a16="http://schemas.microsoft.com/office/drawing/2014/main" id="{8A722D90-2864-49C8-8ACB-3068E3A0AFA9}"/>
              </a:ext>
            </a:extLst>
          </p:cNvPr>
          <p:cNvSpPr>
            <a:spLocks noGrp="1" noChangeArrowheads="1"/>
          </p:cNvSpPr>
          <p:nvPr>
            <p:ph type="title"/>
          </p:nvPr>
        </p:nvSpPr>
        <p:spPr bwMode="auto">
          <a:xfrm>
            <a:off x="838200" y="473075"/>
            <a:ext cx="10515600" cy="102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a:t>Click to edit Master title style</a:t>
            </a:r>
          </a:p>
        </p:txBody>
      </p:sp>
      <p:sp>
        <p:nvSpPr>
          <p:cNvPr id="18435" name="Text Placeholder 2">
            <a:extLst>
              <a:ext uri="{FF2B5EF4-FFF2-40B4-BE49-F238E27FC236}">
                <a16:creationId xmlns:a16="http://schemas.microsoft.com/office/drawing/2014/main" id="{9518FAD7-6B46-4325-B69F-40E6DCAE310D}"/>
              </a:ext>
            </a:extLst>
          </p:cNvPr>
          <p:cNvSpPr>
            <a:spLocks noGrp="1" noChangeArrowheads="1"/>
          </p:cNvSpPr>
          <p:nvPr>
            <p:ph type="body" idx="1"/>
          </p:nvPr>
        </p:nvSpPr>
        <p:spPr bwMode="auto">
          <a:xfrm>
            <a:off x="838200" y="1631950"/>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9" name="TextBox 8">
            <a:extLst>
              <a:ext uri="{FF2B5EF4-FFF2-40B4-BE49-F238E27FC236}">
                <a16:creationId xmlns:a16="http://schemas.microsoft.com/office/drawing/2014/main" id="{83F3BD8E-DD3B-41EF-8D27-0AE98C26199A}"/>
              </a:ext>
            </a:extLst>
          </p:cNvPr>
          <p:cNvSpPr txBox="1"/>
          <p:nvPr userDrawn="1"/>
        </p:nvSpPr>
        <p:spPr>
          <a:xfrm>
            <a:off x="264584" y="6577013"/>
            <a:ext cx="1775883" cy="207962"/>
          </a:xfrm>
          <a:prstGeom prst="rect">
            <a:avLst/>
          </a:prstGeom>
          <a:noFill/>
        </p:spPr>
        <p:txBody>
          <a:bodyPr>
            <a:spAutoFit/>
          </a:bodyPr>
          <a:lstStyle/>
          <a:p>
            <a:pPr>
              <a:defRPr/>
            </a:pPr>
            <a:r>
              <a:rPr lang="en-US" sz="750" dirty="0">
                <a:solidFill>
                  <a:srgbClr val="0E316B"/>
                </a:solidFill>
                <a:latin typeface="+mj-lt"/>
              </a:rPr>
              <a:t>|  www.ebsco.com</a:t>
            </a:r>
          </a:p>
        </p:txBody>
      </p:sp>
      <p:sp>
        <p:nvSpPr>
          <p:cNvPr id="11" name="TextBox 10">
            <a:extLst>
              <a:ext uri="{FF2B5EF4-FFF2-40B4-BE49-F238E27FC236}">
                <a16:creationId xmlns:a16="http://schemas.microsoft.com/office/drawing/2014/main" id="{DBE45919-0114-454F-983D-3BD37A347E87}"/>
              </a:ext>
            </a:extLst>
          </p:cNvPr>
          <p:cNvSpPr txBox="1"/>
          <p:nvPr userDrawn="1"/>
        </p:nvSpPr>
        <p:spPr>
          <a:xfrm>
            <a:off x="-33867" y="6577013"/>
            <a:ext cx="450851" cy="246062"/>
          </a:xfrm>
          <a:prstGeom prst="rect">
            <a:avLst/>
          </a:prstGeom>
          <a:noFill/>
          <a:ln>
            <a:noFill/>
          </a:ln>
        </p:spPr>
        <p:txBody>
          <a:bodyPr anchor="ctr"/>
          <a:lstStyle/>
          <a:p>
            <a:pPr algn="ctr">
              <a:defRPr/>
            </a:pPr>
            <a:fld id="{AB5BC266-A989-48A9-8367-26E95911DBF8}" type="slidenum">
              <a:rPr lang="en-US" sz="750">
                <a:solidFill>
                  <a:schemeClr val="tx2"/>
                </a:solidFill>
                <a:latin typeface="+mj-lt"/>
              </a:rPr>
              <a:pPr algn="ctr">
                <a:defRPr/>
              </a:pPr>
              <a:t>‹#›</a:t>
            </a:fld>
            <a:endParaRPr lang="en-US" sz="750" dirty="0">
              <a:solidFill>
                <a:schemeClr val="tx2"/>
              </a:solidFill>
              <a:latin typeface="+mj-lt"/>
            </a:endParaRPr>
          </a:p>
        </p:txBody>
      </p:sp>
      <p:cxnSp>
        <p:nvCxnSpPr>
          <p:cNvPr id="13" name="Straight Connector 12">
            <a:extLst>
              <a:ext uri="{FF2B5EF4-FFF2-40B4-BE49-F238E27FC236}">
                <a16:creationId xmlns:a16="http://schemas.microsoft.com/office/drawing/2014/main" id="{830A250D-10E5-4A6C-88E2-0CAF1F50982B}"/>
              </a:ext>
            </a:extLst>
          </p:cNvPr>
          <p:cNvCxnSpPr/>
          <p:nvPr userDrawn="1"/>
        </p:nvCxnSpPr>
        <p:spPr>
          <a:xfrm>
            <a:off x="1538818" y="6702425"/>
            <a:ext cx="9613900"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18439" name="Picture 7">
            <a:extLst>
              <a:ext uri="{FF2B5EF4-FFF2-40B4-BE49-F238E27FC236}">
                <a16:creationId xmlns:a16="http://schemas.microsoft.com/office/drawing/2014/main" id="{3AD617C1-8CF9-407E-A4F5-EFBC4F81DBBB}"/>
              </a:ext>
            </a:extLst>
          </p:cNvPr>
          <p:cNvPicPr>
            <a:picLocks noChangeAspect="1" noChangeArrowheads="1"/>
          </p:cNvPicPr>
          <p:nvPr userDrawn="1"/>
        </p:nvPicPr>
        <p:blipFill>
          <a:blip r:embed="rId31">
            <a:extLst>
              <a:ext uri="{28A0092B-C50C-407E-A947-70E740481C1C}">
                <a14:useLocalDpi xmlns:a14="http://schemas.microsoft.com/office/drawing/2010/main" val="0"/>
              </a:ext>
            </a:extLst>
          </a:blip>
          <a:srcRect/>
          <a:stretch>
            <a:fillRect/>
          </a:stretch>
        </p:blipFill>
        <p:spPr bwMode="auto">
          <a:xfrm>
            <a:off x="11237384" y="6599239"/>
            <a:ext cx="829733"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3498441"/>
      </p:ext>
    </p:extLst>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 id="2147483928" r:id="rId12"/>
    <p:sldLayoutId id="2147483929" r:id="rId13"/>
    <p:sldLayoutId id="2147483930" r:id="rId14"/>
    <p:sldLayoutId id="2147483931" r:id="rId15"/>
    <p:sldLayoutId id="2147483932" r:id="rId16"/>
    <p:sldLayoutId id="2147483933" r:id="rId17"/>
    <p:sldLayoutId id="2147483934" r:id="rId18"/>
    <p:sldLayoutId id="2147483935" r:id="rId19"/>
    <p:sldLayoutId id="2147483936" r:id="rId20"/>
    <p:sldLayoutId id="2147483937" r:id="rId21"/>
    <p:sldLayoutId id="2147483938" r:id="rId22"/>
    <p:sldLayoutId id="2147483939" r:id="rId23"/>
    <p:sldLayoutId id="2147483940" r:id="rId24"/>
    <p:sldLayoutId id="2147483941" r:id="rId25"/>
    <p:sldLayoutId id="2147483942" r:id="rId26"/>
    <p:sldLayoutId id="2147483943" r:id="rId27"/>
    <p:sldLayoutId id="2147483944" r:id="rId28"/>
    <p:sldLayoutId id="2147483945" r:id="rId29"/>
  </p:sldLayoutIdLst>
  <p:transition spd="med">
    <p:fade/>
  </p:transition>
  <p:hf hdr="0" ftr="0" dt="0"/>
  <p:txStyles>
    <p:titleStyle>
      <a:lvl1pPr algn="l" defTabSz="685800" rtl="0" eaLnBrk="0" fontAlgn="base" hangingPunct="0">
        <a:lnSpc>
          <a:spcPct val="110000"/>
        </a:lnSpc>
        <a:spcBef>
          <a:spcPct val="0"/>
        </a:spcBef>
        <a:spcAft>
          <a:spcPct val="0"/>
        </a:spcAft>
        <a:defRPr sz="2400" kern="1200">
          <a:solidFill>
            <a:schemeClr val="accent1"/>
          </a:solidFill>
          <a:latin typeface="+mj-lt"/>
          <a:ea typeface="+mj-ea"/>
          <a:cs typeface="+mj-cs"/>
        </a:defRPr>
      </a:lvl1pPr>
      <a:lvl2pPr algn="l" defTabSz="685800" rtl="0" eaLnBrk="0" fontAlgn="base" hangingPunct="0">
        <a:lnSpc>
          <a:spcPct val="110000"/>
        </a:lnSpc>
        <a:spcBef>
          <a:spcPct val="0"/>
        </a:spcBef>
        <a:spcAft>
          <a:spcPct val="0"/>
        </a:spcAft>
        <a:defRPr sz="2400">
          <a:solidFill>
            <a:schemeClr val="accent1"/>
          </a:solidFill>
          <a:latin typeface="Arial" panose="020B0604020202020204" pitchFamily="34" charset="0"/>
        </a:defRPr>
      </a:lvl2pPr>
      <a:lvl3pPr algn="l" defTabSz="685800" rtl="0" eaLnBrk="0" fontAlgn="base" hangingPunct="0">
        <a:lnSpc>
          <a:spcPct val="110000"/>
        </a:lnSpc>
        <a:spcBef>
          <a:spcPct val="0"/>
        </a:spcBef>
        <a:spcAft>
          <a:spcPct val="0"/>
        </a:spcAft>
        <a:defRPr sz="2400">
          <a:solidFill>
            <a:schemeClr val="accent1"/>
          </a:solidFill>
          <a:latin typeface="Arial" panose="020B0604020202020204" pitchFamily="34" charset="0"/>
        </a:defRPr>
      </a:lvl3pPr>
      <a:lvl4pPr algn="l" defTabSz="685800" rtl="0" eaLnBrk="0" fontAlgn="base" hangingPunct="0">
        <a:lnSpc>
          <a:spcPct val="110000"/>
        </a:lnSpc>
        <a:spcBef>
          <a:spcPct val="0"/>
        </a:spcBef>
        <a:spcAft>
          <a:spcPct val="0"/>
        </a:spcAft>
        <a:defRPr sz="2400">
          <a:solidFill>
            <a:schemeClr val="accent1"/>
          </a:solidFill>
          <a:latin typeface="Arial" panose="020B0604020202020204" pitchFamily="34" charset="0"/>
        </a:defRPr>
      </a:lvl4pPr>
      <a:lvl5pPr algn="l" defTabSz="685800" rtl="0" eaLnBrk="0" fontAlgn="base" hangingPunct="0">
        <a:lnSpc>
          <a:spcPct val="110000"/>
        </a:lnSpc>
        <a:spcBef>
          <a:spcPct val="0"/>
        </a:spcBef>
        <a:spcAft>
          <a:spcPct val="0"/>
        </a:spcAft>
        <a:defRPr sz="2400">
          <a:solidFill>
            <a:schemeClr val="accent1"/>
          </a:solidFill>
          <a:latin typeface="Arial" panose="020B0604020202020204" pitchFamily="34" charset="0"/>
        </a:defRPr>
      </a:lvl5pPr>
      <a:lvl6pPr marL="457200" algn="l" defTabSz="685800" rtl="0" fontAlgn="base">
        <a:lnSpc>
          <a:spcPct val="110000"/>
        </a:lnSpc>
        <a:spcBef>
          <a:spcPct val="0"/>
        </a:spcBef>
        <a:spcAft>
          <a:spcPct val="0"/>
        </a:spcAft>
        <a:defRPr sz="2400">
          <a:solidFill>
            <a:schemeClr val="accent1"/>
          </a:solidFill>
          <a:latin typeface="Arial" panose="020B0604020202020204" pitchFamily="34" charset="0"/>
        </a:defRPr>
      </a:lvl6pPr>
      <a:lvl7pPr marL="914400" algn="l" defTabSz="685800" rtl="0" fontAlgn="base">
        <a:lnSpc>
          <a:spcPct val="110000"/>
        </a:lnSpc>
        <a:spcBef>
          <a:spcPct val="0"/>
        </a:spcBef>
        <a:spcAft>
          <a:spcPct val="0"/>
        </a:spcAft>
        <a:defRPr sz="2400">
          <a:solidFill>
            <a:schemeClr val="accent1"/>
          </a:solidFill>
          <a:latin typeface="Arial" panose="020B0604020202020204" pitchFamily="34" charset="0"/>
        </a:defRPr>
      </a:lvl7pPr>
      <a:lvl8pPr marL="1371600" algn="l" defTabSz="685800" rtl="0" fontAlgn="base">
        <a:lnSpc>
          <a:spcPct val="110000"/>
        </a:lnSpc>
        <a:spcBef>
          <a:spcPct val="0"/>
        </a:spcBef>
        <a:spcAft>
          <a:spcPct val="0"/>
        </a:spcAft>
        <a:defRPr sz="2400">
          <a:solidFill>
            <a:schemeClr val="accent1"/>
          </a:solidFill>
          <a:latin typeface="Arial" panose="020B0604020202020204" pitchFamily="34" charset="0"/>
        </a:defRPr>
      </a:lvl8pPr>
      <a:lvl9pPr marL="1828800" algn="l" defTabSz="685800" rtl="0" fontAlgn="base">
        <a:lnSpc>
          <a:spcPct val="110000"/>
        </a:lnSpc>
        <a:spcBef>
          <a:spcPct val="0"/>
        </a:spcBef>
        <a:spcAft>
          <a:spcPct val="0"/>
        </a:spcAft>
        <a:defRPr sz="2400">
          <a:solidFill>
            <a:schemeClr val="accent1"/>
          </a:solidFill>
          <a:latin typeface="Arial" panose="020B0604020202020204" pitchFamily="34" charset="0"/>
        </a:defRPr>
      </a:lvl9pPr>
    </p:titleStyle>
    <p:bodyStyle>
      <a:lvl1pPr marL="171450" indent="-171450" algn="l" defTabSz="685800" rtl="0" eaLnBrk="0" fontAlgn="base" hangingPunct="0">
        <a:lnSpc>
          <a:spcPct val="110000"/>
        </a:lnSpc>
        <a:spcBef>
          <a:spcPts val="675"/>
        </a:spcBef>
        <a:spcAft>
          <a:spcPct val="0"/>
        </a:spcAft>
        <a:buFont typeface="Arial" panose="020B0604020202020204" pitchFamily="34" charset="0"/>
        <a:buChar char="•"/>
        <a:defRPr sz="2100" kern="1200">
          <a:solidFill>
            <a:schemeClr val="tx2"/>
          </a:solidFill>
          <a:latin typeface="+mn-lt"/>
          <a:ea typeface="+mn-ea"/>
          <a:cs typeface="+mn-cs"/>
        </a:defRPr>
      </a:lvl1pPr>
      <a:lvl2pPr marL="514350" indent="-171450" algn="l" defTabSz="685800" rtl="0" eaLnBrk="0" fontAlgn="base" hangingPunct="0">
        <a:lnSpc>
          <a:spcPct val="110000"/>
        </a:lnSpc>
        <a:spcBef>
          <a:spcPts val="675"/>
        </a:spcBef>
        <a:spcAft>
          <a:spcPct val="0"/>
        </a:spcAft>
        <a:buFont typeface="Arial" panose="020B0604020202020204" pitchFamily="34" charset="0"/>
        <a:buChar char="−"/>
        <a:defRPr kern="1200">
          <a:solidFill>
            <a:schemeClr val="tx2"/>
          </a:solidFill>
          <a:latin typeface="+mn-lt"/>
          <a:ea typeface="+mn-ea"/>
          <a:cs typeface="+mn-cs"/>
        </a:defRPr>
      </a:lvl2pPr>
      <a:lvl3pPr marL="857250" indent="-171450" algn="l" defTabSz="685800" rtl="0" eaLnBrk="0" fontAlgn="base" hangingPunct="0">
        <a:lnSpc>
          <a:spcPct val="110000"/>
        </a:lnSpc>
        <a:spcBef>
          <a:spcPts val="675"/>
        </a:spcBef>
        <a:spcAft>
          <a:spcPct val="0"/>
        </a:spcAft>
        <a:buFont typeface="Arial" panose="020B0604020202020204" pitchFamily="34" charset="0"/>
        <a:buChar char="•"/>
        <a:defRPr sz="1500" kern="1200">
          <a:solidFill>
            <a:schemeClr val="tx2"/>
          </a:solidFill>
          <a:latin typeface="+mn-lt"/>
          <a:ea typeface="+mn-ea"/>
          <a:cs typeface="+mn-cs"/>
        </a:defRPr>
      </a:lvl3pPr>
      <a:lvl4pPr marL="1200150" indent="-171450" algn="l" defTabSz="685800" rtl="0" eaLnBrk="0" fontAlgn="base" hangingPunct="0">
        <a:lnSpc>
          <a:spcPct val="110000"/>
        </a:lnSpc>
        <a:spcBef>
          <a:spcPts val="675"/>
        </a:spcBef>
        <a:spcAft>
          <a:spcPct val="0"/>
        </a:spcAft>
        <a:buFont typeface="Arial" panose="020B0604020202020204" pitchFamily="34" charset="0"/>
        <a:buChar char="•"/>
        <a:defRPr sz="1300" kern="1200">
          <a:solidFill>
            <a:schemeClr val="tx2"/>
          </a:solidFill>
          <a:latin typeface="+mn-lt"/>
          <a:ea typeface="+mn-ea"/>
          <a:cs typeface="+mn-cs"/>
        </a:defRPr>
      </a:lvl4pPr>
      <a:lvl5pPr marL="1543050" indent="-171450" algn="l" defTabSz="685800" rtl="0" eaLnBrk="0" fontAlgn="base" hangingPunct="0">
        <a:lnSpc>
          <a:spcPct val="110000"/>
        </a:lnSpc>
        <a:spcBef>
          <a:spcPts val="675"/>
        </a:spcBef>
        <a:spcAft>
          <a:spcPct val="0"/>
        </a:spcAft>
        <a:buFont typeface="Arial" panose="020B0604020202020204" pitchFamily="34" charset="0"/>
        <a:buChar char="•"/>
        <a:defRPr sz="130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73336"/>
            <a:ext cx="10515600" cy="1023710"/>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p:cNvSpPr>
            <a:spLocks noGrp="1"/>
          </p:cNvSpPr>
          <p:nvPr>
            <p:ph type="body" idx="1"/>
          </p:nvPr>
        </p:nvSpPr>
        <p:spPr>
          <a:xfrm>
            <a:off x="838200" y="1631981"/>
            <a:ext cx="10515600"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Box 8"/>
          <p:cNvSpPr txBox="1"/>
          <p:nvPr userDrawn="1"/>
        </p:nvSpPr>
        <p:spPr>
          <a:xfrm>
            <a:off x="265543" y="6576533"/>
            <a:ext cx="1775129" cy="246221"/>
          </a:xfrm>
          <a:prstGeom prst="rect">
            <a:avLst/>
          </a:prstGeom>
          <a:noFill/>
        </p:spPr>
        <p:txBody>
          <a:bodyPr wrap="square" rtlCol="0">
            <a:spAutoFit/>
          </a:bodyPr>
          <a:lstStyle/>
          <a:p>
            <a:r>
              <a:rPr lang="en-US" sz="1000" dirty="0">
                <a:solidFill>
                  <a:srgbClr val="0E316B"/>
                </a:solidFill>
              </a:rPr>
              <a:t>|  www.ebsco.com</a:t>
            </a:r>
          </a:p>
        </p:txBody>
      </p:sp>
      <p:sp>
        <p:nvSpPr>
          <p:cNvPr id="11" name="TextBox 10"/>
          <p:cNvSpPr txBox="1"/>
          <p:nvPr userDrawn="1"/>
        </p:nvSpPr>
        <p:spPr>
          <a:xfrm>
            <a:off x="-33453" y="6576533"/>
            <a:ext cx="450166" cy="246221"/>
          </a:xfrm>
          <a:prstGeom prst="rect">
            <a:avLst/>
          </a:prstGeom>
          <a:noFill/>
          <a:ln>
            <a:noFill/>
          </a:ln>
        </p:spPr>
        <p:txBody>
          <a:bodyPr wrap="square" rtlCol="0" anchor="ctr" anchorCtr="0">
            <a:noAutofit/>
          </a:bodyPr>
          <a:lstStyle/>
          <a:p>
            <a:pPr algn="ctr"/>
            <a:fld id="{09848EAD-0F7B-4937-B01B-BB4372B1E0EA}" type="slidenum">
              <a:rPr lang="en-US" sz="1000" smtClean="0">
                <a:solidFill>
                  <a:schemeClr val="tx2"/>
                </a:solidFill>
              </a:rPr>
              <a:pPr algn="ctr"/>
              <a:t>‹#›</a:t>
            </a:fld>
            <a:endParaRPr lang="en-US" sz="1000" dirty="0">
              <a:solidFill>
                <a:schemeClr val="tx2"/>
              </a:solidFill>
            </a:endParaRPr>
          </a:p>
        </p:txBody>
      </p:sp>
      <p:cxnSp>
        <p:nvCxnSpPr>
          <p:cNvPr id="13" name="Straight Connector 12"/>
          <p:cNvCxnSpPr/>
          <p:nvPr userDrawn="1"/>
        </p:nvCxnSpPr>
        <p:spPr>
          <a:xfrm>
            <a:off x="1538869" y="6701882"/>
            <a:ext cx="9614405"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32" cstate="print">
            <a:extLst>
              <a:ext uri="{28A0092B-C50C-407E-A947-70E740481C1C}">
                <a14:useLocalDpi xmlns:a14="http://schemas.microsoft.com/office/drawing/2010/main" val="0"/>
              </a:ext>
            </a:extLst>
          </a:blip>
          <a:stretch>
            <a:fillRect/>
          </a:stretch>
        </p:blipFill>
        <p:spPr>
          <a:xfrm>
            <a:off x="11237144" y="6599832"/>
            <a:ext cx="830889" cy="198162"/>
          </a:xfrm>
          <a:prstGeom prst="rect">
            <a:avLst/>
          </a:prstGeom>
        </p:spPr>
      </p:pic>
    </p:spTree>
    <p:extLst>
      <p:ext uri="{BB962C8B-B14F-4D97-AF65-F5344CB8AC3E}">
        <p14:creationId xmlns:p14="http://schemas.microsoft.com/office/powerpoint/2010/main" val="323667365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 id="2147483692" r:id="rId19"/>
    <p:sldLayoutId id="2147483693" r:id="rId20"/>
    <p:sldLayoutId id="2147483694" r:id="rId21"/>
    <p:sldLayoutId id="2147483695" r:id="rId22"/>
    <p:sldLayoutId id="2147483696" r:id="rId23"/>
    <p:sldLayoutId id="2147483697" r:id="rId24"/>
    <p:sldLayoutId id="2147483698" r:id="rId25"/>
    <p:sldLayoutId id="2147483699" r:id="rId26"/>
    <p:sldLayoutId id="2147483700" r:id="rId27"/>
    <p:sldLayoutId id="2147483701" r:id="rId28"/>
    <p:sldLayoutId id="2147483702" r:id="rId29"/>
    <p:sldLayoutId id="2147483705"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110000"/>
        </a:lnSpc>
        <a:spcBef>
          <a:spcPct val="0"/>
        </a:spcBef>
        <a:buNone/>
        <a:defRPr sz="3200" b="0" kern="1200">
          <a:solidFill>
            <a:schemeClr val="accent1"/>
          </a:solidFill>
          <a:latin typeface="+mj-lt"/>
          <a:ea typeface="+mj-ea"/>
          <a:cs typeface="+mj-cs"/>
        </a:defRPr>
      </a:lvl1pPr>
    </p:titleStyle>
    <p:bodyStyle>
      <a:lvl1pPr marL="228600" indent="-228600" algn="l" defTabSz="914400" rtl="0" eaLnBrk="1" latinLnBrk="0" hangingPunct="1">
        <a:lnSpc>
          <a:spcPct val="110000"/>
        </a:lnSpc>
        <a:spcBef>
          <a:spcPts val="9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110000"/>
        </a:lnSpc>
        <a:spcBef>
          <a:spcPts val="9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110000"/>
        </a:lnSpc>
        <a:spcBef>
          <a:spcPts val="9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110000"/>
        </a:lnSpc>
        <a:spcBef>
          <a:spcPts val="9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110000"/>
        </a:lnSpc>
        <a:spcBef>
          <a:spcPts val="9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73336"/>
            <a:ext cx="10515600" cy="1023710"/>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p:cNvSpPr>
            <a:spLocks noGrp="1"/>
          </p:cNvSpPr>
          <p:nvPr>
            <p:ph type="body" idx="1"/>
          </p:nvPr>
        </p:nvSpPr>
        <p:spPr>
          <a:xfrm>
            <a:off x="838200" y="1631981"/>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Box 8"/>
          <p:cNvSpPr txBox="1"/>
          <p:nvPr userDrawn="1"/>
        </p:nvSpPr>
        <p:spPr>
          <a:xfrm>
            <a:off x="265543" y="6576533"/>
            <a:ext cx="1775129" cy="246221"/>
          </a:xfrm>
          <a:prstGeom prst="rect">
            <a:avLst/>
          </a:prstGeom>
          <a:noFill/>
        </p:spPr>
        <p:txBody>
          <a:bodyPr wrap="square" rtlCol="0">
            <a:spAutoFit/>
          </a:bodyPr>
          <a:lstStyle/>
          <a:p>
            <a:r>
              <a:rPr lang="en-US" sz="1000">
                <a:solidFill>
                  <a:srgbClr val="0E316B"/>
                </a:solidFill>
              </a:rPr>
              <a:t>|  www.ebsco.com</a:t>
            </a:r>
          </a:p>
        </p:txBody>
      </p:sp>
      <p:sp>
        <p:nvSpPr>
          <p:cNvPr id="11" name="TextBox 10"/>
          <p:cNvSpPr txBox="1"/>
          <p:nvPr userDrawn="1"/>
        </p:nvSpPr>
        <p:spPr>
          <a:xfrm>
            <a:off x="-33453" y="6576533"/>
            <a:ext cx="450166" cy="246221"/>
          </a:xfrm>
          <a:prstGeom prst="rect">
            <a:avLst/>
          </a:prstGeom>
          <a:noFill/>
          <a:ln>
            <a:noFill/>
          </a:ln>
        </p:spPr>
        <p:txBody>
          <a:bodyPr wrap="square" rtlCol="0" anchor="ctr" anchorCtr="0">
            <a:noAutofit/>
          </a:bodyPr>
          <a:lstStyle/>
          <a:p>
            <a:pPr algn="ctr"/>
            <a:fld id="{09848EAD-0F7B-4937-B01B-BB4372B1E0EA}" type="slidenum">
              <a:rPr lang="en-US" sz="1000" smtClean="0">
                <a:solidFill>
                  <a:schemeClr val="tx2"/>
                </a:solidFill>
              </a:rPr>
              <a:pPr algn="ctr"/>
              <a:t>‹#›</a:t>
            </a:fld>
            <a:endParaRPr lang="en-US" sz="1000">
              <a:solidFill>
                <a:schemeClr val="tx2"/>
              </a:solidFill>
            </a:endParaRPr>
          </a:p>
        </p:txBody>
      </p:sp>
      <p:cxnSp>
        <p:nvCxnSpPr>
          <p:cNvPr id="13" name="Straight Connector 12"/>
          <p:cNvCxnSpPr/>
          <p:nvPr userDrawn="1"/>
        </p:nvCxnSpPr>
        <p:spPr>
          <a:xfrm>
            <a:off x="1538869" y="6701882"/>
            <a:ext cx="9614405"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33" cstate="print">
            <a:extLst>
              <a:ext uri="{28A0092B-C50C-407E-A947-70E740481C1C}">
                <a14:useLocalDpi xmlns:a14="http://schemas.microsoft.com/office/drawing/2010/main" val="0"/>
              </a:ext>
            </a:extLst>
          </a:blip>
          <a:stretch>
            <a:fillRect/>
          </a:stretch>
        </p:blipFill>
        <p:spPr>
          <a:xfrm>
            <a:off x="11237144" y="6599832"/>
            <a:ext cx="830889" cy="198162"/>
          </a:xfrm>
          <a:prstGeom prst="rect">
            <a:avLst/>
          </a:prstGeom>
        </p:spPr>
      </p:pic>
    </p:spTree>
    <p:extLst>
      <p:ext uri="{BB962C8B-B14F-4D97-AF65-F5344CB8AC3E}">
        <p14:creationId xmlns:p14="http://schemas.microsoft.com/office/powerpoint/2010/main" val="1044775239"/>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 id="2147483724" r:id="rId15"/>
    <p:sldLayoutId id="2147483725" r:id="rId16"/>
    <p:sldLayoutId id="2147483726" r:id="rId17"/>
    <p:sldLayoutId id="2147483727" r:id="rId18"/>
    <p:sldLayoutId id="2147483728" r:id="rId19"/>
    <p:sldLayoutId id="2147483729" r:id="rId20"/>
    <p:sldLayoutId id="2147483730" r:id="rId21"/>
    <p:sldLayoutId id="2147483731" r:id="rId22"/>
    <p:sldLayoutId id="2147483732" r:id="rId23"/>
    <p:sldLayoutId id="2147483733" r:id="rId24"/>
    <p:sldLayoutId id="2147483734" r:id="rId25"/>
    <p:sldLayoutId id="2147483735" r:id="rId26"/>
    <p:sldLayoutId id="2147483736" r:id="rId27"/>
    <p:sldLayoutId id="2147483737" r:id="rId28"/>
    <p:sldLayoutId id="2147483738" r:id="rId29"/>
    <p:sldLayoutId id="2147483739" r:id="rId30"/>
    <p:sldLayoutId id="2147483740" r:id="rId3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110000"/>
        </a:lnSpc>
        <a:spcBef>
          <a:spcPct val="0"/>
        </a:spcBef>
        <a:buNone/>
        <a:defRPr sz="3200" b="0" kern="1200">
          <a:solidFill>
            <a:schemeClr val="accent1"/>
          </a:solidFill>
          <a:latin typeface="+mj-lt"/>
          <a:ea typeface="+mj-ea"/>
          <a:cs typeface="+mj-cs"/>
        </a:defRPr>
      </a:lvl1pPr>
    </p:titleStyle>
    <p:bodyStyle>
      <a:lvl1pPr marL="228600" indent="-228600" algn="l" defTabSz="914400" rtl="0" eaLnBrk="1" latinLnBrk="0" hangingPunct="1">
        <a:lnSpc>
          <a:spcPct val="110000"/>
        </a:lnSpc>
        <a:spcBef>
          <a:spcPts val="9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110000"/>
        </a:lnSpc>
        <a:spcBef>
          <a:spcPts val="9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110000"/>
        </a:lnSpc>
        <a:spcBef>
          <a:spcPts val="9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110000"/>
        </a:lnSpc>
        <a:spcBef>
          <a:spcPts val="9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110000"/>
        </a:lnSpc>
        <a:spcBef>
          <a:spcPts val="9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7" descr="Screen shot 2013-02-04 at 12.56.36 PM.png">
            <a:extLst>
              <a:ext uri="{FF2B5EF4-FFF2-40B4-BE49-F238E27FC236}">
                <a16:creationId xmlns:a16="http://schemas.microsoft.com/office/drawing/2014/main" id="{C20E7CF6-8760-457B-94B0-DD4A9546752F}"/>
              </a:ext>
            </a:extLst>
          </p:cNvPr>
          <p:cNvPicPr>
            <a:picLocks noChangeAspect="1"/>
          </p:cNvPicPr>
          <p:nvPr userDrawn="1"/>
        </p:nvPicPr>
        <p:blipFill>
          <a:blip r:embed="rId14">
            <a:extLst>
              <a:ext uri="{28A0092B-C50C-407E-A947-70E740481C1C}">
                <a14:useLocalDpi xmlns:a14="http://schemas.microsoft.com/office/drawing/2010/main" val="0"/>
              </a:ext>
            </a:extLst>
          </a:blip>
          <a:srcRect l="7448" r="8180" b="40030"/>
          <a:stretch>
            <a:fillRect/>
          </a:stretch>
        </p:blipFill>
        <p:spPr bwMode="auto">
          <a:xfrm>
            <a:off x="0" y="6270625"/>
            <a:ext cx="12192000"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8" descr="EBSCO_PMS294.png">
            <a:extLst>
              <a:ext uri="{FF2B5EF4-FFF2-40B4-BE49-F238E27FC236}">
                <a16:creationId xmlns:a16="http://schemas.microsoft.com/office/drawing/2014/main" id="{9E365E2E-DF71-4407-8A6D-1F2AFC0E7294}"/>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234951" y="6513513"/>
            <a:ext cx="844549"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TextBox 9">
            <a:extLst>
              <a:ext uri="{FF2B5EF4-FFF2-40B4-BE49-F238E27FC236}">
                <a16:creationId xmlns:a16="http://schemas.microsoft.com/office/drawing/2014/main" id="{A27FA34A-94AA-4921-9167-479B44137061}"/>
              </a:ext>
            </a:extLst>
          </p:cNvPr>
          <p:cNvSpPr txBox="1">
            <a:spLocks noChangeArrowheads="1"/>
          </p:cNvSpPr>
          <p:nvPr userDrawn="1"/>
        </p:nvSpPr>
        <p:spPr bwMode="auto">
          <a:xfrm>
            <a:off x="1079500" y="6470651"/>
            <a:ext cx="1217769" cy="276999"/>
          </a:xfrm>
          <a:prstGeom prst="rect">
            <a:avLst/>
          </a:prstGeom>
          <a:noFill/>
          <a:ln>
            <a:noFill/>
          </a:ln>
        </p:spPr>
        <p:txBody>
          <a:bodyPr wrap="none">
            <a:spAutoFit/>
          </a:bodyPr>
          <a:lstStyle>
            <a:lvl1pPr defTabSz="457200">
              <a:defRPr>
                <a:solidFill>
                  <a:schemeClr val="tx1"/>
                </a:solidFill>
                <a:latin typeface="Times New Roman" pitchFamily="18" charset="0"/>
              </a:defRPr>
            </a:lvl1pPr>
            <a:lvl2pPr marL="742950" indent="-285750" defTabSz="457200">
              <a:defRPr>
                <a:solidFill>
                  <a:schemeClr val="tx1"/>
                </a:solidFill>
                <a:latin typeface="Times New Roman" pitchFamily="18" charset="0"/>
              </a:defRPr>
            </a:lvl2pPr>
            <a:lvl3pPr marL="1143000" indent="-228600" defTabSz="457200">
              <a:defRPr>
                <a:solidFill>
                  <a:schemeClr val="tx1"/>
                </a:solidFill>
                <a:latin typeface="Times New Roman" pitchFamily="18" charset="0"/>
              </a:defRPr>
            </a:lvl3pPr>
            <a:lvl4pPr marL="1600200" indent="-228600" defTabSz="457200">
              <a:defRPr>
                <a:solidFill>
                  <a:schemeClr val="tx1"/>
                </a:solidFill>
                <a:latin typeface="Times New Roman" pitchFamily="18" charset="0"/>
              </a:defRPr>
            </a:lvl4pPr>
            <a:lvl5pPr marL="2057400" indent="-228600" defTabSz="457200">
              <a:defRPr>
                <a:solidFill>
                  <a:schemeClr val="tx1"/>
                </a:solidFill>
                <a:latin typeface="Times New Roman" pitchFamily="18" charset="0"/>
              </a:defRPr>
            </a:lvl5pPr>
            <a:lvl6pPr marL="2514600" indent="-228600" defTabSz="457200" fontAlgn="base">
              <a:spcBef>
                <a:spcPct val="0"/>
              </a:spcBef>
              <a:spcAft>
                <a:spcPct val="0"/>
              </a:spcAft>
              <a:defRPr>
                <a:solidFill>
                  <a:schemeClr val="tx1"/>
                </a:solidFill>
                <a:latin typeface="Times New Roman" pitchFamily="18" charset="0"/>
              </a:defRPr>
            </a:lvl6pPr>
            <a:lvl7pPr marL="2971800" indent="-228600" defTabSz="457200" fontAlgn="base">
              <a:spcBef>
                <a:spcPct val="0"/>
              </a:spcBef>
              <a:spcAft>
                <a:spcPct val="0"/>
              </a:spcAft>
              <a:defRPr>
                <a:solidFill>
                  <a:schemeClr val="tx1"/>
                </a:solidFill>
                <a:latin typeface="Times New Roman" pitchFamily="18" charset="0"/>
              </a:defRPr>
            </a:lvl7pPr>
            <a:lvl8pPr marL="3429000" indent="-228600" defTabSz="457200" fontAlgn="base">
              <a:spcBef>
                <a:spcPct val="0"/>
              </a:spcBef>
              <a:spcAft>
                <a:spcPct val="0"/>
              </a:spcAft>
              <a:defRPr>
                <a:solidFill>
                  <a:schemeClr val="tx1"/>
                </a:solidFill>
                <a:latin typeface="Times New Roman" pitchFamily="18" charset="0"/>
              </a:defRPr>
            </a:lvl8pPr>
            <a:lvl9pPr marL="3886200" indent="-228600" defTabSz="457200" fontAlgn="base">
              <a:spcBef>
                <a:spcPct val="0"/>
              </a:spcBef>
              <a:spcAft>
                <a:spcPct val="0"/>
              </a:spcAft>
              <a:defRPr>
                <a:solidFill>
                  <a:schemeClr val="tx1"/>
                </a:solidFill>
                <a:latin typeface="Times New Roman" pitchFamily="18" charset="0"/>
              </a:defRPr>
            </a:lvl9pPr>
          </a:lstStyle>
          <a:p>
            <a:pPr eaLnBrk="1" hangingPunct="1">
              <a:defRPr/>
            </a:pPr>
            <a:r>
              <a:rPr lang="en-US" altLang="zh-CN" sz="1200" baseline="0">
                <a:solidFill>
                  <a:srgbClr val="376092"/>
                </a:solidFill>
                <a:latin typeface="Calibri" pitchFamily="34" charset="0"/>
                <a:cs typeface="+mn-cs"/>
              </a:rPr>
              <a:t>www.ebsco.com</a:t>
            </a:r>
          </a:p>
        </p:txBody>
      </p:sp>
      <p:pic>
        <p:nvPicPr>
          <p:cNvPr id="4101" name="Picture 10" descr="Screen shot 2013-02-04 at 12.56.36 PM.png">
            <a:extLst>
              <a:ext uri="{FF2B5EF4-FFF2-40B4-BE49-F238E27FC236}">
                <a16:creationId xmlns:a16="http://schemas.microsoft.com/office/drawing/2014/main" id="{AA95671E-503B-447D-BF81-325F7FE6AEF8}"/>
              </a:ext>
            </a:extLst>
          </p:cNvPr>
          <p:cNvPicPr>
            <a:picLocks noChangeAspect="1"/>
          </p:cNvPicPr>
          <p:nvPr userDrawn="1"/>
        </p:nvPicPr>
        <p:blipFill>
          <a:blip r:embed="rId16">
            <a:extLst>
              <a:ext uri="{28A0092B-C50C-407E-A947-70E740481C1C}">
                <a14:useLocalDpi xmlns:a14="http://schemas.microsoft.com/office/drawing/2010/main" val="0"/>
              </a:ext>
            </a:extLst>
          </a:blip>
          <a:srcRect l="7448" r="8180"/>
          <a:stretch>
            <a:fillRect/>
          </a:stretch>
        </p:blipFill>
        <p:spPr bwMode="auto">
          <a:xfrm>
            <a:off x="0" y="0"/>
            <a:ext cx="121920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9893761"/>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98542CCA-D443-4A80-9C13-1940F7BC4D2B}"/>
              </a:ext>
            </a:extLst>
          </p:cNvPr>
          <p:cNvSpPr>
            <a:spLocks noGrp="1" noChangeArrowheads="1"/>
          </p:cNvSpPr>
          <p:nvPr>
            <p:ph type="title"/>
          </p:nvPr>
        </p:nvSpPr>
        <p:spPr bwMode="auto">
          <a:xfrm>
            <a:off x="0" y="1219200"/>
            <a:ext cx="1219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prstTxWarp prst="textNoShape">
              <a:avLst/>
            </a:prstTxWarp>
          </a:bodyPr>
          <a:lstStyle/>
          <a:p>
            <a:pPr lvl="0"/>
            <a:r>
              <a:rPr lang="en-US" altLang="zh-CN"/>
              <a:t>Click to edit Master title style</a:t>
            </a:r>
          </a:p>
        </p:txBody>
      </p:sp>
      <p:pic>
        <p:nvPicPr>
          <p:cNvPr id="3075" name="Picture 6" descr="Screen shot 2013-02-04 at 12.56.36 PM.png">
            <a:extLst>
              <a:ext uri="{FF2B5EF4-FFF2-40B4-BE49-F238E27FC236}">
                <a16:creationId xmlns:a16="http://schemas.microsoft.com/office/drawing/2014/main" id="{E6BC639B-77E7-4C99-A0F0-324BBF920425}"/>
              </a:ext>
            </a:extLst>
          </p:cNvPr>
          <p:cNvPicPr>
            <a:picLocks noChangeAspect="1"/>
          </p:cNvPicPr>
          <p:nvPr userDrawn="1"/>
        </p:nvPicPr>
        <p:blipFill>
          <a:blip r:embed="rId9">
            <a:extLst>
              <a:ext uri="{28A0092B-C50C-407E-A947-70E740481C1C}">
                <a14:useLocalDpi xmlns:a14="http://schemas.microsoft.com/office/drawing/2010/main" val="0"/>
              </a:ext>
            </a:extLst>
          </a:blip>
          <a:srcRect l="7448" r="8180" b="40030"/>
          <a:stretch>
            <a:fillRect/>
          </a:stretch>
        </p:blipFill>
        <p:spPr bwMode="auto">
          <a:xfrm>
            <a:off x="0" y="6270625"/>
            <a:ext cx="12192000"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7" descr="EBSCO_PMS294.png">
            <a:extLst>
              <a:ext uri="{FF2B5EF4-FFF2-40B4-BE49-F238E27FC236}">
                <a16:creationId xmlns:a16="http://schemas.microsoft.com/office/drawing/2014/main" id="{D4C11CAA-0CCD-4930-A4F0-D500968360F2}"/>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234951" y="6513513"/>
            <a:ext cx="844549"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TextBox 8">
            <a:extLst>
              <a:ext uri="{FF2B5EF4-FFF2-40B4-BE49-F238E27FC236}">
                <a16:creationId xmlns:a16="http://schemas.microsoft.com/office/drawing/2014/main" id="{9C1B5A3A-8449-43BD-B2F0-7140AF1DED30}"/>
              </a:ext>
            </a:extLst>
          </p:cNvPr>
          <p:cNvSpPr txBox="1">
            <a:spLocks noChangeArrowheads="1"/>
          </p:cNvSpPr>
          <p:nvPr userDrawn="1"/>
        </p:nvSpPr>
        <p:spPr bwMode="auto">
          <a:xfrm>
            <a:off x="1079500" y="6470651"/>
            <a:ext cx="1200585" cy="276999"/>
          </a:xfrm>
          <a:prstGeom prst="rect">
            <a:avLst/>
          </a:prstGeom>
          <a:noFill/>
          <a:ln>
            <a:noFill/>
          </a:ln>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eaLnBrk="1" hangingPunct="1">
              <a:defRPr/>
            </a:pPr>
            <a:r>
              <a:rPr lang="en-US" altLang="zh-CN" sz="1200" baseline="0">
                <a:solidFill>
                  <a:srgbClr val="376092"/>
                </a:solidFill>
                <a:ea typeface="宋体" pitchFamily="2" charset="-122"/>
                <a:cs typeface="+mn-cs"/>
              </a:rPr>
              <a:t>www.ebsco.com</a:t>
            </a:r>
          </a:p>
        </p:txBody>
      </p:sp>
    </p:spTree>
    <p:extLst>
      <p:ext uri="{BB962C8B-B14F-4D97-AF65-F5344CB8AC3E}">
        <p14:creationId xmlns:p14="http://schemas.microsoft.com/office/powerpoint/2010/main" val="2722241395"/>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Lst>
  <p:transition>
    <p:fade/>
  </p:transition>
  <p:txStyles>
    <p:titleStyle>
      <a:lvl1pPr algn="ctr" rtl="0" eaLnBrk="0" fontAlgn="base" hangingPunct="0">
        <a:spcBef>
          <a:spcPct val="0"/>
        </a:spcBef>
        <a:spcAft>
          <a:spcPct val="0"/>
        </a:spcAft>
        <a:defRPr sz="3600">
          <a:solidFill>
            <a:srgbClr val="376092"/>
          </a:solidFill>
          <a:latin typeface="Georgia" pitchFamily="18" charset="0"/>
          <a:ea typeface="+mj-ea"/>
          <a:cs typeface="+mj-cs"/>
        </a:defRPr>
      </a:lvl1pPr>
      <a:lvl2pPr algn="ctr" rtl="0" eaLnBrk="0" fontAlgn="base" hangingPunct="0">
        <a:spcBef>
          <a:spcPct val="0"/>
        </a:spcBef>
        <a:spcAft>
          <a:spcPct val="0"/>
        </a:spcAft>
        <a:defRPr sz="3600">
          <a:solidFill>
            <a:srgbClr val="376092"/>
          </a:solidFill>
          <a:latin typeface="Georgia" pitchFamily="18" charset="0"/>
        </a:defRPr>
      </a:lvl2pPr>
      <a:lvl3pPr algn="ctr" rtl="0" eaLnBrk="0" fontAlgn="base" hangingPunct="0">
        <a:spcBef>
          <a:spcPct val="0"/>
        </a:spcBef>
        <a:spcAft>
          <a:spcPct val="0"/>
        </a:spcAft>
        <a:defRPr sz="3600">
          <a:solidFill>
            <a:srgbClr val="376092"/>
          </a:solidFill>
          <a:latin typeface="Georgia" pitchFamily="18" charset="0"/>
        </a:defRPr>
      </a:lvl3pPr>
      <a:lvl4pPr algn="ctr" rtl="0" eaLnBrk="0" fontAlgn="base" hangingPunct="0">
        <a:spcBef>
          <a:spcPct val="0"/>
        </a:spcBef>
        <a:spcAft>
          <a:spcPct val="0"/>
        </a:spcAft>
        <a:defRPr sz="3600">
          <a:solidFill>
            <a:srgbClr val="376092"/>
          </a:solidFill>
          <a:latin typeface="Georgia" pitchFamily="18" charset="0"/>
        </a:defRPr>
      </a:lvl4pPr>
      <a:lvl5pPr algn="ctr" rtl="0" eaLnBrk="0" fontAlgn="base" hangingPunct="0">
        <a:spcBef>
          <a:spcPct val="0"/>
        </a:spcBef>
        <a:spcAft>
          <a:spcPct val="0"/>
        </a:spcAft>
        <a:defRPr sz="3600">
          <a:solidFill>
            <a:srgbClr val="376092"/>
          </a:solidFill>
          <a:latin typeface="Georgia" pitchFamily="18" charset="0"/>
        </a:defRPr>
      </a:lvl5pPr>
      <a:lvl6pPr marL="457200" algn="ctr" rtl="0" fontAlgn="base">
        <a:spcBef>
          <a:spcPct val="0"/>
        </a:spcBef>
        <a:spcAft>
          <a:spcPct val="0"/>
        </a:spcAft>
        <a:defRPr sz="2100" b="1">
          <a:solidFill>
            <a:schemeClr val="tx2"/>
          </a:solidFill>
          <a:latin typeface="Arial" charset="0"/>
        </a:defRPr>
      </a:lvl6pPr>
      <a:lvl7pPr marL="914400" algn="ctr" rtl="0" fontAlgn="base">
        <a:spcBef>
          <a:spcPct val="0"/>
        </a:spcBef>
        <a:spcAft>
          <a:spcPct val="0"/>
        </a:spcAft>
        <a:defRPr sz="2100" b="1">
          <a:solidFill>
            <a:schemeClr val="tx2"/>
          </a:solidFill>
          <a:latin typeface="Arial" charset="0"/>
        </a:defRPr>
      </a:lvl7pPr>
      <a:lvl8pPr marL="1371600" algn="ctr" rtl="0" fontAlgn="base">
        <a:spcBef>
          <a:spcPct val="0"/>
        </a:spcBef>
        <a:spcAft>
          <a:spcPct val="0"/>
        </a:spcAft>
        <a:defRPr sz="2100" b="1">
          <a:solidFill>
            <a:schemeClr val="tx2"/>
          </a:solidFill>
          <a:latin typeface="Arial" charset="0"/>
        </a:defRPr>
      </a:lvl8pPr>
      <a:lvl9pPr marL="1828800" algn="ctr" rtl="0" fontAlgn="base">
        <a:spcBef>
          <a:spcPct val="0"/>
        </a:spcBef>
        <a:spcAft>
          <a:spcPct val="0"/>
        </a:spcAft>
        <a:defRPr sz="2100" b="1">
          <a:solidFill>
            <a:schemeClr val="tx2"/>
          </a:solidFill>
          <a:latin typeface="Arial" charset="0"/>
        </a:defRPr>
      </a:lvl9pPr>
    </p:titleStyle>
    <p:bodyStyle>
      <a:lvl1pPr marL="176213" indent="-176213" algn="l" rtl="0" eaLnBrk="0" fontAlgn="base" hangingPunct="0">
        <a:spcBef>
          <a:spcPct val="20000"/>
        </a:spcBef>
        <a:spcAft>
          <a:spcPct val="0"/>
        </a:spcAft>
        <a:buChar char="•"/>
        <a:defRPr sz="2200">
          <a:solidFill>
            <a:schemeClr val="tx1"/>
          </a:solidFill>
          <a:latin typeface="+mn-lt"/>
          <a:ea typeface="+mn-ea"/>
          <a:cs typeface="+mn-cs"/>
        </a:defRPr>
      </a:lvl1pPr>
      <a:lvl2pPr marL="681038" indent="-223838" algn="l" rtl="0" eaLnBrk="0" fontAlgn="base" hangingPunct="0">
        <a:spcBef>
          <a:spcPct val="20000"/>
        </a:spcBef>
        <a:spcAft>
          <a:spcPct val="0"/>
        </a:spcAft>
        <a:buChar char="–"/>
        <a:defRPr sz="2000">
          <a:solidFill>
            <a:schemeClr val="tx1"/>
          </a:solidFill>
          <a:latin typeface="+mn-lt"/>
        </a:defRPr>
      </a:lvl2pPr>
      <a:lvl3pPr marL="1089025" indent="-174625"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00250" indent="-171450" algn="l" rtl="0" eaLnBrk="0" fontAlgn="base" hangingPunct="0">
        <a:spcBef>
          <a:spcPct val="20000"/>
        </a:spcBef>
        <a:spcAft>
          <a:spcPct val="0"/>
        </a:spcAft>
        <a:buChar char="»"/>
        <a:defRPr sz="2000">
          <a:solidFill>
            <a:schemeClr val="tx1"/>
          </a:solidFill>
          <a:latin typeface="+mn-lt"/>
        </a:defRPr>
      </a:lvl5pPr>
      <a:lvl6pPr marL="2457450" indent="-171450" algn="l" rtl="0" fontAlgn="base">
        <a:spcBef>
          <a:spcPct val="20000"/>
        </a:spcBef>
        <a:spcAft>
          <a:spcPct val="0"/>
        </a:spcAft>
        <a:buChar char="»"/>
        <a:defRPr sz="2000">
          <a:solidFill>
            <a:schemeClr val="tx1"/>
          </a:solidFill>
          <a:latin typeface="+mn-lt"/>
        </a:defRPr>
      </a:lvl6pPr>
      <a:lvl7pPr marL="2914650" indent="-171450" algn="l" rtl="0" fontAlgn="base">
        <a:spcBef>
          <a:spcPct val="20000"/>
        </a:spcBef>
        <a:spcAft>
          <a:spcPct val="0"/>
        </a:spcAft>
        <a:buChar char="»"/>
        <a:defRPr sz="2000">
          <a:solidFill>
            <a:schemeClr val="tx1"/>
          </a:solidFill>
          <a:latin typeface="+mn-lt"/>
        </a:defRPr>
      </a:lvl7pPr>
      <a:lvl8pPr marL="3371850" indent="-171450" algn="l" rtl="0" fontAlgn="base">
        <a:spcBef>
          <a:spcPct val="20000"/>
        </a:spcBef>
        <a:spcAft>
          <a:spcPct val="0"/>
        </a:spcAft>
        <a:buChar char="»"/>
        <a:defRPr sz="2000">
          <a:solidFill>
            <a:schemeClr val="tx1"/>
          </a:solidFill>
          <a:latin typeface="+mn-lt"/>
        </a:defRPr>
      </a:lvl8pPr>
      <a:lvl9pPr marL="3829050" indent="-17145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Title Placeholder 1">
            <a:extLst>
              <a:ext uri="{FF2B5EF4-FFF2-40B4-BE49-F238E27FC236}">
                <a16:creationId xmlns:a16="http://schemas.microsoft.com/office/drawing/2014/main" id="{13621ECA-E751-4A52-8C53-546C08025107}"/>
              </a:ext>
            </a:extLst>
          </p:cNvPr>
          <p:cNvSpPr>
            <a:spLocks noGrp="1" noChangeArrowheads="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endParaRPr lang="zh-CN" altLang="en-US"/>
          </a:p>
        </p:txBody>
      </p:sp>
      <p:sp>
        <p:nvSpPr>
          <p:cNvPr id="16387" name="Text Placeholder 2">
            <a:extLst>
              <a:ext uri="{FF2B5EF4-FFF2-40B4-BE49-F238E27FC236}">
                <a16:creationId xmlns:a16="http://schemas.microsoft.com/office/drawing/2014/main" id="{99A359D5-DA8F-444E-AC8A-7A4E6F0430D7}"/>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Date Placeholder 3">
            <a:extLst>
              <a:ext uri="{FF2B5EF4-FFF2-40B4-BE49-F238E27FC236}">
                <a16:creationId xmlns:a16="http://schemas.microsoft.com/office/drawing/2014/main" id="{2485B70B-D549-410E-9925-28C4FFD8A428}"/>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6FD24AD1-A931-4EBA-A0D3-E0A9304C55ED}" type="datetimeFigureOut">
              <a:rPr lang="zh-CN" altLang="en-US"/>
              <a:pPr>
                <a:defRPr/>
              </a:pPr>
              <a:t>2021/9/7</a:t>
            </a:fld>
            <a:endParaRPr lang="zh-CN" altLang="en-US"/>
          </a:p>
        </p:txBody>
      </p:sp>
      <p:sp>
        <p:nvSpPr>
          <p:cNvPr id="5" name="Footer Placeholder 4">
            <a:extLst>
              <a:ext uri="{FF2B5EF4-FFF2-40B4-BE49-F238E27FC236}">
                <a16:creationId xmlns:a16="http://schemas.microsoft.com/office/drawing/2014/main" id="{DE7FE4F0-F3E9-4FEF-87CB-A0A5BDBE299D}"/>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zh-CN" altLang="en-US"/>
          </a:p>
        </p:txBody>
      </p:sp>
      <p:sp>
        <p:nvSpPr>
          <p:cNvPr id="6" name="Slide Number Placeholder 5">
            <a:extLst>
              <a:ext uri="{FF2B5EF4-FFF2-40B4-BE49-F238E27FC236}">
                <a16:creationId xmlns:a16="http://schemas.microsoft.com/office/drawing/2014/main" id="{CF1858A3-5AD3-4A1B-950E-645A44B6C0E3}"/>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0733636C-2B9C-4421-A5DA-75DEDF789B62}" type="slidenum">
              <a:rPr lang="zh-CN" altLang="en-US"/>
              <a:pPr>
                <a:defRPr/>
              </a:pPr>
              <a:t>‹#›</a:t>
            </a:fld>
            <a:endParaRPr lang="zh-CN" altLang="en-US"/>
          </a:p>
        </p:txBody>
      </p:sp>
    </p:spTree>
    <p:extLst>
      <p:ext uri="{BB962C8B-B14F-4D97-AF65-F5344CB8AC3E}">
        <p14:creationId xmlns:p14="http://schemas.microsoft.com/office/powerpoint/2010/main" val="905402121"/>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等线 Light" panose="02010600030101010101" pitchFamily="2" charset="-122"/>
        </a:defRPr>
      </a:lvl2pPr>
      <a:lvl3pPr algn="l" defTabSz="685800" rtl="0" eaLnBrk="0" fontAlgn="base" hangingPunct="0">
        <a:lnSpc>
          <a:spcPct val="90000"/>
        </a:lnSpc>
        <a:spcBef>
          <a:spcPct val="0"/>
        </a:spcBef>
        <a:spcAft>
          <a:spcPct val="0"/>
        </a:spcAft>
        <a:defRPr sz="3300">
          <a:solidFill>
            <a:schemeClr val="tx1"/>
          </a:solidFill>
          <a:latin typeface="等线 Light" panose="02010600030101010101" pitchFamily="2" charset="-122"/>
        </a:defRPr>
      </a:lvl3pPr>
      <a:lvl4pPr algn="l" defTabSz="685800" rtl="0" eaLnBrk="0" fontAlgn="base" hangingPunct="0">
        <a:lnSpc>
          <a:spcPct val="90000"/>
        </a:lnSpc>
        <a:spcBef>
          <a:spcPct val="0"/>
        </a:spcBef>
        <a:spcAft>
          <a:spcPct val="0"/>
        </a:spcAft>
        <a:defRPr sz="3300">
          <a:solidFill>
            <a:schemeClr val="tx1"/>
          </a:solidFill>
          <a:latin typeface="等线 Light" panose="02010600030101010101" pitchFamily="2" charset="-122"/>
        </a:defRPr>
      </a:lvl4pPr>
      <a:lvl5pPr algn="l" defTabSz="685800" rtl="0" eaLnBrk="0" fontAlgn="base" hangingPunct="0">
        <a:lnSpc>
          <a:spcPct val="90000"/>
        </a:lnSpc>
        <a:spcBef>
          <a:spcPct val="0"/>
        </a:spcBef>
        <a:spcAft>
          <a:spcPct val="0"/>
        </a:spcAft>
        <a:defRPr sz="3300">
          <a:solidFill>
            <a:schemeClr val="tx1"/>
          </a:solidFill>
          <a:latin typeface="等线 Light" panose="02010600030101010101" pitchFamily="2" charset="-122"/>
        </a:defRPr>
      </a:lvl5pPr>
      <a:lvl6pPr marL="457200" algn="l" defTabSz="685800" rtl="0" fontAlgn="base">
        <a:lnSpc>
          <a:spcPct val="90000"/>
        </a:lnSpc>
        <a:spcBef>
          <a:spcPct val="0"/>
        </a:spcBef>
        <a:spcAft>
          <a:spcPct val="0"/>
        </a:spcAft>
        <a:defRPr sz="3300">
          <a:solidFill>
            <a:schemeClr val="tx1"/>
          </a:solidFill>
          <a:latin typeface="等线 Light" panose="02010600030101010101" pitchFamily="2" charset="-122"/>
        </a:defRPr>
      </a:lvl6pPr>
      <a:lvl7pPr marL="914400" algn="l" defTabSz="685800" rtl="0" fontAlgn="base">
        <a:lnSpc>
          <a:spcPct val="90000"/>
        </a:lnSpc>
        <a:spcBef>
          <a:spcPct val="0"/>
        </a:spcBef>
        <a:spcAft>
          <a:spcPct val="0"/>
        </a:spcAft>
        <a:defRPr sz="3300">
          <a:solidFill>
            <a:schemeClr val="tx1"/>
          </a:solidFill>
          <a:latin typeface="等线 Light" panose="02010600030101010101" pitchFamily="2" charset="-122"/>
        </a:defRPr>
      </a:lvl7pPr>
      <a:lvl8pPr marL="1371600" algn="l" defTabSz="685800" rtl="0" fontAlgn="base">
        <a:lnSpc>
          <a:spcPct val="90000"/>
        </a:lnSpc>
        <a:spcBef>
          <a:spcPct val="0"/>
        </a:spcBef>
        <a:spcAft>
          <a:spcPct val="0"/>
        </a:spcAft>
        <a:defRPr sz="3300">
          <a:solidFill>
            <a:schemeClr val="tx1"/>
          </a:solidFill>
          <a:latin typeface="等线 Light" panose="02010600030101010101" pitchFamily="2" charset="-122"/>
        </a:defRPr>
      </a:lvl8pPr>
      <a:lvl9pPr marL="1828800" algn="l" defTabSz="685800" rtl="0" fontAlgn="base">
        <a:lnSpc>
          <a:spcPct val="90000"/>
        </a:lnSpc>
        <a:spcBef>
          <a:spcPct val="0"/>
        </a:spcBef>
        <a:spcAft>
          <a:spcPct val="0"/>
        </a:spcAft>
        <a:defRPr sz="3300">
          <a:solidFill>
            <a:schemeClr val="tx1"/>
          </a:solidFill>
          <a:latin typeface="等线 Light" panose="02010600030101010101" pitchFamily="2" charset="-122"/>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73336"/>
            <a:ext cx="10515600" cy="1023710"/>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p:cNvSpPr>
            <a:spLocks noGrp="1"/>
          </p:cNvSpPr>
          <p:nvPr>
            <p:ph type="body" idx="1"/>
          </p:nvPr>
        </p:nvSpPr>
        <p:spPr>
          <a:xfrm>
            <a:off x="838200" y="1631981"/>
            <a:ext cx="10515600"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Box 8"/>
          <p:cNvSpPr txBox="1"/>
          <p:nvPr userDrawn="1"/>
        </p:nvSpPr>
        <p:spPr>
          <a:xfrm>
            <a:off x="265543" y="6576533"/>
            <a:ext cx="1775129" cy="246221"/>
          </a:xfrm>
          <a:prstGeom prst="rect">
            <a:avLst/>
          </a:prstGeom>
          <a:noFill/>
        </p:spPr>
        <p:txBody>
          <a:bodyPr wrap="square" rtlCol="0">
            <a:spAutoFit/>
          </a:bodyPr>
          <a:lstStyle/>
          <a:p>
            <a:r>
              <a:rPr lang="en-US" sz="1000" dirty="0">
                <a:solidFill>
                  <a:srgbClr val="0E316B"/>
                </a:solidFill>
              </a:rPr>
              <a:t>|  www.ebsco.com</a:t>
            </a:r>
          </a:p>
        </p:txBody>
      </p:sp>
      <p:sp>
        <p:nvSpPr>
          <p:cNvPr id="11" name="TextBox 10"/>
          <p:cNvSpPr txBox="1"/>
          <p:nvPr userDrawn="1"/>
        </p:nvSpPr>
        <p:spPr>
          <a:xfrm>
            <a:off x="-33453" y="6576533"/>
            <a:ext cx="450166" cy="246221"/>
          </a:xfrm>
          <a:prstGeom prst="rect">
            <a:avLst/>
          </a:prstGeom>
          <a:noFill/>
          <a:ln>
            <a:noFill/>
          </a:ln>
        </p:spPr>
        <p:txBody>
          <a:bodyPr wrap="square" rtlCol="0" anchor="ctr" anchorCtr="0">
            <a:noAutofit/>
          </a:bodyPr>
          <a:lstStyle/>
          <a:p>
            <a:pPr algn="ctr"/>
            <a:fld id="{09848EAD-0F7B-4937-B01B-BB4372B1E0EA}" type="slidenum">
              <a:rPr lang="en-US" sz="1000" smtClean="0">
                <a:solidFill>
                  <a:schemeClr val="tx2"/>
                </a:solidFill>
              </a:rPr>
              <a:pPr algn="ctr"/>
              <a:t>‹#›</a:t>
            </a:fld>
            <a:endParaRPr lang="en-US" sz="1000" dirty="0">
              <a:solidFill>
                <a:schemeClr val="tx2"/>
              </a:solidFill>
            </a:endParaRPr>
          </a:p>
        </p:txBody>
      </p:sp>
      <p:cxnSp>
        <p:nvCxnSpPr>
          <p:cNvPr id="13" name="Straight Connector 12"/>
          <p:cNvCxnSpPr/>
          <p:nvPr userDrawn="1"/>
        </p:nvCxnSpPr>
        <p:spPr>
          <a:xfrm>
            <a:off x="1538869" y="6701882"/>
            <a:ext cx="9614405"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11237144" y="6599832"/>
            <a:ext cx="830889" cy="198162"/>
          </a:xfrm>
          <a:prstGeom prst="rect">
            <a:avLst/>
          </a:prstGeom>
        </p:spPr>
      </p:pic>
    </p:spTree>
    <p:extLst>
      <p:ext uri="{BB962C8B-B14F-4D97-AF65-F5344CB8AC3E}">
        <p14:creationId xmlns:p14="http://schemas.microsoft.com/office/powerpoint/2010/main" val="3600341818"/>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 id="2147483805" r:id="rId13"/>
    <p:sldLayoutId id="2147483806" r:id="rId14"/>
    <p:sldLayoutId id="2147483807" r:id="rId15"/>
    <p:sldLayoutId id="2147483808" r:id="rId16"/>
    <p:sldLayoutId id="2147483809" r:id="rId17"/>
    <p:sldLayoutId id="2147483810" r:id="rId18"/>
    <p:sldLayoutId id="2147483811" r:id="rId19"/>
    <p:sldLayoutId id="2147483812" r:id="rId20"/>
    <p:sldLayoutId id="2147483813" r:id="rId21"/>
    <p:sldLayoutId id="2147483814" r:id="rId22"/>
    <p:sldLayoutId id="2147483815" r:id="rId23"/>
    <p:sldLayoutId id="2147483816" r:id="rId24"/>
    <p:sldLayoutId id="2147483817" r:id="rId25"/>
    <p:sldLayoutId id="2147483818" r:id="rId26"/>
    <p:sldLayoutId id="2147483819" r:id="rId27"/>
    <p:sldLayoutId id="2147483820" r:id="rId28"/>
    <p:sldLayoutId id="2147483821" r:id="rId29"/>
    <p:sldLayoutId id="2147483823" r:id="rId30"/>
    <p:sldLayoutId id="2147483824" r:id="rId31"/>
    <p:sldLayoutId id="2147483825" r:id="rId3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110000"/>
        </a:lnSpc>
        <a:spcBef>
          <a:spcPct val="0"/>
        </a:spcBef>
        <a:buNone/>
        <a:defRPr sz="3200" b="0" kern="1200">
          <a:solidFill>
            <a:schemeClr val="accent1"/>
          </a:solidFill>
          <a:latin typeface="+mj-lt"/>
          <a:ea typeface="+mj-ea"/>
          <a:cs typeface="+mj-cs"/>
        </a:defRPr>
      </a:lvl1pPr>
    </p:titleStyle>
    <p:bodyStyle>
      <a:lvl1pPr marL="228600" indent="-228600" algn="l" defTabSz="914400" rtl="0" eaLnBrk="1" latinLnBrk="0" hangingPunct="1">
        <a:lnSpc>
          <a:spcPct val="110000"/>
        </a:lnSpc>
        <a:spcBef>
          <a:spcPts val="9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110000"/>
        </a:lnSpc>
        <a:spcBef>
          <a:spcPts val="9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110000"/>
        </a:lnSpc>
        <a:spcBef>
          <a:spcPts val="9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110000"/>
        </a:lnSpc>
        <a:spcBef>
          <a:spcPts val="9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110000"/>
        </a:lnSpc>
        <a:spcBef>
          <a:spcPts val="9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73336"/>
            <a:ext cx="10515600" cy="1023710"/>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p:cNvSpPr>
            <a:spLocks noGrp="1"/>
          </p:cNvSpPr>
          <p:nvPr>
            <p:ph type="body" idx="1"/>
          </p:nvPr>
        </p:nvSpPr>
        <p:spPr>
          <a:xfrm>
            <a:off x="838200" y="1631981"/>
            <a:ext cx="10515600"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Box 8"/>
          <p:cNvSpPr txBox="1"/>
          <p:nvPr userDrawn="1"/>
        </p:nvSpPr>
        <p:spPr>
          <a:xfrm>
            <a:off x="265543" y="6576533"/>
            <a:ext cx="1775129" cy="246221"/>
          </a:xfrm>
          <a:prstGeom prst="rect">
            <a:avLst/>
          </a:prstGeom>
          <a:noFill/>
        </p:spPr>
        <p:txBody>
          <a:bodyPr wrap="square" rtlCol="0">
            <a:spAutoFit/>
          </a:bodyPr>
          <a:lstStyle/>
          <a:p>
            <a:r>
              <a:rPr lang="en-US" sz="1000" i="0" dirty="0">
                <a:solidFill>
                  <a:srgbClr val="0E316B"/>
                </a:solidFill>
                <a:latin typeface="+mj-lt"/>
              </a:rPr>
              <a:t>|  www.ebsco.com</a:t>
            </a:r>
          </a:p>
        </p:txBody>
      </p:sp>
      <p:sp>
        <p:nvSpPr>
          <p:cNvPr id="11" name="TextBox 10"/>
          <p:cNvSpPr txBox="1"/>
          <p:nvPr userDrawn="1"/>
        </p:nvSpPr>
        <p:spPr>
          <a:xfrm>
            <a:off x="-33453" y="6576533"/>
            <a:ext cx="450166" cy="246221"/>
          </a:xfrm>
          <a:prstGeom prst="rect">
            <a:avLst/>
          </a:prstGeom>
          <a:noFill/>
          <a:ln>
            <a:noFill/>
          </a:ln>
        </p:spPr>
        <p:txBody>
          <a:bodyPr wrap="square" rtlCol="0" anchor="ctr" anchorCtr="0">
            <a:noAutofit/>
          </a:bodyPr>
          <a:lstStyle/>
          <a:p>
            <a:pPr algn="ctr"/>
            <a:fld id="{09848EAD-0F7B-4937-B01B-BB4372B1E0EA}" type="slidenum">
              <a:rPr lang="en-US" sz="1000" i="0" smtClean="0">
                <a:solidFill>
                  <a:schemeClr val="tx2"/>
                </a:solidFill>
                <a:latin typeface="+mj-lt"/>
              </a:rPr>
              <a:pPr algn="ctr"/>
              <a:t>‹#›</a:t>
            </a:fld>
            <a:endParaRPr lang="en-US" sz="1000" i="0" dirty="0">
              <a:solidFill>
                <a:schemeClr val="tx2"/>
              </a:solidFill>
              <a:latin typeface="+mj-lt"/>
            </a:endParaRPr>
          </a:p>
        </p:txBody>
      </p:sp>
      <p:cxnSp>
        <p:nvCxnSpPr>
          <p:cNvPr id="13" name="Straight Connector 12"/>
          <p:cNvCxnSpPr/>
          <p:nvPr userDrawn="1"/>
        </p:nvCxnSpPr>
        <p:spPr>
          <a:xfrm>
            <a:off x="1538869" y="6701882"/>
            <a:ext cx="9614405"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1237144" y="6599832"/>
            <a:ext cx="830889" cy="198162"/>
          </a:xfrm>
          <a:prstGeom prst="rect">
            <a:avLst/>
          </a:prstGeom>
        </p:spPr>
      </p:pic>
    </p:spTree>
    <p:extLst>
      <p:ext uri="{BB962C8B-B14F-4D97-AF65-F5344CB8AC3E}">
        <p14:creationId xmlns:p14="http://schemas.microsoft.com/office/powerpoint/2010/main" val="2279534746"/>
      </p:ext>
    </p:extLst>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 id="2147483837" r:id="rId11"/>
    <p:sldLayoutId id="2147483838" r:id="rId12"/>
    <p:sldLayoutId id="2147483839" r:id="rId13"/>
    <p:sldLayoutId id="2147483840" r:id="rId14"/>
    <p:sldLayoutId id="2147483841" r:id="rId15"/>
    <p:sldLayoutId id="2147483842" r:id="rId16"/>
    <p:sldLayoutId id="2147483843" r:id="rId17"/>
    <p:sldLayoutId id="2147483844" r:id="rId18"/>
    <p:sldLayoutId id="2147483845" r:id="rId19"/>
    <p:sldLayoutId id="2147483846" r:id="rId20"/>
    <p:sldLayoutId id="2147483847" r:id="rId21"/>
    <p:sldLayoutId id="2147483848" r:id="rId22"/>
    <p:sldLayoutId id="2147483849" r:id="rId23"/>
    <p:sldLayoutId id="2147483850" r:id="rId24"/>
    <p:sldLayoutId id="2147483851" r:id="rId25"/>
    <p:sldLayoutId id="2147483852" r:id="rId26"/>
    <p:sldLayoutId id="2147483853" r:id="rId27"/>
    <p:sldLayoutId id="2147483854" r:id="rId28"/>
    <p:sldLayoutId id="2147483855" r:id="rId2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110000"/>
        </a:lnSpc>
        <a:spcBef>
          <a:spcPct val="0"/>
        </a:spcBef>
        <a:buNone/>
        <a:defRPr sz="3200" b="0" kern="1200">
          <a:solidFill>
            <a:schemeClr val="accent1"/>
          </a:solidFill>
          <a:latin typeface="+mj-lt"/>
          <a:ea typeface="+mj-ea"/>
          <a:cs typeface="+mj-cs"/>
        </a:defRPr>
      </a:lvl1pPr>
    </p:titleStyle>
    <p:bodyStyle>
      <a:lvl1pPr marL="228600" indent="-228600" algn="l" defTabSz="914400" rtl="0" eaLnBrk="1" latinLnBrk="0" hangingPunct="1">
        <a:lnSpc>
          <a:spcPct val="110000"/>
        </a:lnSpc>
        <a:spcBef>
          <a:spcPts val="9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110000"/>
        </a:lnSpc>
        <a:spcBef>
          <a:spcPts val="9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110000"/>
        </a:lnSpc>
        <a:spcBef>
          <a:spcPts val="9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110000"/>
        </a:lnSpc>
        <a:spcBef>
          <a:spcPts val="9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110000"/>
        </a:lnSpc>
        <a:spcBef>
          <a:spcPts val="9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73336"/>
            <a:ext cx="10515600" cy="1023710"/>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p:cNvSpPr>
            <a:spLocks noGrp="1"/>
          </p:cNvSpPr>
          <p:nvPr>
            <p:ph type="body" idx="1"/>
          </p:nvPr>
        </p:nvSpPr>
        <p:spPr>
          <a:xfrm>
            <a:off x="838200" y="1631981"/>
            <a:ext cx="10515600"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Box 8"/>
          <p:cNvSpPr txBox="1"/>
          <p:nvPr userDrawn="1"/>
        </p:nvSpPr>
        <p:spPr>
          <a:xfrm>
            <a:off x="265543" y="6576533"/>
            <a:ext cx="1775129" cy="246221"/>
          </a:xfrm>
          <a:prstGeom prst="rect">
            <a:avLst/>
          </a:prstGeom>
          <a:noFill/>
        </p:spPr>
        <p:txBody>
          <a:bodyPr wrap="square" rtlCol="0">
            <a:spAutoFit/>
          </a:bodyPr>
          <a:lstStyle/>
          <a:p>
            <a:r>
              <a:rPr lang="en-US" sz="1000" dirty="0">
                <a:solidFill>
                  <a:srgbClr val="0E316B"/>
                </a:solidFill>
              </a:rPr>
              <a:t>|  www.ebsco.com</a:t>
            </a:r>
          </a:p>
        </p:txBody>
      </p:sp>
      <p:sp>
        <p:nvSpPr>
          <p:cNvPr id="11" name="TextBox 10"/>
          <p:cNvSpPr txBox="1"/>
          <p:nvPr userDrawn="1"/>
        </p:nvSpPr>
        <p:spPr>
          <a:xfrm>
            <a:off x="-33453" y="6576533"/>
            <a:ext cx="450166" cy="246221"/>
          </a:xfrm>
          <a:prstGeom prst="rect">
            <a:avLst/>
          </a:prstGeom>
          <a:noFill/>
          <a:ln>
            <a:noFill/>
          </a:ln>
        </p:spPr>
        <p:txBody>
          <a:bodyPr wrap="square" rtlCol="0" anchor="ctr" anchorCtr="0">
            <a:noAutofit/>
          </a:bodyPr>
          <a:lstStyle/>
          <a:p>
            <a:pPr algn="ctr"/>
            <a:fld id="{09848EAD-0F7B-4937-B01B-BB4372B1E0EA}" type="slidenum">
              <a:rPr lang="en-US" sz="1000" smtClean="0">
                <a:solidFill>
                  <a:schemeClr val="tx2"/>
                </a:solidFill>
              </a:rPr>
              <a:pPr algn="ctr"/>
              <a:t>‹#›</a:t>
            </a:fld>
            <a:endParaRPr lang="en-US" sz="1000" dirty="0">
              <a:solidFill>
                <a:schemeClr val="tx2"/>
              </a:solidFill>
            </a:endParaRPr>
          </a:p>
        </p:txBody>
      </p:sp>
      <p:cxnSp>
        <p:nvCxnSpPr>
          <p:cNvPr id="13" name="Straight Connector 12"/>
          <p:cNvCxnSpPr/>
          <p:nvPr userDrawn="1"/>
        </p:nvCxnSpPr>
        <p:spPr>
          <a:xfrm>
            <a:off x="1538869" y="6701882"/>
            <a:ext cx="9614405"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36" cstate="print">
            <a:extLst>
              <a:ext uri="{28A0092B-C50C-407E-A947-70E740481C1C}">
                <a14:useLocalDpi xmlns:a14="http://schemas.microsoft.com/office/drawing/2010/main" val="0"/>
              </a:ext>
            </a:extLst>
          </a:blip>
          <a:stretch>
            <a:fillRect/>
          </a:stretch>
        </p:blipFill>
        <p:spPr>
          <a:xfrm>
            <a:off x="11237144" y="6599832"/>
            <a:ext cx="830889" cy="198162"/>
          </a:xfrm>
          <a:prstGeom prst="rect">
            <a:avLst/>
          </a:prstGeom>
        </p:spPr>
      </p:pic>
    </p:spTree>
    <p:extLst>
      <p:ext uri="{BB962C8B-B14F-4D97-AF65-F5344CB8AC3E}">
        <p14:creationId xmlns:p14="http://schemas.microsoft.com/office/powerpoint/2010/main" val="1757165733"/>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 id="2147483868" r:id="rId12"/>
    <p:sldLayoutId id="2147483869" r:id="rId13"/>
    <p:sldLayoutId id="2147483870" r:id="rId14"/>
    <p:sldLayoutId id="2147483871" r:id="rId15"/>
    <p:sldLayoutId id="2147483872" r:id="rId16"/>
    <p:sldLayoutId id="2147483873" r:id="rId17"/>
    <p:sldLayoutId id="2147483874" r:id="rId18"/>
    <p:sldLayoutId id="2147483875" r:id="rId19"/>
    <p:sldLayoutId id="2147483876" r:id="rId20"/>
    <p:sldLayoutId id="2147483877" r:id="rId21"/>
    <p:sldLayoutId id="2147483878" r:id="rId22"/>
    <p:sldLayoutId id="2147483879" r:id="rId23"/>
    <p:sldLayoutId id="2147483880" r:id="rId24"/>
    <p:sldLayoutId id="2147483881" r:id="rId25"/>
    <p:sldLayoutId id="2147483882" r:id="rId26"/>
    <p:sldLayoutId id="2147483883" r:id="rId27"/>
    <p:sldLayoutId id="2147483884" r:id="rId28"/>
    <p:sldLayoutId id="2147483885" r:id="rId29"/>
    <p:sldLayoutId id="2147483886" r:id="rId30"/>
    <p:sldLayoutId id="2147483887" r:id="rId31"/>
    <p:sldLayoutId id="2147483888" r:id="rId32"/>
    <p:sldLayoutId id="2147483889" r:id="rId33"/>
    <p:sldLayoutId id="2147483890" r:id="rId3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110000"/>
        </a:lnSpc>
        <a:spcBef>
          <a:spcPct val="0"/>
        </a:spcBef>
        <a:buNone/>
        <a:defRPr sz="3200" b="0" kern="1200">
          <a:solidFill>
            <a:schemeClr val="accent1"/>
          </a:solidFill>
          <a:latin typeface="+mj-lt"/>
          <a:ea typeface="+mj-ea"/>
          <a:cs typeface="+mj-cs"/>
        </a:defRPr>
      </a:lvl1pPr>
    </p:titleStyle>
    <p:bodyStyle>
      <a:lvl1pPr marL="228600" indent="-228600" algn="l" defTabSz="914400" rtl="0" eaLnBrk="1" latinLnBrk="0" hangingPunct="1">
        <a:lnSpc>
          <a:spcPct val="110000"/>
        </a:lnSpc>
        <a:spcBef>
          <a:spcPts val="9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110000"/>
        </a:lnSpc>
        <a:spcBef>
          <a:spcPts val="9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110000"/>
        </a:lnSpc>
        <a:spcBef>
          <a:spcPts val="9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110000"/>
        </a:lnSpc>
        <a:spcBef>
          <a:spcPts val="9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110000"/>
        </a:lnSpc>
        <a:spcBef>
          <a:spcPts val="9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9.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9.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9.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9.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8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6.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8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89.xml"/></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15.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xml"/><Relationship Id="rId1" Type="http://schemas.openxmlformats.org/officeDocument/2006/relationships/slideLayout" Target="../slideLayouts/slideLayout215.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xml"/><Relationship Id="rId1" Type="http://schemas.openxmlformats.org/officeDocument/2006/relationships/slideLayout" Target="../slideLayouts/slideLayout215.xml"/></Relationships>
</file>

<file path=ppt/slides/_rels/slide2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2.xml"/></Relationships>
</file>

<file path=ppt/slides/_rels/slide2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82.xml"/></Relationships>
</file>

<file path=ppt/slides/_rels/slide2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82.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36.xml"/></Relationships>
</file>

<file path=ppt/slides/_rels/slide3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82.xml"/></Relationships>
</file>

<file path=ppt/slides/_rels/slide3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82.xml"/></Relationships>
</file>

<file path=ppt/slides/_rels/slide3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82.xml"/></Relationships>
</file>

<file path=ppt/slides/_rels/slide3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82.xml"/></Relationships>
</file>

<file path=ppt/slides/_rels/slide3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8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hyperlink" Target="http://connect.ebsco.com/" TargetMode="External"/><Relationship Id="rId2" Type="http://schemas.openxmlformats.org/officeDocument/2006/relationships/hyperlink" Target="https://search.ebscohost.com/"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hyperlink" Target="http://help.ebsco.com/"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www.ebsco.com/products/research-databases/business-source-premier" TargetMode="External"/><Relationship Id="rId2" Type="http://schemas.openxmlformats.org/officeDocument/2006/relationships/hyperlink" Target="https://www.ebsco.com/products/research-databases/academic-search-premier"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bsp:https://www.ebscohost.com/academic/business-source-premier" TargetMode="External"/><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itle 1">
            <a:extLst>
              <a:ext uri="{FF2B5EF4-FFF2-40B4-BE49-F238E27FC236}">
                <a16:creationId xmlns:a16="http://schemas.microsoft.com/office/drawing/2014/main" id="{61FCEBFA-FCDC-40D0-946C-FDA2AD45CC1A}"/>
              </a:ext>
            </a:extLst>
          </p:cNvPr>
          <p:cNvSpPr txBox="1">
            <a:spLocks/>
          </p:cNvSpPr>
          <p:nvPr/>
        </p:nvSpPr>
        <p:spPr bwMode="auto">
          <a:xfrm>
            <a:off x="1524000" y="2081790"/>
            <a:ext cx="9144000" cy="2124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sz="2400" baseline="-25000">
                <a:solidFill>
                  <a:schemeClr val="tx1"/>
                </a:solidFill>
                <a:latin typeface="Times New Roman" panose="02020603050405020304" pitchFamily="18" charset="0"/>
                <a:cs typeface="Arial" panose="020B0604020202020204" pitchFamily="34" charset="0"/>
              </a:defRPr>
            </a:lvl1pPr>
            <a:lvl2pPr marL="742950" indent="-285750" defTabSz="457200">
              <a:defRPr sz="2400" baseline="-25000">
                <a:solidFill>
                  <a:schemeClr val="tx1"/>
                </a:solidFill>
                <a:latin typeface="Times New Roman" panose="02020603050405020304" pitchFamily="18" charset="0"/>
                <a:cs typeface="Arial" panose="020B0604020202020204" pitchFamily="34" charset="0"/>
              </a:defRPr>
            </a:lvl2pPr>
            <a:lvl3pPr marL="1143000" indent="-228600" defTabSz="457200">
              <a:defRPr sz="2400" baseline="-25000">
                <a:solidFill>
                  <a:schemeClr val="tx1"/>
                </a:solidFill>
                <a:latin typeface="Times New Roman" panose="02020603050405020304" pitchFamily="18" charset="0"/>
                <a:cs typeface="Arial" panose="020B0604020202020204" pitchFamily="34" charset="0"/>
              </a:defRPr>
            </a:lvl3pPr>
            <a:lvl4pPr marL="1600200" indent="-228600" defTabSz="457200">
              <a:defRPr sz="2400" baseline="-25000">
                <a:solidFill>
                  <a:schemeClr val="tx1"/>
                </a:solidFill>
                <a:latin typeface="Times New Roman" panose="02020603050405020304" pitchFamily="18" charset="0"/>
                <a:cs typeface="Arial" panose="020B0604020202020204" pitchFamily="34" charset="0"/>
              </a:defRPr>
            </a:lvl4pPr>
            <a:lvl5pPr marL="2057400" indent="-228600" defTabSz="457200">
              <a:defRPr sz="2400" baseline="-25000">
                <a:solidFill>
                  <a:schemeClr val="tx1"/>
                </a:solidFill>
                <a:latin typeface="Times New Roman" panose="02020603050405020304" pitchFamily="18" charset="0"/>
                <a:cs typeface="Arial" panose="020B0604020202020204" pitchFamily="34" charset="0"/>
              </a:defRPr>
            </a:lvl5pPr>
            <a:lvl6pPr marL="2514600" indent="-228600" defTabSz="457200" eaLnBrk="0" fontAlgn="base" hangingPunct="0">
              <a:spcBef>
                <a:spcPct val="0"/>
              </a:spcBef>
              <a:spcAft>
                <a:spcPct val="0"/>
              </a:spcAft>
              <a:defRPr sz="2400" baseline="-25000">
                <a:solidFill>
                  <a:schemeClr val="tx1"/>
                </a:solidFill>
                <a:latin typeface="Times New Roman" panose="02020603050405020304" pitchFamily="18" charset="0"/>
                <a:cs typeface="Arial" panose="020B0604020202020204" pitchFamily="34" charset="0"/>
              </a:defRPr>
            </a:lvl6pPr>
            <a:lvl7pPr marL="2971800" indent="-228600" defTabSz="457200" eaLnBrk="0" fontAlgn="base" hangingPunct="0">
              <a:spcBef>
                <a:spcPct val="0"/>
              </a:spcBef>
              <a:spcAft>
                <a:spcPct val="0"/>
              </a:spcAft>
              <a:defRPr sz="2400" baseline="-25000">
                <a:solidFill>
                  <a:schemeClr val="tx1"/>
                </a:solidFill>
                <a:latin typeface="Times New Roman" panose="02020603050405020304" pitchFamily="18" charset="0"/>
                <a:cs typeface="Arial" panose="020B0604020202020204" pitchFamily="34" charset="0"/>
              </a:defRPr>
            </a:lvl7pPr>
            <a:lvl8pPr marL="3429000" indent="-228600" defTabSz="457200" eaLnBrk="0" fontAlgn="base" hangingPunct="0">
              <a:spcBef>
                <a:spcPct val="0"/>
              </a:spcBef>
              <a:spcAft>
                <a:spcPct val="0"/>
              </a:spcAft>
              <a:defRPr sz="2400" baseline="-25000">
                <a:solidFill>
                  <a:schemeClr val="tx1"/>
                </a:solidFill>
                <a:latin typeface="Times New Roman" panose="02020603050405020304" pitchFamily="18" charset="0"/>
                <a:cs typeface="Arial" panose="020B0604020202020204" pitchFamily="34" charset="0"/>
              </a:defRPr>
            </a:lvl8pPr>
            <a:lvl9pPr marL="3886200" indent="-228600" defTabSz="457200" eaLnBrk="0" fontAlgn="base" hangingPunct="0">
              <a:spcBef>
                <a:spcPct val="0"/>
              </a:spcBef>
              <a:spcAft>
                <a:spcPct val="0"/>
              </a:spcAft>
              <a:defRPr sz="2400" baseline="-25000">
                <a:solidFill>
                  <a:schemeClr val="tx1"/>
                </a:solidFill>
                <a:latin typeface="Times New Roman" panose="02020603050405020304" pitchFamily="18" charset="0"/>
                <a:cs typeface="Arial" panose="020B0604020202020204" pitchFamily="34" charset="0"/>
              </a:defRPr>
            </a:lvl9pPr>
          </a:lstStyle>
          <a:p>
            <a:pPr algn="ctr">
              <a:lnSpc>
                <a:spcPct val="150000"/>
              </a:lnSpc>
            </a:pPr>
            <a:r>
              <a:rPr lang="zh-CN" altLang="zh-CN" sz="4400" dirty="0">
                <a:ea typeface="宋体" panose="02010600030101010101" pitchFamily="2" charset="-122"/>
              </a:rPr>
              <a:t>如何让</a:t>
            </a:r>
            <a:r>
              <a:rPr lang="en-US" altLang="zh-CN" sz="4400" dirty="0">
                <a:ea typeface="宋体" panose="02010600030101010101" pitchFamily="2" charset="-122"/>
              </a:rPr>
              <a:t>EBSCO</a:t>
            </a:r>
            <a:r>
              <a:rPr lang="zh-CN" altLang="zh-CN" sz="4400" dirty="0">
                <a:ea typeface="宋体" panose="02010600030101010101" pitchFamily="2" charset="-122"/>
              </a:rPr>
              <a:t>成为学术好帮手？</a:t>
            </a:r>
            <a:endParaRPr lang="en-US" altLang="zh-CN" sz="4400" dirty="0">
              <a:ea typeface="宋体" panose="02010600030101010101" pitchFamily="2" charset="-122"/>
            </a:endParaRPr>
          </a:p>
          <a:p>
            <a:pPr algn="ctr">
              <a:lnSpc>
                <a:spcPct val="150000"/>
              </a:lnSpc>
            </a:pPr>
            <a:r>
              <a:rPr lang="zh-CN" altLang="zh-CN" sz="4400" dirty="0">
                <a:ea typeface="宋体" panose="02010600030101010101" pitchFamily="2" charset="-122"/>
              </a:rPr>
              <a:t>——教您轻松在</a:t>
            </a:r>
            <a:r>
              <a:rPr lang="en-US" altLang="zh-CN" sz="4400" dirty="0">
                <a:ea typeface="宋体" panose="02010600030101010101" pitchFamily="2" charset="-122"/>
              </a:rPr>
              <a:t>EBSCOhost</a:t>
            </a:r>
            <a:r>
              <a:rPr lang="zh-CN" altLang="zh-CN" sz="4400" dirty="0">
                <a:ea typeface="宋体" panose="02010600030101010101" pitchFamily="2" charset="-122"/>
              </a:rPr>
              <a:t>平台上检索外文资源</a:t>
            </a:r>
            <a:endParaRPr lang="en-US" altLang="zh-CN" sz="4400" dirty="0">
              <a:ea typeface="宋体" panose="02010600030101010101" pitchFamily="2" charset="-122"/>
            </a:endParaRPr>
          </a:p>
          <a:p>
            <a:pPr algn="ctr">
              <a:lnSpc>
                <a:spcPct val="150000"/>
              </a:lnSpc>
            </a:pPr>
            <a:r>
              <a:rPr lang="en-US" altLang="zh-CN" sz="4400" dirty="0">
                <a:ea typeface="宋体" panose="02010600030101010101" pitchFamily="2" charset="-122"/>
              </a:rPr>
              <a:t>ASP/BSP</a:t>
            </a:r>
            <a:r>
              <a:rPr lang="zh-CN" altLang="en-US" sz="4400" dirty="0">
                <a:ea typeface="宋体" panose="02010600030101010101" pitchFamily="2" charset="-122"/>
              </a:rPr>
              <a:t>数据库</a:t>
            </a:r>
            <a:endParaRPr lang="zh-CN" altLang="zh-CN" sz="4400" dirty="0">
              <a:ea typeface="宋体" panose="02010600030101010101" pitchFamily="2" charset="-122"/>
            </a:endParaRPr>
          </a:p>
          <a:p>
            <a:pPr algn="ctr" eaLnBrk="1" hangingPunct="1">
              <a:lnSpc>
                <a:spcPct val="150000"/>
              </a:lnSpc>
            </a:pPr>
            <a:r>
              <a:rPr lang="zh-CN" altLang="en-US" sz="4400" b="1" baseline="0" dirty="0">
                <a:solidFill>
                  <a:srgbClr val="000000"/>
                </a:solidFill>
                <a:ea typeface="宋体" panose="02010600030101010101" pitchFamily="2" charset="-122"/>
              </a:rPr>
              <a:t>           </a:t>
            </a:r>
            <a:endParaRPr lang="zh-CN" altLang="en-US" sz="4400" i="1" baseline="0" dirty="0">
              <a:solidFill>
                <a:srgbClr val="376092"/>
              </a:solidFill>
              <a:latin typeface="Georgia" panose="02040502050405020303" pitchFamily="18" charset="0"/>
              <a:ea typeface="宋体" panose="02010600030101010101" pitchFamily="2" charset="-122"/>
            </a:endParaRPr>
          </a:p>
          <a:p>
            <a:pPr algn="ctr" eaLnBrk="1" hangingPunct="1">
              <a:lnSpc>
                <a:spcPct val="150000"/>
              </a:lnSpc>
            </a:pPr>
            <a:r>
              <a:rPr lang="zh-CN" altLang="en-US" sz="4400" i="1" baseline="0" dirty="0">
                <a:solidFill>
                  <a:srgbClr val="376092"/>
                </a:solidFill>
                <a:latin typeface="Georgia" panose="02040502050405020303" pitchFamily="18" charset="0"/>
                <a:ea typeface="宋体" panose="02010600030101010101" pitchFamily="2" charset="-122"/>
              </a:rPr>
              <a:t> </a:t>
            </a:r>
          </a:p>
          <a:p>
            <a:pPr algn="ctr" eaLnBrk="1" hangingPunct="1">
              <a:lnSpc>
                <a:spcPct val="150000"/>
              </a:lnSpc>
            </a:pPr>
            <a:endParaRPr lang="en-US" altLang="zh-CN" sz="4400" i="1" baseline="0" dirty="0">
              <a:solidFill>
                <a:srgbClr val="376092"/>
              </a:solidFill>
              <a:latin typeface="Georgia" panose="02040502050405020303" pitchFamily="18" charset="0"/>
              <a:ea typeface="宋体" panose="02010600030101010101" pitchFamily="2" charset="-122"/>
            </a:endParaRPr>
          </a:p>
        </p:txBody>
      </p:sp>
      <p:cxnSp>
        <p:nvCxnSpPr>
          <p:cNvPr id="3" name="Straight Connector 2">
            <a:extLst>
              <a:ext uri="{FF2B5EF4-FFF2-40B4-BE49-F238E27FC236}">
                <a16:creationId xmlns:a16="http://schemas.microsoft.com/office/drawing/2014/main" id="{3E8B1591-17E6-4E1A-9668-2827649B3904}"/>
              </a:ext>
            </a:extLst>
          </p:cNvPr>
          <p:cNvCxnSpPr/>
          <p:nvPr/>
        </p:nvCxnSpPr>
        <p:spPr>
          <a:xfrm>
            <a:off x="3200400" y="1981200"/>
            <a:ext cx="5943600" cy="0"/>
          </a:xfrm>
          <a:prstGeom prst="line">
            <a:avLst/>
          </a:prstGeom>
          <a:ln w="31750" cap="rnd" cmpd="sng">
            <a:solidFill>
              <a:srgbClr val="376092"/>
            </a:solidFill>
            <a:prstDash val="sysDot"/>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A0F89A07-E63D-472A-BE8F-5F8BAF89F587}"/>
              </a:ext>
            </a:extLst>
          </p:cNvPr>
          <p:cNvCxnSpPr/>
          <p:nvPr/>
        </p:nvCxnSpPr>
        <p:spPr>
          <a:xfrm>
            <a:off x="3200400" y="4191000"/>
            <a:ext cx="5943600" cy="0"/>
          </a:xfrm>
          <a:prstGeom prst="line">
            <a:avLst/>
          </a:prstGeom>
          <a:ln w="31750" cap="rnd" cmpd="sng">
            <a:solidFill>
              <a:srgbClr val="376092"/>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6331535"/>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Title 1">
            <a:extLst>
              <a:ext uri="{FF2B5EF4-FFF2-40B4-BE49-F238E27FC236}">
                <a16:creationId xmlns:a16="http://schemas.microsoft.com/office/drawing/2014/main" id="{46D3DB66-F33F-44F3-BFC4-EB567D09CA8B}"/>
              </a:ext>
            </a:extLst>
          </p:cNvPr>
          <p:cNvSpPr>
            <a:spLocks noGrp="1" noChangeArrowheads="1"/>
          </p:cNvSpPr>
          <p:nvPr>
            <p:ph type="title"/>
          </p:nvPr>
        </p:nvSpPr>
        <p:spPr/>
        <p:txBody>
          <a:bodyPr/>
          <a:lstStyle/>
          <a:p>
            <a:r>
              <a:rPr lang="zh-CN" altLang="en-US">
                <a:ea typeface="宋体" panose="02010600030101010101" pitchFamily="2" charset="-122"/>
              </a:rPr>
              <a:t>找文献</a:t>
            </a:r>
            <a:r>
              <a:rPr lang="en-US" altLang="zh-CN">
                <a:ea typeface="宋体" panose="02010600030101010101" pitchFamily="2" charset="-122"/>
              </a:rPr>
              <a:t>——</a:t>
            </a:r>
            <a:r>
              <a:rPr lang="zh-CN" altLang="en-US">
                <a:ea typeface="宋体" panose="02010600030101010101" pitchFamily="2" charset="-122"/>
              </a:rPr>
              <a:t>检索方法</a:t>
            </a:r>
          </a:p>
        </p:txBody>
      </p:sp>
      <p:sp>
        <p:nvSpPr>
          <p:cNvPr id="153603" name="Content Placeholder 2">
            <a:extLst>
              <a:ext uri="{FF2B5EF4-FFF2-40B4-BE49-F238E27FC236}">
                <a16:creationId xmlns:a16="http://schemas.microsoft.com/office/drawing/2014/main" id="{EA2ECDD4-4BAA-434E-89D1-35A41919FA73}"/>
              </a:ext>
            </a:extLst>
          </p:cNvPr>
          <p:cNvSpPr>
            <a:spLocks noGrp="1" noChangeArrowheads="1"/>
          </p:cNvSpPr>
          <p:nvPr>
            <p:ph idx="1"/>
          </p:nvPr>
        </p:nvSpPr>
        <p:spPr bwMode="auto">
          <a:xfrm>
            <a:off x="4114800" y="1828800"/>
            <a:ext cx="3200400" cy="3505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r>
              <a:rPr lang="zh-CN" altLang="en-US" b="1" dirty="0">
                <a:ea typeface="宋体" panose="02010600030101010101" pitchFamily="2" charset="-122"/>
              </a:rPr>
              <a:t>检索文章</a:t>
            </a:r>
            <a:endParaRPr lang="en-US" altLang="zh-CN" b="1" dirty="0">
              <a:ea typeface="宋体" panose="02010600030101010101" pitchFamily="2" charset="-122"/>
            </a:endParaRPr>
          </a:p>
          <a:p>
            <a:pPr marL="0" indent="0"/>
            <a:r>
              <a:rPr lang="zh-CN" altLang="en-US" dirty="0">
                <a:ea typeface="宋体" panose="02010600030101010101" pitchFamily="2" charset="-122"/>
              </a:rPr>
              <a:t>高级检索</a:t>
            </a:r>
            <a:r>
              <a:rPr lang="en-US" altLang="zh-CN" dirty="0">
                <a:ea typeface="宋体" panose="02010600030101010101" pitchFamily="2" charset="-122"/>
              </a:rPr>
              <a:t>——</a:t>
            </a:r>
            <a:r>
              <a:rPr lang="zh-CN" altLang="en-US" dirty="0">
                <a:ea typeface="宋体" panose="02010600030101010101" pitchFamily="2" charset="-122"/>
              </a:rPr>
              <a:t>检索选项</a:t>
            </a:r>
            <a:endParaRPr lang="en-US" altLang="zh-CN" dirty="0">
              <a:ea typeface="宋体" panose="02010600030101010101" pitchFamily="2" charset="-122"/>
            </a:endParaRPr>
          </a:p>
          <a:p>
            <a:pPr marL="0" indent="0"/>
            <a:r>
              <a:rPr lang="zh-CN" altLang="en-US" dirty="0">
                <a:ea typeface="宋体" panose="02010600030101010101" pitchFamily="2" charset="-122"/>
              </a:rPr>
              <a:t>关键词检索</a:t>
            </a:r>
            <a:endParaRPr lang="en-US" altLang="zh-CN" dirty="0">
              <a:ea typeface="宋体" panose="02010600030101010101" pitchFamily="2" charset="-122"/>
            </a:endParaRPr>
          </a:p>
          <a:p>
            <a:pPr marL="0" indent="0"/>
            <a:r>
              <a:rPr lang="zh-CN" altLang="en-US" dirty="0">
                <a:ea typeface="宋体" panose="02010600030101010101" pitchFamily="2" charset="-122"/>
              </a:rPr>
              <a:t>主题词检索</a:t>
            </a:r>
            <a:endParaRPr lang="en-US" altLang="zh-CN" dirty="0">
              <a:ea typeface="宋体" panose="02010600030101010101" pitchFamily="2" charset="-122"/>
            </a:endParaRPr>
          </a:p>
          <a:p>
            <a:pPr marL="0" indent="0">
              <a:buNone/>
            </a:pPr>
            <a:r>
              <a:rPr lang="zh-CN" altLang="en-US" b="1" dirty="0">
                <a:ea typeface="宋体" panose="02010600030101010101" pitchFamily="2" charset="-122"/>
              </a:rPr>
              <a:t>检索整刊</a:t>
            </a:r>
            <a:endParaRPr lang="en-US" altLang="zh-CN" b="1" dirty="0">
              <a:ea typeface="宋体" panose="02010600030101010101" pitchFamily="2" charset="-122"/>
            </a:endParaRPr>
          </a:p>
          <a:p>
            <a:pPr marL="0" indent="0"/>
            <a:r>
              <a:rPr lang="zh-CN" altLang="en-US" dirty="0">
                <a:ea typeface="宋体" panose="02010600030101010101" pitchFamily="2" charset="-122"/>
              </a:rPr>
              <a:t>出版物</a:t>
            </a:r>
            <a:endParaRPr lang="en-US" altLang="zh-CN" dirty="0">
              <a:ea typeface="宋体" panose="02010600030101010101" pitchFamily="2" charset="-122"/>
            </a:endParaRPr>
          </a:p>
          <a:p>
            <a:pPr marL="0" indent="0"/>
            <a:endParaRPr lang="zh-CN" altLang="en-US" dirty="0">
              <a:ea typeface="宋体" panose="02010600030101010101" pitchFamily="2" charset="-122"/>
            </a:endParaRPr>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Title 1">
            <a:extLst>
              <a:ext uri="{FF2B5EF4-FFF2-40B4-BE49-F238E27FC236}">
                <a16:creationId xmlns:a16="http://schemas.microsoft.com/office/drawing/2014/main" id="{135C9F7F-0C24-4D98-9683-3AAD80EF42A9}"/>
              </a:ext>
            </a:extLst>
          </p:cNvPr>
          <p:cNvSpPr>
            <a:spLocks noGrp="1" noChangeArrowheads="1"/>
          </p:cNvSpPr>
          <p:nvPr>
            <p:ph type="title"/>
          </p:nvPr>
        </p:nvSpPr>
        <p:spPr>
          <a:xfrm>
            <a:off x="1530350" y="1544638"/>
            <a:ext cx="9144000" cy="762000"/>
          </a:xfrm>
        </p:spPr>
        <p:txBody>
          <a:bodyPr/>
          <a:lstStyle/>
          <a:p>
            <a:r>
              <a:rPr lang="zh-CN" altLang="en-US">
                <a:ea typeface="宋体" panose="02010600030101010101" pitchFamily="2" charset="-122"/>
              </a:rPr>
              <a:t>检索技巧</a:t>
            </a:r>
          </a:p>
        </p:txBody>
      </p:sp>
      <p:sp>
        <p:nvSpPr>
          <p:cNvPr id="3" name="Title 1">
            <a:extLst>
              <a:ext uri="{FF2B5EF4-FFF2-40B4-BE49-F238E27FC236}">
                <a16:creationId xmlns:a16="http://schemas.microsoft.com/office/drawing/2014/main" id="{9D1930B0-0072-4C52-BBDD-C2CF0DF12ACA}"/>
              </a:ext>
            </a:extLst>
          </p:cNvPr>
          <p:cNvSpPr txBox="1">
            <a:spLocks noChangeArrowheads="1"/>
          </p:cNvSpPr>
          <p:nvPr/>
        </p:nvSpPr>
        <p:spPr bwMode="auto">
          <a:xfrm>
            <a:off x="1981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rtl="0" eaLnBrk="0" fontAlgn="base" hangingPunct="0">
              <a:spcBef>
                <a:spcPct val="0"/>
              </a:spcBef>
              <a:spcAft>
                <a:spcPct val="0"/>
              </a:spcAft>
              <a:defRPr sz="3600">
                <a:solidFill>
                  <a:srgbClr val="376092"/>
                </a:solidFill>
                <a:latin typeface="Georgia" pitchFamily="18" charset="0"/>
                <a:ea typeface="+mj-ea"/>
                <a:cs typeface="+mj-cs"/>
              </a:defRPr>
            </a:lvl1pPr>
            <a:lvl2pPr algn="ctr" rtl="0" eaLnBrk="0" fontAlgn="base" hangingPunct="0">
              <a:spcBef>
                <a:spcPct val="0"/>
              </a:spcBef>
              <a:spcAft>
                <a:spcPct val="0"/>
              </a:spcAft>
              <a:defRPr sz="3600">
                <a:solidFill>
                  <a:srgbClr val="376092"/>
                </a:solidFill>
                <a:latin typeface="Georgia" pitchFamily="18" charset="0"/>
              </a:defRPr>
            </a:lvl2pPr>
            <a:lvl3pPr algn="ctr" rtl="0" eaLnBrk="0" fontAlgn="base" hangingPunct="0">
              <a:spcBef>
                <a:spcPct val="0"/>
              </a:spcBef>
              <a:spcAft>
                <a:spcPct val="0"/>
              </a:spcAft>
              <a:defRPr sz="3600">
                <a:solidFill>
                  <a:srgbClr val="376092"/>
                </a:solidFill>
                <a:latin typeface="Georgia" pitchFamily="18" charset="0"/>
              </a:defRPr>
            </a:lvl3pPr>
            <a:lvl4pPr algn="ctr" rtl="0" eaLnBrk="0" fontAlgn="base" hangingPunct="0">
              <a:spcBef>
                <a:spcPct val="0"/>
              </a:spcBef>
              <a:spcAft>
                <a:spcPct val="0"/>
              </a:spcAft>
              <a:defRPr sz="3600">
                <a:solidFill>
                  <a:srgbClr val="376092"/>
                </a:solidFill>
                <a:latin typeface="Georgia" pitchFamily="18" charset="0"/>
              </a:defRPr>
            </a:lvl4pPr>
            <a:lvl5pPr algn="ctr" rtl="0" eaLnBrk="0" fontAlgn="base" hangingPunct="0">
              <a:spcBef>
                <a:spcPct val="0"/>
              </a:spcBef>
              <a:spcAft>
                <a:spcPct val="0"/>
              </a:spcAft>
              <a:defRPr sz="3600">
                <a:solidFill>
                  <a:srgbClr val="376092"/>
                </a:solidFill>
                <a:latin typeface="Georgia" pitchFamily="18" charset="0"/>
              </a:defRPr>
            </a:lvl5pPr>
            <a:lvl6pPr marL="457200" algn="ctr" rtl="0" fontAlgn="base">
              <a:spcBef>
                <a:spcPct val="0"/>
              </a:spcBef>
              <a:spcAft>
                <a:spcPct val="0"/>
              </a:spcAft>
              <a:defRPr sz="2100" b="1">
                <a:solidFill>
                  <a:schemeClr val="tx2"/>
                </a:solidFill>
                <a:latin typeface="Arial" charset="0"/>
              </a:defRPr>
            </a:lvl6pPr>
            <a:lvl7pPr marL="914400" algn="ctr" rtl="0" fontAlgn="base">
              <a:spcBef>
                <a:spcPct val="0"/>
              </a:spcBef>
              <a:spcAft>
                <a:spcPct val="0"/>
              </a:spcAft>
              <a:defRPr sz="2100" b="1">
                <a:solidFill>
                  <a:schemeClr val="tx2"/>
                </a:solidFill>
                <a:latin typeface="Arial" charset="0"/>
              </a:defRPr>
            </a:lvl7pPr>
            <a:lvl8pPr marL="1371600" algn="ctr" rtl="0" fontAlgn="base">
              <a:spcBef>
                <a:spcPct val="0"/>
              </a:spcBef>
              <a:spcAft>
                <a:spcPct val="0"/>
              </a:spcAft>
              <a:defRPr sz="2100" b="1">
                <a:solidFill>
                  <a:schemeClr val="tx2"/>
                </a:solidFill>
                <a:latin typeface="Arial" charset="0"/>
              </a:defRPr>
            </a:lvl8pPr>
            <a:lvl9pPr marL="1828800" algn="ctr" rtl="0" fontAlgn="base">
              <a:spcBef>
                <a:spcPct val="0"/>
              </a:spcBef>
              <a:spcAft>
                <a:spcPct val="0"/>
              </a:spcAft>
              <a:defRPr sz="2100" b="1">
                <a:solidFill>
                  <a:schemeClr val="tx2"/>
                </a:solidFill>
                <a:latin typeface="Arial" charset="0"/>
              </a:defRPr>
            </a:lvl9pPr>
          </a:lstStyle>
          <a:p>
            <a:pPr>
              <a:defRPr/>
            </a:pPr>
            <a:r>
              <a:rPr lang="zh-CN" altLang="en-US" kern="0"/>
              <a:t>检索举例：新冠病毒对经济的影响</a:t>
            </a:r>
          </a:p>
        </p:txBody>
      </p:sp>
      <p:sp>
        <p:nvSpPr>
          <p:cNvPr id="165892" name="Content Placeholder 2">
            <a:extLst>
              <a:ext uri="{FF2B5EF4-FFF2-40B4-BE49-F238E27FC236}">
                <a16:creationId xmlns:a16="http://schemas.microsoft.com/office/drawing/2014/main" id="{2B6A163C-4AD3-4CA3-A044-B8382EC84809}"/>
              </a:ext>
            </a:extLst>
          </p:cNvPr>
          <p:cNvSpPr>
            <a:spLocks noGrp="1" noChangeArrowheads="1"/>
          </p:cNvSpPr>
          <p:nvPr>
            <p:ph idx="1"/>
          </p:nvPr>
        </p:nvSpPr>
        <p:spPr bwMode="auto">
          <a:xfrm>
            <a:off x="1981200" y="2438400"/>
            <a:ext cx="8229600" cy="2209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tLang="zh-CN" dirty="0">
              <a:ea typeface="宋体" panose="02010600030101010101" pitchFamily="2" charset="-122"/>
            </a:endParaRPr>
          </a:p>
          <a:p>
            <a:r>
              <a:rPr lang="en-US" altLang="zh-CN" dirty="0">
                <a:ea typeface="宋体" panose="02010600030101010101" pitchFamily="2" charset="-122"/>
              </a:rPr>
              <a:t>2019-nCoV or COVID-19 or coronavirus</a:t>
            </a:r>
          </a:p>
          <a:p>
            <a:r>
              <a:rPr lang="en-US" altLang="zh-CN" dirty="0">
                <a:ea typeface="宋体" panose="02010600030101010101" pitchFamily="2" charset="-122"/>
              </a:rPr>
              <a:t>DT 120</a:t>
            </a:r>
            <a:endParaRPr lang="zh-CN" altLang="en-US" dirty="0">
              <a:ea typeface="宋体" panose="02010600030101010101" pitchFamily="2" charset="-122"/>
            </a:endParaRPr>
          </a:p>
          <a:p>
            <a:r>
              <a:rPr lang="zh-CN" altLang="en-US" dirty="0">
                <a:ea typeface="宋体" panose="02010600030101010101" pitchFamily="2" charset="-122"/>
              </a:rPr>
              <a:t>econom* or financ* </a:t>
            </a:r>
            <a:r>
              <a:rPr lang="en-US" altLang="zh-CN" dirty="0">
                <a:ea typeface="宋体" panose="02010600030101010101" pitchFamily="2" charset="-122"/>
              </a:rPr>
              <a:t>or “international trade” </a:t>
            </a:r>
            <a:r>
              <a:rPr lang="zh-CN" altLang="en-US" dirty="0">
                <a:ea typeface="宋体" panose="02010600030101010101" pitchFamily="2" charset="-122"/>
              </a:rPr>
              <a:t>or business or market</a:t>
            </a:r>
            <a:r>
              <a:rPr lang="en-US" altLang="zh-CN" dirty="0" err="1">
                <a:ea typeface="宋体" panose="02010600030101010101" pitchFamily="2" charset="-122"/>
              </a:rPr>
              <a:t>ing</a:t>
            </a:r>
            <a:r>
              <a:rPr lang="zh-CN" altLang="en-US" dirty="0">
                <a:ea typeface="宋体" panose="02010600030101010101" pitchFamily="2" charset="-122"/>
              </a:rPr>
              <a:t> </a:t>
            </a:r>
            <a:r>
              <a:rPr lang="en-US" altLang="zh-CN" dirty="0">
                <a:ea typeface="宋体" panose="02010600030101010101" pitchFamily="2" charset="-122"/>
              </a:rPr>
              <a:t>or commerce</a:t>
            </a:r>
            <a:endParaRPr lang="zh-CN" altLang="en-US" dirty="0">
              <a:ea typeface="宋体" panose="02010600030101010101" pitchFamily="2" charset="-122"/>
            </a:endParaRPr>
          </a:p>
        </p:txBody>
      </p:sp>
      <p:sp>
        <p:nvSpPr>
          <p:cNvPr id="165893" name="Content Placeholder 2">
            <a:extLst>
              <a:ext uri="{FF2B5EF4-FFF2-40B4-BE49-F238E27FC236}">
                <a16:creationId xmlns:a16="http://schemas.microsoft.com/office/drawing/2014/main" id="{80C353C4-E3C1-48C8-A9EB-87CB2ABB8F72}"/>
              </a:ext>
            </a:extLst>
          </p:cNvPr>
          <p:cNvSpPr txBox="1">
            <a:spLocks noChangeArrowheads="1"/>
          </p:cNvSpPr>
          <p:nvPr/>
        </p:nvSpPr>
        <p:spPr bwMode="auto">
          <a:xfrm>
            <a:off x="1987550" y="4911725"/>
            <a:ext cx="8229600"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57175" indent="-257175" defTabSz="342900">
              <a:defRPr>
                <a:solidFill>
                  <a:schemeClr val="tx1"/>
                </a:solidFill>
                <a:latin typeface="Times New Roman" panose="02020603050405020304" pitchFamily="18" charset="0"/>
                <a:ea typeface="宋体" panose="02010600030101010101" pitchFamily="2" charset="-122"/>
              </a:defRPr>
            </a:lvl1pPr>
            <a:lvl2pPr marL="742950" indent="-285750" defTabSz="342900">
              <a:defRPr>
                <a:solidFill>
                  <a:schemeClr val="tx1"/>
                </a:solidFill>
                <a:latin typeface="Times New Roman" panose="02020603050405020304" pitchFamily="18" charset="0"/>
                <a:ea typeface="宋体" panose="02010600030101010101" pitchFamily="2" charset="-122"/>
              </a:defRPr>
            </a:lvl2pPr>
            <a:lvl3pPr marL="1143000" indent="-228600" defTabSz="342900">
              <a:defRPr>
                <a:solidFill>
                  <a:schemeClr val="tx1"/>
                </a:solidFill>
                <a:latin typeface="Times New Roman" panose="02020603050405020304" pitchFamily="18" charset="0"/>
                <a:ea typeface="宋体" panose="02010600030101010101" pitchFamily="2" charset="-122"/>
              </a:defRPr>
            </a:lvl3pPr>
            <a:lvl4pPr marL="1600200" indent="-228600" defTabSz="342900">
              <a:defRPr>
                <a:solidFill>
                  <a:schemeClr val="tx1"/>
                </a:solidFill>
                <a:latin typeface="Times New Roman" panose="02020603050405020304" pitchFamily="18" charset="0"/>
                <a:ea typeface="宋体" panose="02010600030101010101" pitchFamily="2" charset="-122"/>
              </a:defRPr>
            </a:lvl4pPr>
            <a:lvl5pPr marL="2057400" indent="-228600" defTabSz="342900">
              <a:defRPr>
                <a:solidFill>
                  <a:schemeClr val="tx1"/>
                </a:solidFill>
                <a:latin typeface="Times New Roman" panose="02020603050405020304" pitchFamily="18" charset="0"/>
                <a:ea typeface="宋体" panose="02010600030101010101" pitchFamily="2" charset="-122"/>
              </a:defRPr>
            </a:lvl5pPr>
            <a:lvl6pPr marL="2514600" indent="-228600" defTabSz="3429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6pPr>
            <a:lvl7pPr marL="2971800" indent="-228600" defTabSz="3429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7pPr>
            <a:lvl8pPr marL="3429000" indent="-228600" defTabSz="3429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8pPr>
            <a:lvl9pPr marL="3886200" indent="-228600" defTabSz="3429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9pPr>
          </a:lstStyle>
          <a:p>
            <a:pPr>
              <a:spcBef>
                <a:spcPct val="20000"/>
              </a:spcBef>
              <a:buFont typeface="Arial" panose="020B0604020202020204" pitchFamily="34" charset="0"/>
              <a:buChar char="•"/>
            </a:pPr>
            <a:r>
              <a:rPr lang="zh-CN" altLang="en-US" sz="2400">
                <a:solidFill>
                  <a:srgbClr val="000000"/>
                </a:solidFill>
                <a:latin typeface="Calibri" panose="020F0502020204030204" pitchFamily="34" charset="0"/>
              </a:rPr>
              <a:t>问题：</a:t>
            </a:r>
            <a:r>
              <a:rPr lang="zh-CN" altLang="en-US">
                <a:solidFill>
                  <a:srgbClr val="000000"/>
                </a:solidFill>
                <a:latin typeface="Calibri" panose="020F0502020204030204" pitchFamily="34" charset="0"/>
              </a:rPr>
              <a:t>*和“”的用途？</a:t>
            </a:r>
            <a:endParaRPr lang="en-US" altLang="zh-CN">
              <a:solidFill>
                <a:srgbClr val="000000"/>
              </a:solidFill>
              <a:latin typeface="Calibri" panose="020F050202020403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Title 1">
            <a:extLst>
              <a:ext uri="{FF2B5EF4-FFF2-40B4-BE49-F238E27FC236}">
                <a16:creationId xmlns:a16="http://schemas.microsoft.com/office/drawing/2014/main" id="{F6920E46-0195-4D84-B7F2-A246CAF7458F}"/>
              </a:ext>
            </a:extLst>
          </p:cNvPr>
          <p:cNvSpPr>
            <a:spLocks noGrp="1" noChangeArrowheads="1"/>
          </p:cNvSpPr>
          <p:nvPr>
            <p:ph type="title"/>
          </p:nvPr>
        </p:nvSpPr>
        <p:spPr>
          <a:xfrm>
            <a:off x="1736726" y="579438"/>
            <a:ext cx="6646863" cy="747712"/>
          </a:xfrm>
        </p:spPr>
        <p:txBody>
          <a:bodyPr/>
          <a:lstStyle/>
          <a:p>
            <a:pPr eaLnBrk="1" hangingPunct="1"/>
            <a:r>
              <a:rPr lang="zh-CN" altLang="en-US" sz="2000" b="1">
                <a:latin typeface="Arial" panose="020B0604020202020204" pitchFamily="34" charset="0"/>
                <a:ea typeface="宋体" panose="02010600030101010101" pitchFamily="2" charset="-122"/>
              </a:rPr>
              <a:t>运算符</a:t>
            </a:r>
            <a:endParaRPr lang="en-AU" altLang="zh-CN" sz="2000" b="1">
              <a:latin typeface="Arial" panose="020B0604020202020204" pitchFamily="34" charset="0"/>
              <a:ea typeface="宋体" panose="02010600030101010101" pitchFamily="2" charset="-122"/>
            </a:endParaRPr>
          </a:p>
        </p:txBody>
      </p:sp>
      <p:sp>
        <p:nvSpPr>
          <p:cNvPr id="4" name="Content Placeholder 2">
            <a:extLst>
              <a:ext uri="{FF2B5EF4-FFF2-40B4-BE49-F238E27FC236}">
                <a16:creationId xmlns:a16="http://schemas.microsoft.com/office/drawing/2014/main" id="{D5753373-CE1A-4737-A79F-F07EA0509486}"/>
              </a:ext>
            </a:extLst>
          </p:cNvPr>
          <p:cNvSpPr txBox="1">
            <a:spLocks/>
          </p:cNvSpPr>
          <p:nvPr/>
        </p:nvSpPr>
        <p:spPr bwMode="auto">
          <a:xfrm>
            <a:off x="7608888" y="2041525"/>
            <a:ext cx="2786062" cy="3746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8932" tIns="14467" rIns="28932" bIns="14467"/>
          <a:lstStyle>
            <a:lvl1pPr marL="228600" indent="-228600" algn="l" defTabSz="914400" rtl="0" eaLnBrk="1" latinLnBrk="0" hangingPunct="1">
              <a:lnSpc>
                <a:spcPct val="110000"/>
              </a:lnSpc>
              <a:spcBef>
                <a:spcPts val="9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110000"/>
              </a:lnSpc>
              <a:spcBef>
                <a:spcPts val="9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110000"/>
              </a:lnSpc>
              <a:spcBef>
                <a:spcPts val="9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110000"/>
              </a:lnSpc>
              <a:spcBef>
                <a:spcPts val="9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110000"/>
              </a:lnSpc>
              <a:spcBef>
                <a:spcPts val="9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685800" rtl="0" eaLnBrk="1" fontAlgn="auto" latinLnBrk="0" hangingPunct="1">
              <a:lnSpc>
                <a:spcPct val="150000"/>
              </a:lnSpc>
              <a:spcBef>
                <a:spcPts val="675"/>
              </a:spcBef>
              <a:spcAft>
                <a:spcPts val="0"/>
              </a:spcAft>
              <a:buClrTx/>
              <a:buSzTx/>
              <a:buFont typeface="Arial" panose="020B0604020202020204" pitchFamily="34" charset="0"/>
              <a:buNone/>
              <a:tabLst/>
              <a:defRPr/>
            </a:pPr>
            <a:endParaRPr kumimoji="0" lang="en-US" altLang="zh-CN" sz="1350" b="0" i="0" u="none" strike="noStrike" kern="1200" cap="none" spc="0" normalizeH="0" baseline="0" noProof="0" dirty="0">
              <a:ln>
                <a:noFill/>
              </a:ln>
              <a:solidFill>
                <a:srgbClr val="FF0000"/>
              </a:solidFill>
              <a:effectLst/>
              <a:uLnTx/>
              <a:uFillTx/>
              <a:latin typeface="等线" panose="020F0502020204030204"/>
              <a:ea typeface="宋体" panose="02010600030101010101" pitchFamily="2" charset="-122"/>
              <a:cs typeface="+mn-cs"/>
            </a:endParaRPr>
          </a:p>
        </p:txBody>
      </p:sp>
      <p:graphicFrame>
        <p:nvGraphicFramePr>
          <p:cNvPr id="5" name="Table 4">
            <a:extLst>
              <a:ext uri="{FF2B5EF4-FFF2-40B4-BE49-F238E27FC236}">
                <a16:creationId xmlns:a16="http://schemas.microsoft.com/office/drawing/2014/main" id="{881F3275-4B0D-4E6B-AD9B-5F45E232D448}"/>
              </a:ext>
            </a:extLst>
          </p:cNvPr>
          <p:cNvGraphicFramePr>
            <a:graphicFrameLocks noGrp="1"/>
          </p:cNvGraphicFramePr>
          <p:nvPr>
            <p:extLst>
              <p:ext uri="{D42A27DB-BD31-4B8C-83A1-F6EECF244321}">
                <p14:modId xmlns:p14="http://schemas.microsoft.com/office/powerpoint/2010/main" val="2235505531"/>
              </p:ext>
            </p:extLst>
          </p:nvPr>
        </p:nvGraphicFramePr>
        <p:xfrm>
          <a:off x="599440" y="1081089"/>
          <a:ext cx="11094719" cy="5624511"/>
        </p:xfrm>
        <a:graphic>
          <a:graphicData uri="http://schemas.openxmlformats.org/drawingml/2006/table">
            <a:tbl>
              <a:tblPr/>
              <a:tblGrid>
                <a:gridCol w="1381542">
                  <a:extLst>
                    <a:ext uri="{9D8B030D-6E8A-4147-A177-3AD203B41FA5}">
                      <a16:colId xmlns:a16="http://schemas.microsoft.com/office/drawing/2014/main" val="757696953"/>
                    </a:ext>
                  </a:extLst>
                </a:gridCol>
                <a:gridCol w="3972058">
                  <a:extLst>
                    <a:ext uri="{9D8B030D-6E8A-4147-A177-3AD203B41FA5}">
                      <a16:colId xmlns:a16="http://schemas.microsoft.com/office/drawing/2014/main" val="2963517728"/>
                    </a:ext>
                  </a:extLst>
                </a:gridCol>
                <a:gridCol w="3835822">
                  <a:extLst>
                    <a:ext uri="{9D8B030D-6E8A-4147-A177-3AD203B41FA5}">
                      <a16:colId xmlns:a16="http://schemas.microsoft.com/office/drawing/2014/main" val="3556845896"/>
                    </a:ext>
                  </a:extLst>
                </a:gridCol>
                <a:gridCol w="1905297">
                  <a:extLst>
                    <a:ext uri="{9D8B030D-6E8A-4147-A177-3AD203B41FA5}">
                      <a16:colId xmlns:a16="http://schemas.microsoft.com/office/drawing/2014/main" val="57595328"/>
                    </a:ext>
                  </a:extLst>
                </a:gridCol>
              </a:tblGrid>
              <a:tr h="342958">
                <a:tc>
                  <a:txBody>
                    <a:bodyPr/>
                    <a:lstStyle>
                      <a:lvl1pPr defTabSz="685800">
                        <a:lnSpc>
                          <a:spcPct val="90000"/>
                        </a:lnSpc>
                        <a:spcBef>
                          <a:spcPts val="750"/>
                        </a:spcBef>
                        <a:buFont typeface="Arial" panose="020B0604020202020204" pitchFamily="34" charset="0"/>
                        <a:defRPr sz="1900">
                          <a:solidFill>
                            <a:schemeClr val="tx1"/>
                          </a:solidFill>
                          <a:latin typeface="等线" panose="02010600030101010101" pitchFamily="2" charset="-122"/>
                        </a:defRPr>
                      </a:lvl1pPr>
                      <a:lvl2pPr marL="742950" indent="-285750" defTabSz="685800">
                        <a:lnSpc>
                          <a:spcPct val="90000"/>
                        </a:lnSpc>
                        <a:spcBef>
                          <a:spcPts val="375"/>
                        </a:spcBef>
                        <a:buFont typeface="Arial" panose="020B0604020202020204" pitchFamily="34" charset="0"/>
                        <a:defRPr sz="1600">
                          <a:solidFill>
                            <a:schemeClr val="tx1"/>
                          </a:solidFill>
                          <a:latin typeface="等线" panose="02010600030101010101" pitchFamily="2" charset="-122"/>
                        </a:defRPr>
                      </a:lvl2pPr>
                      <a:lvl3pPr marL="1143000" indent="-228600" defTabSz="685800">
                        <a:lnSpc>
                          <a:spcPct val="90000"/>
                        </a:lnSpc>
                        <a:spcBef>
                          <a:spcPts val="375"/>
                        </a:spcBef>
                        <a:buFont typeface="Arial" panose="020B0604020202020204" pitchFamily="34" charset="0"/>
                        <a:defRPr sz="1300">
                          <a:solidFill>
                            <a:schemeClr val="tx1"/>
                          </a:solidFill>
                          <a:latin typeface="等线" panose="02010600030101010101" pitchFamily="2" charset="-122"/>
                        </a:defRPr>
                      </a:lvl3pPr>
                      <a:lvl4pPr marL="1600200" indent="-228600" defTabSz="685800">
                        <a:lnSpc>
                          <a:spcPct val="90000"/>
                        </a:lnSpc>
                        <a:spcBef>
                          <a:spcPts val="375"/>
                        </a:spcBef>
                        <a:buFont typeface="Arial" panose="020B0604020202020204" pitchFamily="34" charset="0"/>
                        <a:defRPr sz="1100">
                          <a:solidFill>
                            <a:schemeClr val="tx1"/>
                          </a:solidFill>
                          <a:latin typeface="等线" panose="02010600030101010101" pitchFamily="2" charset="-122"/>
                        </a:defRPr>
                      </a:lvl4pPr>
                      <a:lvl5pPr marL="2057400" indent="-228600" defTabSz="685800">
                        <a:lnSpc>
                          <a:spcPct val="90000"/>
                        </a:lnSpc>
                        <a:spcBef>
                          <a:spcPts val="375"/>
                        </a:spcBef>
                        <a:buFont typeface="Arial" panose="020B0604020202020204" pitchFamily="34" charset="0"/>
                        <a:defRPr sz="1100">
                          <a:solidFill>
                            <a:schemeClr val="tx1"/>
                          </a:solidFill>
                          <a:latin typeface="等线" panose="02010600030101010101" pitchFamily="2" charset="-122"/>
                        </a:defRPr>
                      </a:lvl5pPr>
                      <a:lvl6pPr marL="25146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6pPr>
                      <a:lvl7pPr marL="29718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7pPr>
                      <a:lvl8pPr marL="34290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8pPr>
                      <a:lvl9pPr marL="38862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9p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dirty="0">
                          <a:ln>
                            <a:noFill/>
                          </a:ln>
                          <a:solidFill>
                            <a:schemeClr val="bg1"/>
                          </a:solidFill>
                          <a:effectLst/>
                          <a:latin typeface="等线" panose="02010600030101010101" pitchFamily="2" charset="-122"/>
                          <a:ea typeface="等线" panose="02010600030101010101" pitchFamily="2" charset="-122"/>
                          <a:cs typeface="Arial" panose="020B0604020202020204" pitchFamily="34" charset="0"/>
                        </a:rPr>
                        <a:t>运算符</a:t>
                      </a:r>
                    </a:p>
                  </a:txBody>
                  <a:tcPr marL="68580" marR="68580" marT="34296" marB="342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685800">
                        <a:lnSpc>
                          <a:spcPct val="90000"/>
                        </a:lnSpc>
                        <a:spcBef>
                          <a:spcPts val="750"/>
                        </a:spcBef>
                        <a:buFont typeface="Arial" panose="020B0604020202020204" pitchFamily="34" charset="0"/>
                        <a:defRPr sz="1900">
                          <a:solidFill>
                            <a:schemeClr val="tx1"/>
                          </a:solidFill>
                          <a:latin typeface="等线" panose="02010600030101010101" pitchFamily="2" charset="-122"/>
                        </a:defRPr>
                      </a:lvl1pPr>
                      <a:lvl2pPr marL="742950" indent="-285750" defTabSz="685800">
                        <a:lnSpc>
                          <a:spcPct val="90000"/>
                        </a:lnSpc>
                        <a:spcBef>
                          <a:spcPts val="375"/>
                        </a:spcBef>
                        <a:buFont typeface="Arial" panose="020B0604020202020204" pitchFamily="34" charset="0"/>
                        <a:defRPr sz="1600">
                          <a:solidFill>
                            <a:schemeClr val="tx1"/>
                          </a:solidFill>
                          <a:latin typeface="等线" panose="02010600030101010101" pitchFamily="2" charset="-122"/>
                        </a:defRPr>
                      </a:lvl2pPr>
                      <a:lvl3pPr marL="1143000" indent="-228600" defTabSz="685800">
                        <a:lnSpc>
                          <a:spcPct val="90000"/>
                        </a:lnSpc>
                        <a:spcBef>
                          <a:spcPts val="375"/>
                        </a:spcBef>
                        <a:buFont typeface="Arial" panose="020B0604020202020204" pitchFamily="34" charset="0"/>
                        <a:defRPr sz="1300">
                          <a:solidFill>
                            <a:schemeClr val="tx1"/>
                          </a:solidFill>
                          <a:latin typeface="等线" panose="02010600030101010101" pitchFamily="2" charset="-122"/>
                        </a:defRPr>
                      </a:lvl3pPr>
                      <a:lvl4pPr marL="1600200" indent="-228600" defTabSz="685800">
                        <a:lnSpc>
                          <a:spcPct val="90000"/>
                        </a:lnSpc>
                        <a:spcBef>
                          <a:spcPts val="375"/>
                        </a:spcBef>
                        <a:buFont typeface="Arial" panose="020B0604020202020204" pitchFamily="34" charset="0"/>
                        <a:defRPr sz="1100">
                          <a:solidFill>
                            <a:schemeClr val="tx1"/>
                          </a:solidFill>
                          <a:latin typeface="等线" panose="02010600030101010101" pitchFamily="2" charset="-122"/>
                        </a:defRPr>
                      </a:lvl4pPr>
                      <a:lvl5pPr marL="2057400" indent="-228600" defTabSz="685800">
                        <a:lnSpc>
                          <a:spcPct val="90000"/>
                        </a:lnSpc>
                        <a:spcBef>
                          <a:spcPts val="375"/>
                        </a:spcBef>
                        <a:buFont typeface="Arial" panose="020B0604020202020204" pitchFamily="34" charset="0"/>
                        <a:defRPr sz="1100">
                          <a:solidFill>
                            <a:schemeClr val="tx1"/>
                          </a:solidFill>
                          <a:latin typeface="等线" panose="02010600030101010101" pitchFamily="2" charset="-122"/>
                        </a:defRPr>
                      </a:lvl5pPr>
                      <a:lvl6pPr marL="25146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6pPr>
                      <a:lvl7pPr marL="29718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7pPr>
                      <a:lvl8pPr marL="34290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8pPr>
                      <a:lvl9pPr marL="38862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9p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a:ln>
                            <a:noFill/>
                          </a:ln>
                          <a:solidFill>
                            <a:schemeClr val="bg1"/>
                          </a:solidFill>
                          <a:effectLst/>
                          <a:latin typeface="等线" panose="02010600030101010101" pitchFamily="2" charset="-122"/>
                          <a:ea typeface="等线" panose="02010600030101010101" pitchFamily="2" charset="-122"/>
                          <a:cs typeface="Arial" panose="020B0604020202020204" pitchFamily="34" charset="0"/>
                        </a:rPr>
                        <a:t>说明</a:t>
                      </a:r>
                    </a:p>
                  </a:txBody>
                  <a:tcPr marL="68580" marR="68580" marT="34296" marB="342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685800">
                        <a:lnSpc>
                          <a:spcPct val="90000"/>
                        </a:lnSpc>
                        <a:spcBef>
                          <a:spcPts val="750"/>
                        </a:spcBef>
                        <a:buFont typeface="Arial" panose="020B0604020202020204" pitchFamily="34" charset="0"/>
                        <a:defRPr sz="1900">
                          <a:solidFill>
                            <a:schemeClr val="tx1"/>
                          </a:solidFill>
                          <a:latin typeface="等线" panose="02010600030101010101" pitchFamily="2" charset="-122"/>
                        </a:defRPr>
                      </a:lvl1pPr>
                      <a:lvl2pPr marL="742950" indent="-285750" defTabSz="685800">
                        <a:lnSpc>
                          <a:spcPct val="90000"/>
                        </a:lnSpc>
                        <a:spcBef>
                          <a:spcPts val="375"/>
                        </a:spcBef>
                        <a:buFont typeface="Arial" panose="020B0604020202020204" pitchFamily="34" charset="0"/>
                        <a:defRPr sz="1600">
                          <a:solidFill>
                            <a:schemeClr val="tx1"/>
                          </a:solidFill>
                          <a:latin typeface="等线" panose="02010600030101010101" pitchFamily="2" charset="-122"/>
                        </a:defRPr>
                      </a:lvl2pPr>
                      <a:lvl3pPr marL="1143000" indent="-228600" defTabSz="685800">
                        <a:lnSpc>
                          <a:spcPct val="90000"/>
                        </a:lnSpc>
                        <a:spcBef>
                          <a:spcPts val="375"/>
                        </a:spcBef>
                        <a:buFont typeface="Arial" panose="020B0604020202020204" pitchFamily="34" charset="0"/>
                        <a:defRPr sz="1300">
                          <a:solidFill>
                            <a:schemeClr val="tx1"/>
                          </a:solidFill>
                          <a:latin typeface="等线" panose="02010600030101010101" pitchFamily="2" charset="-122"/>
                        </a:defRPr>
                      </a:lvl3pPr>
                      <a:lvl4pPr marL="1600200" indent="-228600" defTabSz="685800">
                        <a:lnSpc>
                          <a:spcPct val="90000"/>
                        </a:lnSpc>
                        <a:spcBef>
                          <a:spcPts val="375"/>
                        </a:spcBef>
                        <a:buFont typeface="Arial" panose="020B0604020202020204" pitchFamily="34" charset="0"/>
                        <a:defRPr sz="1100">
                          <a:solidFill>
                            <a:schemeClr val="tx1"/>
                          </a:solidFill>
                          <a:latin typeface="等线" panose="02010600030101010101" pitchFamily="2" charset="-122"/>
                        </a:defRPr>
                      </a:lvl4pPr>
                      <a:lvl5pPr marL="2057400" indent="-228600" defTabSz="685800">
                        <a:lnSpc>
                          <a:spcPct val="90000"/>
                        </a:lnSpc>
                        <a:spcBef>
                          <a:spcPts val="375"/>
                        </a:spcBef>
                        <a:buFont typeface="Arial" panose="020B0604020202020204" pitchFamily="34" charset="0"/>
                        <a:defRPr sz="1100">
                          <a:solidFill>
                            <a:schemeClr val="tx1"/>
                          </a:solidFill>
                          <a:latin typeface="等线" panose="02010600030101010101" pitchFamily="2" charset="-122"/>
                        </a:defRPr>
                      </a:lvl5pPr>
                      <a:lvl6pPr marL="25146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6pPr>
                      <a:lvl7pPr marL="29718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7pPr>
                      <a:lvl8pPr marL="34290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8pPr>
                      <a:lvl9pPr marL="38862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9p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a:ln>
                            <a:noFill/>
                          </a:ln>
                          <a:solidFill>
                            <a:schemeClr val="bg1"/>
                          </a:solidFill>
                          <a:effectLst/>
                          <a:latin typeface="等线" panose="02010600030101010101" pitchFamily="2" charset="-122"/>
                          <a:ea typeface="等线" panose="02010600030101010101" pitchFamily="2" charset="-122"/>
                          <a:cs typeface="Arial" panose="020B0604020202020204" pitchFamily="34" charset="0"/>
                        </a:rPr>
                        <a:t>示例</a:t>
                      </a:r>
                    </a:p>
                  </a:txBody>
                  <a:tcPr marL="68580" marR="68580" marT="34296" marB="342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685800">
                        <a:lnSpc>
                          <a:spcPct val="90000"/>
                        </a:lnSpc>
                        <a:spcBef>
                          <a:spcPts val="750"/>
                        </a:spcBef>
                        <a:buFont typeface="Arial" panose="020B0604020202020204" pitchFamily="34" charset="0"/>
                        <a:defRPr sz="1900">
                          <a:solidFill>
                            <a:schemeClr val="tx1"/>
                          </a:solidFill>
                          <a:latin typeface="等线" panose="02010600030101010101" pitchFamily="2" charset="-122"/>
                        </a:defRPr>
                      </a:lvl1pPr>
                      <a:lvl2pPr marL="742950" indent="-285750" defTabSz="685800">
                        <a:lnSpc>
                          <a:spcPct val="90000"/>
                        </a:lnSpc>
                        <a:spcBef>
                          <a:spcPts val="375"/>
                        </a:spcBef>
                        <a:buFont typeface="Arial" panose="020B0604020202020204" pitchFamily="34" charset="0"/>
                        <a:defRPr sz="1600">
                          <a:solidFill>
                            <a:schemeClr val="tx1"/>
                          </a:solidFill>
                          <a:latin typeface="等线" panose="02010600030101010101" pitchFamily="2" charset="-122"/>
                        </a:defRPr>
                      </a:lvl2pPr>
                      <a:lvl3pPr marL="1143000" indent="-228600" defTabSz="685800">
                        <a:lnSpc>
                          <a:spcPct val="90000"/>
                        </a:lnSpc>
                        <a:spcBef>
                          <a:spcPts val="375"/>
                        </a:spcBef>
                        <a:buFont typeface="Arial" panose="020B0604020202020204" pitchFamily="34" charset="0"/>
                        <a:defRPr sz="1300">
                          <a:solidFill>
                            <a:schemeClr val="tx1"/>
                          </a:solidFill>
                          <a:latin typeface="等线" panose="02010600030101010101" pitchFamily="2" charset="-122"/>
                        </a:defRPr>
                      </a:lvl3pPr>
                      <a:lvl4pPr marL="1600200" indent="-228600" defTabSz="685800">
                        <a:lnSpc>
                          <a:spcPct val="90000"/>
                        </a:lnSpc>
                        <a:spcBef>
                          <a:spcPts val="375"/>
                        </a:spcBef>
                        <a:buFont typeface="Arial" panose="020B0604020202020204" pitchFamily="34" charset="0"/>
                        <a:defRPr sz="1100">
                          <a:solidFill>
                            <a:schemeClr val="tx1"/>
                          </a:solidFill>
                          <a:latin typeface="等线" panose="02010600030101010101" pitchFamily="2" charset="-122"/>
                        </a:defRPr>
                      </a:lvl4pPr>
                      <a:lvl5pPr marL="2057400" indent="-228600" defTabSz="685800">
                        <a:lnSpc>
                          <a:spcPct val="90000"/>
                        </a:lnSpc>
                        <a:spcBef>
                          <a:spcPts val="375"/>
                        </a:spcBef>
                        <a:buFont typeface="Arial" panose="020B0604020202020204" pitchFamily="34" charset="0"/>
                        <a:defRPr sz="1100">
                          <a:solidFill>
                            <a:schemeClr val="tx1"/>
                          </a:solidFill>
                          <a:latin typeface="等线" panose="02010600030101010101" pitchFamily="2" charset="-122"/>
                        </a:defRPr>
                      </a:lvl5pPr>
                      <a:lvl6pPr marL="25146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6pPr>
                      <a:lvl7pPr marL="29718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7pPr>
                      <a:lvl8pPr marL="34290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8pPr>
                      <a:lvl9pPr marL="38862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9p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a:ln>
                            <a:noFill/>
                          </a:ln>
                          <a:solidFill>
                            <a:schemeClr val="bg1"/>
                          </a:solidFill>
                          <a:effectLst/>
                          <a:latin typeface="等线" panose="02010600030101010101" pitchFamily="2" charset="-122"/>
                          <a:ea typeface="等线" panose="02010600030101010101" pitchFamily="2" charset="-122"/>
                          <a:cs typeface="Arial" panose="020B0604020202020204" pitchFamily="34" charset="0"/>
                        </a:rPr>
                        <a:t>备注</a:t>
                      </a:r>
                    </a:p>
                  </a:txBody>
                  <a:tcPr marL="68580" marR="68580" marT="34296" marB="342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3075789159"/>
                  </a:ext>
                </a:extLst>
              </a:tr>
              <a:tr h="891691">
                <a:tc>
                  <a:txBody>
                    <a:bodyPr/>
                    <a:lstStyle>
                      <a:lvl1pPr defTabSz="685800">
                        <a:lnSpc>
                          <a:spcPct val="90000"/>
                        </a:lnSpc>
                        <a:spcBef>
                          <a:spcPts val="750"/>
                        </a:spcBef>
                        <a:buFont typeface="Arial" panose="020B0604020202020204" pitchFamily="34" charset="0"/>
                        <a:defRPr sz="1900">
                          <a:solidFill>
                            <a:schemeClr val="tx1"/>
                          </a:solidFill>
                          <a:latin typeface="等线" panose="02010600030101010101" pitchFamily="2" charset="-122"/>
                        </a:defRPr>
                      </a:lvl1pPr>
                      <a:lvl2pPr marL="742950" indent="-285750" defTabSz="685800">
                        <a:lnSpc>
                          <a:spcPct val="90000"/>
                        </a:lnSpc>
                        <a:spcBef>
                          <a:spcPts val="375"/>
                        </a:spcBef>
                        <a:buFont typeface="Arial" panose="020B0604020202020204" pitchFamily="34" charset="0"/>
                        <a:defRPr sz="1600">
                          <a:solidFill>
                            <a:schemeClr val="tx1"/>
                          </a:solidFill>
                          <a:latin typeface="等线" panose="02010600030101010101" pitchFamily="2" charset="-122"/>
                        </a:defRPr>
                      </a:lvl2pPr>
                      <a:lvl3pPr marL="1143000" indent="-228600" defTabSz="685800">
                        <a:lnSpc>
                          <a:spcPct val="90000"/>
                        </a:lnSpc>
                        <a:spcBef>
                          <a:spcPts val="375"/>
                        </a:spcBef>
                        <a:buFont typeface="Arial" panose="020B0604020202020204" pitchFamily="34" charset="0"/>
                        <a:defRPr sz="1300">
                          <a:solidFill>
                            <a:schemeClr val="tx1"/>
                          </a:solidFill>
                          <a:latin typeface="等线" panose="02010600030101010101" pitchFamily="2" charset="-122"/>
                        </a:defRPr>
                      </a:lvl3pPr>
                      <a:lvl4pPr marL="1600200" indent="-228600" defTabSz="685800">
                        <a:lnSpc>
                          <a:spcPct val="90000"/>
                        </a:lnSpc>
                        <a:spcBef>
                          <a:spcPts val="375"/>
                        </a:spcBef>
                        <a:buFont typeface="Arial" panose="020B0604020202020204" pitchFamily="34" charset="0"/>
                        <a:defRPr sz="1100">
                          <a:solidFill>
                            <a:schemeClr val="tx1"/>
                          </a:solidFill>
                          <a:latin typeface="等线" panose="02010600030101010101" pitchFamily="2" charset="-122"/>
                        </a:defRPr>
                      </a:lvl4pPr>
                      <a:lvl5pPr marL="2057400" indent="-228600" defTabSz="685800">
                        <a:lnSpc>
                          <a:spcPct val="90000"/>
                        </a:lnSpc>
                        <a:spcBef>
                          <a:spcPts val="375"/>
                        </a:spcBef>
                        <a:buFont typeface="Arial" panose="020B0604020202020204" pitchFamily="34" charset="0"/>
                        <a:defRPr sz="1100">
                          <a:solidFill>
                            <a:schemeClr val="tx1"/>
                          </a:solidFill>
                          <a:latin typeface="等线" panose="02010600030101010101" pitchFamily="2" charset="-122"/>
                        </a:defRPr>
                      </a:lvl5pPr>
                      <a:lvl6pPr marL="25146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6pPr>
                      <a:lvl7pPr marL="29718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7pPr>
                      <a:lvl8pPr marL="34290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8pPr>
                      <a:lvl9pPr marL="38862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9p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AND</a:t>
                      </a:r>
                      <a:endParaRPr kumimoji="0" lang="zh-CN" altLang="en-US" sz="1800" b="0" i="0" u="none" strike="noStrike" cap="none" normalizeH="0" baseline="0" dirty="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endParaRPr>
                    </a:p>
                  </a:txBody>
                  <a:tcPr marL="68580" marR="68580" marT="34296" marB="342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tc>
                  <a:txBody>
                    <a:bodyPr/>
                    <a:lstStyle>
                      <a:lvl1pPr>
                        <a:lnSpc>
                          <a:spcPct val="90000"/>
                        </a:lnSpc>
                        <a:spcBef>
                          <a:spcPts val="750"/>
                        </a:spcBef>
                        <a:buFont typeface="Arial" panose="020B0604020202020204" pitchFamily="34" charset="0"/>
                        <a:defRPr sz="1900">
                          <a:solidFill>
                            <a:schemeClr val="tx1"/>
                          </a:solidFill>
                          <a:latin typeface="等线" panose="02010600030101010101" pitchFamily="2" charset="-122"/>
                        </a:defRPr>
                      </a:lvl1pPr>
                      <a:lvl2pPr marL="742950" indent="-285750">
                        <a:lnSpc>
                          <a:spcPct val="90000"/>
                        </a:lnSpc>
                        <a:spcBef>
                          <a:spcPts val="375"/>
                        </a:spcBef>
                        <a:buFont typeface="Arial" panose="020B0604020202020204" pitchFamily="34" charset="0"/>
                        <a:defRPr sz="1600">
                          <a:solidFill>
                            <a:schemeClr val="tx1"/>
                          </a:solidFill>
                          <a:latin typeface="等线" panose="02010600030101010101" pitchFamily="2" charset="-122"/>
                        </a:defRPr>
                      </a:lvl2pPr>
                      <a:lvl3pPr marL="1143000" indent="-228600">
                        <a:lnSpc>
                          <a:spcPct val="90000"/>
                        </a:lnSpc>
                        <a:spcBef>
                          <a:spcPts val="375"/>
                        </a:spcBef>
                        <a:buFont typeface="Arial" panose="020B0604020202020204" pitchFamily="34" charset="0"/>
                        <a:defRPr sz="1300">
                          <a:solidFill>
                            <a:schemeClr val="tx1"/>
                          </a:solidFill>
                          <a:latin typeface="等线" panose="02010600030101010101" pitchFamily="2" charset="-122"/>
                        </a:defRPr>
                      </a:lvl3pPr>
                      <a:lvl4pPr marL="1600200" indent="-228600">
                        <a:lnSpc>
                          <a:spcPct val="90000"/>
                        </a:lnSpc>
                        <a:spcBef>
                          <a:spcPts val="375"/>
                        </a:spcBef>
                        <a:buFont typeface="Arial" panose="020B0604020202020204" pitchFamily="34" charset="0"/>
                        <a:defRPr sz="1100">
                          <a:solidFill>
                            <a:schemeClr val="tx1"/>
                          </a:solidFill>
                          <a:latin typeface="等线" panose="02010600030101010101" pitchFamily="2" charset="-122"/>
                        </a:defRPr>
                      </a:lvl4pPr>
                      <a:lvl5pPr marL="2057400" indent="-228600">
                        <a:lnSpc>
                          <a:spcPct val="90000"/>
                        </a:lnSpc>
                        <a:spcBef>
                          <a:spcPts val="375"/>
                        </a:spcBef>
                        <a:buFont typeface="Arial" panose="020B0604020202020204" pitchFamily="34" charset="0"/>
                        <a:defRPr sz="1100">
                          <a:solidFill>
                            <a:schemeClr val="tx1"/>
                          </a:solidFill>
                          <a:latin typeface="等线"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dirty="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用于缩小检索范围，类似于“交集”概念</a:t>
                      </a:r>
                      <a:endParaRPr kumimoji="0" lang="en-US" altLang="zh-CN" sz="1800" b="0" i="0" u="none" strike="noStrike" cap="none" normalizeH="0" baseline="0" dirty="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dirty="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endParaRPr>
                    </a:p>
                  </a:txBody>
                  <a:tcPr marL="68580" marR="68580" marT="34296" marB="342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tc>
                  <a:txBody>
                    <a:bodyPr/>
                    <a:lstStyle>
                      <a:lvl1pPr>
                        <a:lnSpc>
                          <a:spcPct val="90000"/>
                        </a:lnSpc>
                        <a:spcBef>
                          <a:spcPts val="750"/>
                        </a:spcBef>
                        <a:buFont typeface="Arial" panose="020B0604020202020204" pitchFamily="34" charset="0"/>
                        <a:defRPr sz="1900">
                          <a:solidFill>
                            <a:schemeClr val="tx1"/>
                          </a:solidFill>
                          <a:latin typeface="等线" panose="02010600030101010101" pitchFamily="2" charset="-122"/>
                        </a:defRPr>
                      </a:lvl1pPr>
                      <a:lvl2pPr marL="742950" indent="-285750">
                        <a:lnSpc>
                          <a:spcPct val="90000"/>
                        </a:lnSpc>
                        <a:spcBef>
                          <a:spcPts val="375"/>
                        </a:spcBef>
                        <a:buFont typeface="Arial" panose="020B0604020202020204" pitchFamily="34" charset="0"/>
                        <a:defRPr sz="1600">
                          <a:solidFill>
                            <a:schemeClr val="tx1"/>
                          </a:solidFill>
                          <a:latin typeface="等线" panose="02010600030101010101" pitchFamily="2" charset="-122"/>
                        </a:defRPr>
                      </a:lvl2pPr>
                      <a:lvl3pPr marL="1143000" indent="-228600">
                        <a:lnSpc>
                          <a:spcPct val="90000"/>
                        </a:lnSpc>
                        <a:spcBef>
                          <a:spcPts val="375"/>
                        </a:spcBef>
                        <a:buFont typeface="Arial" panose="020B0604020202020204" pitchFamily="34" charset="0"/>
                        <a:defRPr sz="1300">
                          <a:solidFill>
                            <a:schemeClr val="tx1"/>
                          </a:solidFill>
                          <a:latin typeface="等线" panose="02010600030101010101" pitchFamily="2" charset="-122"/>
                        </a:defRPr>
                      </a:lvl3pPr>
                      <a:lvl4pPr marL="1600200" indent="-228600">
                        <a:lnSpc>
                          <a:spcPct val="90000"/>
                        </a:lnSpc>
                        <a:spcBef>
                          <a:spcPts val="375"/>
                        </a:spcBef>
                        <a:buFont typeface="Arial" panose="020B0604020202020204" pitchFamily="34" charset="0"/>
                        <a:defRPr sz="1100">
                          <a:solidFill>
                            <a:schemeClr val="tx1"/>
                          </a:solidFill>
                          <a:latin typeface="等线" panose="02010600030101010101" pitchFamily="2" charset="-122"/>
                        </a:defRPr>
                      </a:lvl4pPr>
                      <a:lvl5pPr marL="2057400" indent="-228600">
                        <a:lnSpc>
                          <a:spcPct val="90000"/>
                        </a:lnSpc>
                        <a:spcBef>
                          <a:spcPts val="375"/>
                        </a:spcBef>
                        <a:buFont typeface="Arial" panose="020B0604020202020204" pitchFamily="34" charset="0"/>
                        <a:defRPr sz="1100">
                          <a:solidFill>
                            <a:schemeClr val="tx1"/>
                          </a:solidFill>
                          <a:latin typeface="等线"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1"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coffee </a:t>
                      </a:r>
                      <a:r>
                        <a:rPr kumimoji="0" lang="en-US" altLang="zh-CN" sz="1800" b="0" i="1" u="sng"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and</a:t>
                      </a:r>
                      <a:r>
                        <a:rPr kumimoji="0" lang="en-US" altLang="zh-CN" sz="1800" b="0" i="1"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 tea </a:t>
                      </a:r>
                      <a:r>
                        <a:rPr kumimoji="0" lang="zh-CN" altLang="en-US" sz="1800" b="0" i="0"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检索到的结果中既包含</a:t>
                      </a:r>
                      <a:r>
                        <a:rPr kumimoji="0" lang="en-US" altLang="zh-CN" sz="1800" b="0" i="1"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coffee</a:t>
                      </a:r>
                      <a:r>
                        <a:rPr kumimoji="0" lang="zh-CN" altLang="en-US" sz="1800" b="0" i="1"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 </a:t>
                      </a:r>
                      <a:r>
                        <a:rPr kumimoji="0" lang="zh-CN" altLang="en-US" sz="1800" b="0" i="0"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也包含</a:t>
                      </a:r>
                      <a:r>
                        <a:rPr kumimoji="0" lang="en-US" altLang="zh-CN" sz="1800" b="0" i="1"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tea</a:t>
                      </a:r>
                      <a:r>
                        <a:rPr kumimoji="0" lang="zh-CN" altLang="en-US" sz="1800" b="0" i="1"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a:t>
                      </a:r>
                      <a:endParaRPr kumimoji="0" lang="en-US" altLang="en-US" sz="1800" b="0" i="0"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endParaRPr>
                    </a:p>
                  </a:txBody>
                  <a:tcPr marL="68580" marR="68580" marT="34296" marB="342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tc rowSpan="3">
                  <a:txBody>
                    <a:bodyPr/>
                    <a:lstStyle>
                      <a:lvl1pPr>
                        <a:lnSpc>
                          <a:spcPct val="90000"/>
                        </a:lnSpc>
                        <a:spcBef>
                          <a:spcPts val="750"/>
                        </a:spcBef>
                        <a:buFont typeface="Arial" panose="020B0604020202020204" pitchFamily="34" charset="0"/>
                        <a:defRPr sz="1900">
                          <a:solidFill>
                            <a:schemeClr val="tx1"/>
                          </a:solidFill>
                          <a:latin typeface="等线" panose="02010600030101010101" pitchFamily="2" charset="-122"/>
                        </a:defRPr>
                      </a:lvl1pPr>
                      <a:lvl2pPr marL="742950" indent="-285750">
                        <a:lnSpc>
                          <a:spcPct val="90000"/>
                        </a:lnSpc>
                        <a:spcBef>
                          <a:spcPts val="375"/>
                        </a:spcBef>
                        <a:buFont typeface="Arial" panose="020B0604020202020204" pitchFamily="34" charset="0"/>
                        <a:defRPr sz="1600">
                          <a:solidFill>
                            <a:schemeClr val="tx1"/>
                          </a:solidFill>
                          <a:latin typeface="等线" panose="02010600030101010101" pitchFamily="2" charset="-122"/>
                        </a:defRPr>
                      </a:lvl2pPr>
                      <a:lvl3pPr marL="1143000" indent="-228600">
                        <a:lnSpc>
                          <a:spcPct val="90000"/>
                        </a:lnSpc>
                        <a:spcBef>
                          <a:spcPts val="375"/>
                        </a:spcBef>
                        <a:buFont typeface="Arial" panose="020B0604020202020204" pitchFamily="34" charset="0"/>
                        <a:defRPr sz="1300">
                          <a:solidFill>
                            <a:schemeClr val="tx1"/>
                          </a:solidFill>
                          <a:latin typeface="等线" panose="02010600030101010101" pitchFamily="2" charset="-122"/>
                        </a:defRPr>
                      </a:lvl3pPr>
                      <a:lvl4pPr marL="1600200" indent="-228600">
                        <a:lnSpc>
                          <a:spcPct val="90000"/>
                        </a:lnSpc>
                        <a:spcBef>
                          <a:spcPts val="375"/>
                        </a:spcBef>
                        <a:buFont typeface="Arial" panose="020B0604020202020204" pitchFamily="34" charset="0"/>
                        <a:defRPr sz="1100">
                          <a:solidFill>
                            <a:schemeClr val="tx1"/>
                          </a:solidFill>
                          <a:latin typeface="等线" panose="02010600030101010101" pitchFamily="2" charset="-122"/>
                        </a:defRPr>
                      </a:lvl4pPr>
                      <a:lvl5pPr marL="2057400" indent="-228600">
                        <a:lnSpc>
                          <a:spcPct val="90000"/>
                        </a:lnSpc>
                        <a:spcBef>
                          <a:spcPts val="375"/>
                        </a:spcBef>
                        <a:buFont typeface="Arial" panose="020B0604020202020204" pitchFamily="34" charset="0"/>
                        <a:defRPr sz="1100">
                          <a:solidFill>
                            <a:schemeClr val="tx1"/>
                          </a:solidFill>
                          <a:latin typeface="等线"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a:ln>
                            <a:noFill/>
                          </a:ln>
                          <a:solidFill>
                            <a:schemeClr val="accent1"/>
                          </a:solidFill>
                          <a:effectLst/>
                          <a:latin typeface="等线" panose="02010600030101010101" pitchFamily="2" charset="-122"/>
                          <a:ea typeface="宋体" panose="02010600030101010101" pitchFamily="2" charset="-122"/>
                          <a:cs typeface="Arial" panose="020B0604020202020204" pitchFamily="34" charset="0"/>
                        </a:rPr>
                        <a:t>运算优先级：（）</a:t>
                      </a:r>
                      <a:r>
                        <a:rPr kumimoji="0" lang="en-US" altLang="zh-CN" sz="1800" b="0" i="0" u="none" strike="noStrike" cap="none" normalizeH="0" baseline="0">
                          <a:ln>
                            <a:noFill/>
                          </a:ln>
                          <a:solidFill>
                            <a:schemeClr val="accent1"/>
                          </a:solidFill>
                          <a:effectLst/>
                          <a:latin typeface="等线" panose="02010600030101010101" pitchFamily="2" charset="-122"/>
                          <a:ea typeface="宋体" panose="02010600030101010101" pitchFamily="2" charset="-122"/>
                          <a:cs typeface="Arial" panose="020B0604020202020204" pitchFamily="34" charset="0"/>
                        </a:rPr>
                        <a:t>&gt;not &gt;and &gt;or</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endParaRPr>
                    </a:p>
                  </a:txBody>
                  <a:tcPr marL="68580" marR="68580" marT="34296" marB="342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extLst>
                  <a:ext uri="{0D108BD9-81ED-4DB2-BD59-A6C34878D82A}">
                    <a16:rowId xmlns:a16="http://schemas.microsoft.com/office/drawing/2014/main" val="2879027777"/>
                  </a:ext>
                </a:extLst>
              </a:tr>
              <a:tr h="1166057">
                <a:tc>
                  <a:txBody>
                    <a:bodyPr/>
                    <a:lstStyle>
                      <a:lvl1pPr defTabSz="685800">
                        <a:lnSpc>
                          <a:spcPct val="90000"/>
                        </a:lnSpc>
                        <a:spcBef>
                          <a:spcPts val="750"/>
                        </a:spcBef>
                        <a:buFont typeface="Arial" panose="020B0604020202020204" pitchFamily="34" charset="0"/>
                        <a:defRPr sz="1900">
                          <a:solidFill>
                            <a:schemeClr val="tx1"/>
                          </a:solidFill>
                          <a:latin typeface="等线" panose="02010600030101010101" pitchFamily="2" charset="-122"/>
                        </a:defRPr>
                      </a:lvl1pPr>
                      <a:lvl2pPr marL="742950" indent="-285750" defTabSz="685800">
                        <a:lnSpc>
                          <a:spcPct val="90000"/>
                        </a:lnSpc>
                        <a:spcBef>
                          <a:spcPts val="375"/>
                        </a:spcBef>
                        <a:buFont typeface="Arial" panose="020B0604020202020204" pitchFamily="34" charset="0"/>
                        <a:defRPr sz="1600">
                          <a:solidFill>
                            <a:schemeClr val="tx1"/>
                          </a:solidFill>
                          <a:latin typeface="等线" panose="02010600030101010101" pitchFamily="2" charset="-122"/>
                        </a:defRPr>
                      </a:lvl2pPr>
                      <a:lvl3pPr marL="1143000" indent="-228600" defTabSz="685800">
                        <a:lnSpc>
                          <a:spcPct val="90000"/>
                        </a:lnSpc>
                        <a:spcBef>
                          <a:spcPts val="375"/>
                        </a:spcBef>
                        <a:buFont typeface="Arial" panose="020B0604020202020204" pitchFamily="34" charset="0"/>
                        <a:defRPr sz="1300">
                          <a:solidFill>
                            <a:schemeClr val="tx1"/>
                          </a:solidFill>
                          <a:latin typeface="等线" panose="02010600030101010101" pitchFamily="2" charset="-122"/>
                        </a:defRPr>
                      </a:lvl3pPr>
                      <a:lvl4pPr marL="1600200" indent="-228600" defTabSz="685800">
                        <a:lnSpc>
                          <a:spcPct val="90000"/>
                        </a:lnSpc>
                        <a:spcBef>
                          <a:spcPts val="375"/>
                        </a:spcBef>
                        <a:buFont typeface="Arial" panose="020B0604020202020204" pitchFamily="34" charset="0"/>
                        <a:defRPr sz="1100">
                          <a:solidFill>
                            <a:schemeClr val="tx1"/>
                          </a:solidFill>
                          <a:latin typeface="等线" panose="02010600030101010101" pitchFamily="2" charset="-122"/>
                        </a:defRPr>
                      </a:lvl4pPr>
                      <a:lvl5pPr marL="2057400" indent="-228600" defTabSz="685800">
                        <a:lnSpc>
                          <a:spcPct val="90000"/>
                        </a:lnSpc>
                        <a:spcBef>
                          <a:spcPts val="375"/>
                        </a:spcBef>
                        <a:buFont typeface="Arial" panose="020B0604020202020204" pitchFamily="34" charset="0"/>
                        <a:defRPr sz="1100">
                          <a:solidFill>
                            <a:schemeClr val="tx1"/>
                          </a:solidFill>
                          <a:latin typeface="等线" panose="02010600030101010101" pitchFamily="2" charset="-122"/>
                        </a:defRPr>
                      </a:lvl5pPr>
                      <a:lvl6pPr marL="25146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6pPr>
                      <a:lvl7pPr marL="29718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7pPr>
                      <a:lvl8pPr marL="34290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8pPr>
                      <a:lvl9pPr marL="38862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9p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OR</a:t>
                      </a:r>
                      <a:endParaRPr kumimoji="0" lang="zh-CN" altLang="en-US" sz="1800" b="0" i="0"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endParaRPr>
                    </a:p>
                  </a:txBody>
                  <a:tcPr marL="68580" marR="68580" marT="34296" marB="342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c>
                  <a:txBody>
                    <a:bodyPr/>
                    <a:lstStyle>
                      <a:lvl1pPr defTabSz="685800">
                        <a:lnSpc>
                          <a:spcPct val="90000"/>
                        </a:lnSpc>
                        <a:spcBef>
                          <a:spcPts val="750"/>
                        </a:spcBef>
                        <a:buFont typeface="Arial" panose="020B0604020202020204" pitchFamily="34" charset="0"/>
                        <a:defRPr sz="1900">
                          <a:solidFill>
                            <a:schemeClr val="tx1"/>
                          </a:solidFill>
                          <a:latin typeface="等线" panose="02010600030101010101" pitchFamily="2" charset="-122"/>
                        </a:defRPr>
                      </a:lvl1pPr>
                      <a:lvl2pPr marL="742950" indent="-285750" defTabSz="685800">
                        <a:lnSpc>
                          <a:spcPct val="90000"/>
                        </a:lnSpc>
                        <a:spcBef>
                          <a:spcPts val="375"/>
                        </a:spcBef>
                        <a:buFont typeface="Arial" panose="020B0604020202020204" pitchFamily="34" charset="0"/>
                        <a:defRPr sz="1600">
                          <a:solidFill>
                            <a:schemeClr val="tx1"/>
                          </a:solidFill>
                          <a:latin typeface="等线" panose="02010600030101010101" pitchFamily="2" charset="-122"/>
                        </a:defRPr>
                      </a:lvl2pPr>
                      <a:lvl3pPr marL="1143000" indent="-228600" defTabSz="685800">
                        <a:lnSpc>
                          <a:spcPct val="90000"/>
                        </a:lnSpc>
                        <a:spcBef>
                          <a:spcPts val="375"/>
                        </a:spcBef>
                        <a:buFont typeface="Arial" panose="020B0604020202020204" pitchFamily="34" charset="0"/>
                        <a:defRPr sz="1300">
                          <a:solidFill>
                            <a:schemeClr val="tx1"/>
                          </a:solidFill>
                          <a:latin typeface="等线" panose="02010600030101010101" pitchFamily="2" charset="-122"/>
                        </a:defRPr>
                      </a:lvl3pPr>
                      <a:lvl4pPr marL="1600200" indent="-228600" defTabSz="685800">
                        <a:lnSpc>
                          <a:spcPct val="90000"/>
                        </a:lnSpc>
                        <a:spcBef>
                          <a:spcPts val="375"/>
                        </a:spcBef>
                        <a:buFont typeface="Arial" panose="020B0604020202020204" pitchFamily="34" charset="0"/>
                        <a:defRPr sz="1100">
                          <a:solidFill>
                            <a:schemeClr val="tx1"/>
                          </a:solidFill>
                          <a:latin typeface="等线" panose="02010600030101010101" pitchFamily="2" charset="-122"/>
                        </a:defRPr>
                      </a:lvl4pPr>
                      <a:lvl5pPr marL="2057400" indent="-228600" defTabSz="685800">
                        <a:lnSpc>
                          <a:spcPct val="90000"/>
                        </a:lnSpc>
                        <a:spcBef>
                          <a:spcPts val="375"/>
                        </a:spcBef>
                        <a:buFont typeface="Arial" panose="020B0604020202020204" pitchFamily="34" charset="0"/>
                        <a:defRPr sz="1100">
                          <a:solidFill>
                            <a:schemeClr val="tx1"/>
                          </a:solidFill>
                          <a:latin typeface="等线" panose="02010600030101010101" pitchFamily="2" charset="-122"/>
                        </a:defRPr>
                      </a:lvl5pPr>
                      <a:lvl6pPr marL="25146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6pPr>
                      <a:lvl7pPr marL="29718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7pPr>
                      <a:lvl8pPr marL="34290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8pPr>
                      <a:lvl9pPr marL="38862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9p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dirty="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用于扩大检索范围，类似于“并集”概</a:t>
                      </a:r>
                    </a:p>
                  </a:txBody>
                  <a:tcPr marL="68580" marR="68580" marT="34296" marB="342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c>
                  <a:txBody>
                    <a:bodyPr/>
                    <a:lstStyle>
                      <a:lvl1pPr>
                        <a:lnSpc>
                          <a:spcPct val="90000"/>
                        </a:lnSpc>
                        <a:spcBef>
                          <a:spcPts val="750"/>
                        </a:spcBef>
                        <a:buFont typeface="Arial" panose="020B0604020202020204" pitchFamily="34" charset="0"/>
                        <a:defRPr sz="1900">
                          <a:solidFill>
                            <a:schemeClr val="tx1"/>
                          </a:solidFill>
                          <a:latin typeface="等线" panose="02010600030101010101" pitchFamily="2" charset="-122"/>
                        </a:defRPr>
                      </a:lvl1pPr>
                      <a:lvl2pPr marL="742950" indent="-285750">
                        <a:lnSpc>
                          <a:spcPct val="90000"/>
                        </a:lnSpc>
                        <a:spcBef>
                          <a:spcPts val="375"/>
                        </a:spcBef>
                        <a:buFont typeface="Arial" panose="020B0604020202020204" pitchFamily="34" charset="0"/>
                        <a:defRPr sz="1600">
                          <a:solidFill>
                            <a:schemeClr val="tx1"/>
                          </a:solidFill>
                          <a:latin typeface="等线" panose="02010600030101010101" pitchFamily="2" charset="-122"/>
                        </a:defRPr>
                      </a:lvl2pPr>
                      <a:lvl3pPr marL="1143000" indent="-228600">
                        <a:lnSpc>
                          <a:spcPct val="90000"/>
                        </a:lnSpc>
                        <a:spcBef>
                          <a:spcPts val="375"/>
                        </a:spcBef>
                        <a:buFont typeface="Arial" panose="020B0604020202020204" pitchFamily="34" charset="0"/>
                        <a:defRPr sz="1300">
                          <a:solidFill>
                            <a:schemeClr val="tx1"/>
                          </a:solidFill>
                          <a:latin typeface="等线" panose="02010600030101010101" pitchFamily="2" charset="-122"/>
                        </a:defRPr>
                      </a:lvl3pPr>
                      <a:lvl4pPr marL="1600200" indent="-228600">
                        <a:lnSpc>
                          <a:spcPct val="90000"/>
                        </a:lnSpc>
                        <a:spcBef>
                          <a:spcPts val="375"/>
                        </a:spcBef>
                        <a:buFont typeface="Arial" panose="020B0604020202020204" pitchFamily="34" charset="0"/>
                        <a:defRPr sz="1100">
                          <a:solidFill>
                            <a:schemeClr val="tx1"/>
                          </a:solidFill>
                          <a:latin typeface="等线" panose="02010600030101010101" pitchFamily="2" charset="-122"/>
                        </a:defRPr>
                      </a:lvl4pPr>
                      <a:lvl5pPr marL="2057400" indent="-228600">
                        <a:lnSpc>
                          <a:spcPct val="90000"/>
                        </a:lnSpc>
                        <a:spcBef>
                          <a:spcPts val="375"/>
                        </a:spcBef>
                        <a:buFont typeface="Arial" panose="020B0604020202020204" pitchFamily="34" charset="0"/>
                        <a:defRPr sz="1100">
                          <a:solidFill>
                            <a:schemeClr val="tx1"/>
                          </a:solidFill>
                          <a:latin typeface="等线"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1"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college </a:t>
                      </a:r>
                      <a:r>
                        <a:rPr kumimoji="0" lang="en-US" altLang="zh-CN" sz="1800" b="0" i="1" u="sng"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or</a:t>
                      </a:r>
                      <a:r>
                        <a:rPr kumimoji="0" lang="en-US" altLang="zh-CN" sz="1800" b="0" i="1"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 university  </a:t>
                      </a:r>
                      <a:r>
                        <a:rPr kumimoji="0" lang="zh-CN" altLang="en-US" sz="1800" b="0" i="0"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检索的结果中或者包含</a:t>
                      </a:r>
                      <a:r>
                        <a:rPr kumimoji="0" lang="en-US" altLang="zh-CN" sz="1800" b="0" i="0"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college </a:t>
                      </a:r>
                      <a:r>
                        <a:rPr kumimoji="0" lang="zh-CN" altLang="en-US" sz="1800" b="0" i="0"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，或者包含</a:t>
                      </a:r>
                      <a:r>
                        <a:rPr kumimoji="0" lang="en-US" altLang="zh-CN" sz="1800" b="0" i="0"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university</a:t>
                      </a:r>
                      <a:r>
                        <a:rPr kumimoji="0" lang="zh-CN" altLang="en-US" sz="1800" b="0" i="0"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a:t>
                      </a:r>
                      <a:endParaRPr kumimoji="0" lang="en-US" altLang="zh-CN" sz="1800" b="0" i="0"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endParaRPr>
                    </a:p>
                  </a:txBody>
                  <a:tcPr marL="68580" marR="68580" marT="34296" marB="342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c vMerge="1">
                  <a:txBody>
                    <a:bodyPr/>
                    <a:lstStyle/>
                    <a:p>
                      <a:endParaRPr lang="zh-CN" altLang="en-US"/>
                    </a:p>
                  </a:txBody>
                  <a:tcPr/>
                </a:tc>
                <a:extLst>
                  <a:ext uri="{0D108BD9-81ED-4DB2-BD59-A6C34878D82A}">
                    <a16:rowId xmlns:a16="http://schemas.microsoft.com/office/drawing/2014/main" val="1241385595"/>
                  </a:ext>
                </a:extLst>
              </a:tr>
              <a:tr h="1166057">
                <a:tc>
                  <a:txBody>
                    <a:bodyPr/>
                    <a:lstStyle>
                      <a:lvl1pPr defTabSz="685800">
                        <a:lnSpc>
                          <a:spcPct val="90000"/>
                        </a:lnSpc>
                        <a:spcBef>
                          <a:spcPts val="750"/>
                        </a:spcBef>
                        <a:buFont typeface="Arial" panose="020B0604020202020204" pitchFamily="34" charset="0"/>
                        <a:defRPr sz="1900">
                          <a:solidFill>
                            <a:schemeClr val="tx1"/>
                          </a:solidFill>
                          <a:latin typeface="等线" panose="02010600030101010101" pitchFamily="2" charset="-122"/>
                        </a:defRPr>
                      </a:lvl1pPr>
                      <a:lvl2pPr marL="742950" indent="-285750" defTabSz="685800">
                        <a:lnSpc>
                          <a:spcPct val="90000"/>
                        </a:lnSpc>
                        <a:spcBef>
                          <a:spcPts val="375"/>
                        </a:spcBef>
                        <a:buFont typeface="Arial" panose="020B0604020202020204" pitchFamily="34" charset="0"/>
                        <a:defRPr sz="1600">
                          <a:solidFill>
                            <a:schemeClr val="tx1"/>
                          </a:solidFill>
                          <a:latin typeface="等线" panose="02010600030101010101" pitchFamily="2" charset="-122"/>
                        </a:defRPr>
                      </a:lvl2pPr>
                      <a:lvl3pPr marL="1143000" indent="-228600" defTabSz="685800">
                        <a:lnSpc>
                          <a:spcPct val="90000"/>
                        </a:lnSpc>
                        <a:spcBef>
                          <a:spcPts val="375"/>
                        </a:spcBef>
                        <a:buFont typeface="Arial" panose="020B0604020202020204" pitchFamily="34" charset="0"/>
                        <a:defRPr sz="1300">
                          <a:solidFill>
                            <a:schemeClr val="tx1"/>
                          </a:solidFill>
                          <a:latin typeface="等线" panose="02010600030101010101" pitchFamily="2" charset="-122"/>
                        </a:defRPr>
                      </a:lvl3pPr>
                      <a:lvl4pPr marL="1600200" indent="-228600" defTabSz="685800">
                        <a:lnSpc>
                          <a:spcPct val="90000"/>
                        </a:lnSpc>
                        <a:spcBef>
                          <a:spcPts val="375"/>
                        </a:spcBef>
                        <a:buFont typeface="Arial" panose="020B0604020202020204" pitchFamily="34" charset="0"/>
                        <a:defRPr sz="1100">
                          <a:solidFill>
                            <a:schemeClr val="tx1"/>
                          </a:solidFill>
                          <a:latin typeface="等线" panose="02010600030101010101" pitchFamily="2" charset="-122"/>
                        </a:defRPr>
                      </a:lvl4pPr>
                      <a:lvl5pPr marL="2057400" indent="-228600" defTabSz="685800">
                        <a:lnSpc>
                          <a:spcPct val="90000"/>
                        </a:lnSpc>
                        <a:spcBef>
                          <a:spcPts val="375"/>
                        </a:spcBef>
                        <a:buFont typeface="Arial" panose="020B0604020202020204" pitchFamily="34" charset="0"/>
                        <a:defRPr sz="1100">
                          <a:solidFill>
                            <a:schemeClr val="tx1"/>
                          </a:solidFill>
                          <a:latin typeface="等线" panose="02010600030101010101" pitchFamily="2" charset="-122"/>
                        </a:defRPr>
                      </a:lvl5pPr>
                      <a:lvl6pPr marL="25146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6pPr>
                      <a:lvl7pPr marL="29718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7pPr>
                      <a:lvl8pPr marL="34290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8pPr>
                      <a:lvl9pPr marL="38862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9p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NOT</a:t>
                      </a:r>
                      <a:endParaRPr kumimoji="0" lang="zh-CN" altLang="en-US" sz="1800" b="0" i="0"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endParaRPr>
                    </a:p>
                  </a:txBody>
                  <a:tcPr marL="68580" marR="68580" marT="34296" marB="342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tc>
                  <a:txBody>
                    <a:bodyPr/>
                    <a:lstStyle>
                      <a:lvl1pPr>
                        <a:lnSpc>
                          <a:spcPct val="90000"/>
                        </a:lnSpc>
                        <a:spcBef>
                          <a:spcPts val="750"/>
                        </a:spcBef>
                        <a:buFont typeface="Arial" panose="020B0604020202020204" pitchFamily="34" charset="0"/>
                        <a:defRPr sz="1900">
                          <a:solidFill>
                            <a:schemeClr val="tx1"/>
                          </a:solidFill>
                          <a:latin typeface="等线" panose="02010600030101010101" pitchFamily="2" charset="-122"/>
                        </a:defRPr>
                      </a:lvl1pPr>
                      <a:lvl2pPr marL="742950" indent="-285750">
                        <a:lnSpc>
                          <a:spcPct val="90000"/>
                        </a:lnSpc>
                        <a:spcBef>
                          <a:spcPts val="375"/>
                        </a:spcBef>
                        <a:buFont typeface="Arial" panose="020B0604020202020204" pitchFamily="34" charset="0"/>
                        <a:defRPr sz="1600">
                          <a:solidFill>
                            <a:schemeClr val="tx1"/>
                          </a:solidFill>
                          <a:latin typeface="等线" panose="02010600030101010101" pitchFamily="2" charset="-122"/>
                        </a:defRPr>
                      </a:lvl2pPr>
                      <a:lvl3pPr marL="1143000" indent="-228600">
                        <a:lnSpc>
                          <a:spcPct val="90000"/>
                        </a:lnSpc>
                        <a:spcBef>
                          <a:spcPts val="375"/>
                        </a:spcBef>
                        <a:buFont typeface="Arial" panose="020B0604020202020204" pitchFamily="34" charset="0"/>
                        <a:defRPr sz="1300">
                          <a:solidFill>
                            <a:schemeClr val="tx1"/>
                          </a:solidFill>
                          <a:latin typeface="等线" panose="02010600030101010101" pitchFamily="2" charset="-122"/>
                        </a:defRPr>
                      </a:lvl3pPr>
                      <a:lvl4pPr marL="1600200" indent="-228600">
                        <a:lnSpc>
                          <a:spcPct val="90000"/>
                        </a:lnSpc>
                        <a:spcBef>
                          <a:spcPts val="375"/>
                        </a:spcBef>
                        <a:buFont typeface="Arial" panose="020B0604020202020204" pitchFamily="34" charset="0"/>
                        <a:defRPr sz="1100">
                          <a:solidFill>
                            <a:schemeClr val="tx1"/>
                          </a:solidFill>
                          <a:latin typeface="等线" panose="02010600030101010101" pitchFamily="2" charset="-122"/>
                        </a:defRPr>
                      </a:lvl4pPr>
                      <a:lvl5pPr marL="2057400" indent="-228600">
                        <a:lnSpc>
                          <a:spcPct val="90000"/>
                        </a:lnSpc>
                        <a:spcBef>
                          <a:spcPts val="375"/>
                        </a:spcBef>
                        <a:buFont typeface="Arial" panose="020B0604020202020204" pitchFamily="34" charset="0"/>
                        <a:defRPr sz="1100">
                          <a:solidFill>
                            <a:schemeClr val="tx1"/>
                          </a:solidFill>
                          <a:latin typeface="等线"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dirty="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用于排除检索结果中不需要的项，类似于“非”的概念</a:t>
                      </a:r>
                      <a:endParaRPr kumimoji="0" lang="en-US" altLang="zh-CN" sz="1800" b="0" i="0" u="none" strike="noStrike" cap="none" normalizeH="0" baseline="0" dirty="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endParaRPr>
                    </a:p>
                  </a:txBody>
                  <a:tcPr marL="68580" marR="68580" marT="34296" marB="342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tc>
                  <a:txBody>
                    <a:bodyPr/>
                    <a:lstStyle>
                      <a:lvl1pPr>
                        <a:lnSpc>
                          <a:spcPct val="90000"/>
                        </a:lnSpc>
                        <a:spcBef>
                          <a:spcPts val="750"/>
                        </a:spcBef>
                        <a:buFont typeface="Arial" panose="020B0604020202020204" pitchFamily="34" charset="0"/>
                        <a:defRPr sz="1900">
                          <a:solidFill>
                            <a:schemeClr val="tx1"/>
                          </a:solidFill>
                          <a:latin typeface="等线" panose="02010600030101010101" pitchFamily="2" charset="-122"/>
                        </a:defRPr>
                      </a:lvl1pPr>
                      <a:lvl2pPr marL="742950" indent="-285750">
                        <a:lnSpc>
                          <a:spcPct val="90000"/>
                        </a:lnSpc>
                        <a:spcBef>
                          <a:spcPts val="375"/>
                        </a:spcBef>
                        <a:buFont typeface="Arial" panose="020B0604020202020204" pitchFamily="34" charset="0"/>
                        <a:defRPr sz="1600">
                          <a:solidFill>
                            <a:schemeClr val="tx1"/>
                          </a:solidFill>
                          <a:latin typeface="等线" panose="02010600030101010101" pitchFamily="2" charset="-122"/>
                        </a:defRPr>
                      </a:lvl2pPr>
                      <a:lvl3pPr marL="1143000" indent="-228600">
                        <a:lnSpc>
                          <a:spcPct val="90000"/>
                        </a:lnSpc>
                        <a:spcBef>
                          <a:spcPts val="375"/>
                        </a:spcBef>
                        <a:buFont typeface="Arial" panose="020B0604020202020204" pitchFamily="34" charset="0"/>
                        <a:defRPr sz="1300">
                          <a:solidFill>
                            <a:schemeClr val="tx1"/>
                          </a:solidFill>
                          <a:latin typeface="等线" panose="02010600030101010101" pitchFamily="2" charset="-122"/>
                        </a:defRPr>
                      </a:lvl3pPr>
                      <a:lvl4pPr marL="1600200" indent="-228600">
                        <a:lnSpc>
                          <a:spcPct val="90000"/>
                        </a:lnSpc>
                        <a:spcBef>
                          <a:spcPts val="375"/>
                        </a:spcBef>
                        <a:buFont typeface="Arial" panose="020B0604020202020204" pitchFamily="34" charset="0"/>
                        <a:defRPr sz="1100">
                          <a:solidFill>
                            <a:schemeClr val="tx1"/>
                          </a:solidFill>
                          <a:latin typeface="等线" panose="02010600030101010101" pitchFamily="2" charset="-122"/>
                        </a:defRPr>
                      </a:lvl4pPr>
                      <a:lvl5pPr marL="2057400" indent="-228600">
                        <a:lnSpc>
                          <a:spcPct val="90000"/>
                        </a:lnSpc>
                        <a:spcBef>
                          <a:spcPts val="375"/>
                        </a:spcBef>
                        <a:buFont typeface="Arial" panose="020B0604020202020204" pitchFamily="34" charset="0"/>
                        <a:defRPr sz="1100">
                          <a:solidFill>
                            <a:schemeClr val="tx1"/>
                          </a:solidFill>
                          <a:latin typeface="等线"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1"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Cookies</a:t>
                      </a:r>
                      <a:r>
                        <a:rPr kumimoji="0" lang="en-US" altLang="zh-CN" sz="1800" b="0" i="1"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 </a:t>
                      </a:r>
                      <a:r>
                        <a:rPr kumimoji="0" lang="en-US" altLang="zh-CN" sz="1800" b="0" i="1" u="sng"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not</a:t>
                      </a:r>
                      <a:r>
                        <a:rPr kumimoji="0" lang="en-US" altLang="zh-CN" sz="1800" b="0" i="1"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 computer </a:t>
                      </a:r>
                      <a:r>
                        <a:rPr kumimoji="0" lang="zh-CN" altLang="en-US" sz="1800" b="0" i="0"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检索的结果只和</a:t>
                      </a:r>
                      <a:r>
                        <a:rPr kumimoji="0" lang="en-US" altLang="en-US" sz="1800" b="0" i="1"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Cookies</a:t>
                      </a:r>
                      <a:r>
                        <a:rPr kumimoji="0" lang="zh-CN" altLang="en-US" sz="1800" b="0" i="0"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相关，不包含</a:t>
                      </a:r>
                      <a:r>
                        <a:rPr kumimoji="0" lang="en-US" altLang="zh-CN" sz="1800" b="0" i="1"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computer </a:t>
                      </a:r>
                      <a:r>
                        <a:rPr kumimoji="0" lang="zh-CN" altLang="en-US" sz="1800" b="0" i="0"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a:t>
                      </a:r>
                      <a:endParaRPr kumimoji="0" lang="en-US" altLang="zh-CN" sz="1800" b="0" i="0"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endParaRPr>
                    </a:p>
                  </a:txBody>
                  <a:tcPr marL="68580" marR="68580" marT="34296" marB="342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tc vMerge="1">
                  <a:txBody>
                    <a:bodyPr/>
                    <a:lstStyle/>
                    <a:p>
                      <a:endParaRPr lang="zh-CN" altLang="en-US"/>
                    </a:p>
                  </a:txBody>
                  <a:tcPr/>
                </a:tc>
                <a:extLst>
                  <a:ext uri="{0D108BD9-81ED-4DB2-BD59-A6C34878D82A}">
                    <a16:rowId xmlns:a16="http://schemas.microsoft.com/office/drawing/2014/main" val="3404115720"/>
                  </a:ext>
                </a:extLst>
              </a:tr>
              <a:tr h="1166057">
                <a:tc>
                  <a:txBody>
                    <a:bodyPr/>
                    <a:lstStyle>
                      <a:lvl1pPr defTabSz="685800">
                        <a:lnSpc>
                          <a:spcPct val="90000"/>
                        </a:lnSpc>
                        <a:spcBef>
                          <a:spcPts val="750"/>
                        </a:spcBef>
                        <a:buFont typeface="Arial" panose="020B0604020202020204" pitchFamily="34" charset="0"/>
                        <a:defRPr sz="1900">
                          <a:solidFill>
                            <a:schemeClr val="tx1"/>
                          </a:solidFill>
                          <a:latin typeface="等线" panose="02010600030101010101" pitchFamily="2" charset="-122"/>
                        </a:defRPr>
                      </a:lvl1pPr>
                      <a:lvl2pPr marL="742950" indent="-285750" defTabSz="685800">
                        <a:lnSpc>
                          <a:spcPct val="90000"/>
                        </a:lnSpc>
                        <a:spcBef>
                          <a:spcPts val="375"/>
                        </a:spcBef>
                        <a:buFont typeface="Arial" panose="020B0604020202020204" pitchFamily="34" charset="0"/>
                        <a:defRPr sz="1600">
                          <a:solidFill>
                            <a:schemeClr val="tx1"/>
                          </a:solidFill>
                          <a:latin typeface="等线" panose="02010600030101010101" pitchFamily="2" charset="-122"/>
                        </a:defRPr>
                      </a:lvl2pPr>
                      <a:lvl3pPr marL="1143000" indent="-228600" defTabSz="685800">
                        <a:lnSpc>
                          <a:spcPct val="90000"/>
                        </a:lnSpc>
                        <a:spcBef>
                          <a:spcPts val="375"/>
                        </a:spcBef>
                        <a:buFont typeface="Arial" panose="020B0604020202020204" pitchFamily="34" charset="0"/>
                        <a:defRPr sz="1300">
                          <a:solidFill>
                            <a:schemeClr val="tx1"/>
                          </a:solidFill>
                          <a:latin typeface="等线" panose="02010600030101010101" pitchFamily="2" charset="-122"/>
                        </a:defRPr>
                      </a:lvl3pPr>
                      <a:lvl4pPr marL="1600200" indent="-228600" defTabSz="685800">
                        <a:lnSpc>
                          <a:spcPct val="90000"/>
                        </a:lnSpc>
                        <a:spcBef>
                          <a:spcPts val="375"/>
                        </a:spcBef>
                        <a:buFont typeface="Arial" panose="020B0604020202020204" pitchFamily="34" charset="0"/>
                        <a:defRPr sz="1100">
                          <a:solidFill>
                            <a:schemeClr val="tx1"/>
                          </a:solidFill>
                          <a:latin typeface="等线" panose="02010600030101010101" pitchFamily="2" charset="-122"/>
                        </a:defRPr>
                      </a:lvl4pPr>
                      <a:lvl5pPr marL="2057400" indent="-228600" defTabSz="685800">
                        <a:lnSpc>
                          <a:spcPct val="90000"/>
                        </a:lnSpc>
                        <a:spcBef>
                          <a:spcPts val="375"/>
                        </a:spcBef>
                        <a:buFont typeface="Arial" panose="020B0604020202020204" pitchFamily="34" charset="0"/>
                        <a:defRPr sz="1100">
                          <a:solidFill>
                            <a:schemeClr val="tx1"/>
                          </a:solidFill>
                          <a:latin typeface="等线" panose="02010600030101010101" pitchFamily="2" charset="-122"/>
                        </a:defRPr>
                      </a:lvl5pPr>
                      <a:lvl6pPr marL="25146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6pPr>
                      <a:lvl7pPr marL="29718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7pPr>
                      <a:lvl8pPr marL="34290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8pPr>
                      <a:lvl9pPr marL="38862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9p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Near Operator (N) </a:t>
                      </a:r>
                      <a:endParaRPr kumimoji="0" lang="zh-CN" altLang="en-US" sz="1800" b="0" i="0"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endParaRPr>
                    </a:p>
                  </a:txBody>
                  <a:tcPr marL="68580" marR="68580" marT="34296" marB="342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c>
                  <a:txBody>
                    <a:bodyPr/>
                    <a:lstStyle>
                      <a:lvl1pPr defTabSz="685800">
                        <a:lnSpc>
                          <a:spcPct val="90000"/>
                        </a:lnSpc>
                        <a:spcBef>
                          <a:spcPts val="750"/>
                        </a:spcBef>
                        <a:buFont typeface="Arial" panose="020B0604020202020204" pitchFamily="34" charset="0"/>
                        <a:defRPr sz="1900">
                          <a:solidFill>
                            <a:schemeClr val="tx1"/>
                          </a:solidFill>
                          <a:latin typeface="等线" panose="02010600030101010101" pitchFamily="2" charset="-122"/>
                        </a:defRPr>
                      </a:lvl1pPr>
                      <a:lvl2pPr marL="742950" indent="-285750" defTabSz="685800">
                        <a:lnSpc>
                          <a:spcPct val="90000"/>
                        </a:lnSpc>
                        <a:spcBef>
                          <a:spcPts val="375"/>
                        </a:spcBef>
                        <a:buFont typeface="Arial" panose="020B0604020202020204" pitchFamily="34" charset="0"/>
                        <a:defRPr sz="1600">
                          <a:solidFill>
                            <a:schemeClr val="tx1"/>
                          </a:solidFill>
                          <a:latin typeface="等线" panose="02010600030101010101" pitchFamily="2" charset="-122"/>
                        </a:defRPr>
                      </a:lvl2pPr>
                      <a:lvl3pPr marL="1143000" indent="-228600" defTabSz="685800">
                        <a:lnSpc>
                          <a:spcPct val="90000"/>
                        </a:lnSpc>
                        <a:spcBef>
                          <a:spcPts val="375"/>
                        </a:spcBef>
                        <a:buFont typeface="Arial" panose="020B0604020202020204" pitchFamily="34" charset="0"/>
                        <a:defRPr sz="1300">
                          <a:solidFill>
                            <a:schemeClr val="tx1"/>
                          </a:solidFill>
                          <a:latin typeface="等线" panose="02010600030101010101" pitchFamily="2" charset="-122"/>
                        </a:defRPr>
                      </a:lvl3pPr>
                      <a:lvl4pPr marL="1600200" indent="-228600" defTabSz="685800">
                        <a:lnSpc>
                          <a:spcPct val="90000"/>
                        </a:lnSpc>
                        <a:spcBef>
                          <a:spcPts val="375"/>
                        </a:spcBef>
                        <a:buFont typeface="Arial" panose="020B0604020202020204" pitchFamily="34" charset="0"/>
                        <a:defRPr sz="1100">
                          <a:solidFill>
                            <a:schemeClr val="tx1"/>
                          </a:solidFill>
                          <a:latin typeface="等线" panose="02010600030101010101" pitchFamily="2" charset="-122"/>
                        </a:defRPr>
                      </a:lvl4pPr>
                      <a:lvl5pPr marL="2057400" indent="-228600" defTabSz="685800">
                        <a:lnSpc>
                          <a:spcPct val="90000"/>
                        </a:lnSpc>
                        <a:spcBef>
                          <a:spcPts val="375"/>
                        </a:spcBef>
                        <a:buFont typeface="Arial" panose="020B0604020202020204" pitchFamily="34" charset="0"/>
                        <a:defRPr sz="1100">
                          <a:solidFill>
                            <a:schemeClr val="tx1"/>
                          </a:solidFill>
                          <a:latin typeface="等线" panose="02010600030101010101" pitchFamily="2" charset="-122"/>
                        </a:defRPr>
                      </a:lvl5pPr>
                      <a:lvl6pPr marL="25146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6pPr>
                      <a:lvl7pPr marL="29718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7pPr>
                      <a:lvl8pPr marL="34290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8pPr>
                      <a:lvl9pPr marL="38862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9pPr>
                    </a:lstStyle>
                    <a:p>
                      <a:pPr marL="0" marR="0" lvl="0" indent="0" algn="l" defTabSz="6858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dirty="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endParaRPr>
                    </a:p>
                    <a:p>
                      <a:pPr marL="0" marR="0" lvl="0" indent="0" algn="l" defTabSz="6858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dirty="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查找包含间隔指定数量字词的两个检索词（任意顺序） 的文档。两词顺序可以颠倒</a:t>
                      </a:r>
                    </a:p>
                  </a:txBody>
                  <a:tcPr marL="68580" marR="68580" marT="34296" marB="342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c>
                  <a:txBody>
                    <a:bodyPr/>
                    <a:lstStyle>
                      <a:lvl1pPr>
                        <a:lnSpc>
                          <a:spcPct val="90000"/>
                        </a:lnSpc>
                        <a:spcBef>
                          <a:spcPts val="750"/>
                        </a:spcBef>
                        <a:buFont typeface="Arial" panose="020B0604020202020204" pitchFamily="34" charset="0"/>
                        <a:defRPr sz="1900">
                          <a:solidFill>
                            <a:schemeClr val="tx1"/>
                          </a:solidFill>
                          <a:latin typeface="等线" panose="02010600030101010101" pitchFamily="2" charset="-122"/>
                        </a:defRPr>
                      </a:lvl1pPr>
                      <a:lvl2pPr marL="742950" indent="-285750">
                        <a:lnSpc>
                          <a:spcPct val="90000"/>
                        </a:lnSpc>
                        <a:spcBef>
                          <a:spcPts val="375"/>
                        </a:spcBef>
                        <a:buFont typeface="Arial" panose="020B0604020202020204" pitchFamily="34" charset="0"/>
                        <a:defRPr sz="1600">
                          <a:solidFill>
                            <a:schemeClr val="tx1"/>
                          </a:solidFill>
                          <a:latin typeface="等线" panose="02010600030101010101" pitchFamily="2" charset="-122"/>
                        </a:defRPr>
                      </a:lvl2pPr>
                      <a:lvl3pPr marL="1143000" indent="-228600">
                        <a:lnSpc>
                          <a:spcPct val="90000"/>
                        </a:lnSpc>
                        <a:spcBef>
                          <a:spcPts val="375"/>
                        </a:spcBef>
                        <a:buFont typeface="Arial" panose="020B0604020202020204" pitchFamily="34" charset="0"/>
                        <a:defRPr sz="1300">
                          <a:solidFill>
                            <a:schemeClr val="tx1"/>
                          </a:solidFill>
                          <a:latin typeface="等线" panose="02010600030101010101" pitchFamily="2" charset="-122"/>
                        </a:defRPr>
                      </a:lvl3pPr>
                      <a:lvl4pPr marL="1600200" indent="-228600">
                        <a:lnSpc>
                          <a:spcPct val="90000"/>
                        </a:lnSpc>
                        <a:spcBef>
                          <a:spcPts val="375"/>
                        </a:spcBef>
                        <a:buFont typeface="Arial" panose="020B0604020202020204" pitchFamily="34" charset="0"/>
                        <a:defRPr sz="1100">
                          <a:solidFill>
                            <a:schemeClr val="tx1"/>
                          </a:solidFill>
                          <a:latin typeface="等线" panose="02010600030101010101" pitchFamily="2" charset="-122"/>
                        </a:defRPr>
                      </a:lvl4pPr>
                      <a:lvl5pPr marL="2057400" indent="-228600">
                        <a:lnSpc>
                          <a:spcPct val="90000"/>
                        </a:lnSpc>
                        <a:spcBef>
                          <a:spcPts val="375"/>
                        </a:spcBef>
                        <a:buFont typeface="Arial" panose="020B0604020202020204" pitchFamily="34" charset="0"/>
                        <a:defRPr sz="1100">
                          <a:solidFill>
                            <a:schemeClr val="tx1"/>
                          </a:solidFill>
                          <a:latin typeface="等线"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1" u="none" strike="noStrike" cap="none" normalizeH="0" baseline="0" dirty="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 tax N5 reform</a:t>
                      </a:r>
                      <a:endParaRPr kumimoji="0" lang="zh-CN" altLang="en-US" sz="1800" b="0" i="1" u="none" strike="noStrike" cap="none" normalizeH="0" baseline="0" dirty="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endParaRPr>
                    </a:p>
                  </a:txBody>
                  <a:tcPr marL="68580" marR="68580" marT="34296" marB="342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c>
                  <a:txBody>
                    <a:bodyPr/>
                    <a:lstStyle>
                      <a:lvl1pPr defTabSz="685800">
                        <a:lnSpc>
                          <a:spcPct val="90000"/>
                        </a:lnSpc>
                        <a:spcBef>
                          <a:spcPts val="750"/>
                        </a:spcBef>
                        <a:buFont typeface="Arial" panose="020B0604020202020204" pitchFamily="34" charset="0"/>
                        <a:defRPr sz="1900">
                          <a:solidFill>
                            <a:schemeClr val="tx1"/>
                          </a:solidFill>
                          <a:latin typeface="等线" panose="02010600030101010101" pitchFamily="2" charset="-122"/>
                        </a:defRPr>
                      </a:lvl1pPr>
                      <a:lvl2pPr marL="742950" indent="-285750" defTabSz="685800">
                        <a:lnSpc>
                          <a:spcPct val="90000"/>
                        </a:lnSpc>
                        <a:spcBef>
                          <a:spcPts val="375"/>
                        </a:spcBef>
                        <a:buFont typeface="Arial" panose="020B0604020202020204" pitchFamily="34" charset="0"/>
                        <a:defRPr sz="1600">
                          <a:solidFill>
                            <a:schemeClr val="tx1"/>
                          </a:solidFill>
                          <a:latin typeface="等线" panose="02010600030101010101" pitchFamily="2" charset="-122"/>
                        </a:defRPr>
                      </a:lvl2pPr>
                      <a:lvl3pPr marL="1143000" indent="-228600" defTabSz="685800">
                        <a:lnSpc>
                          <a:spcPct val="90000"/>
                        </a:lnSpc>
                        <a:spcBef>
                          <a:spcPts val="375"/>
                        </a:spcBef>
                        <a:buFont typeface="Arial" panose="020B0604020202020204" pitchFamily="34" charset="0"/>
                        <a:defRPr sz="1300">
                          <a:solidFill>
                            <a:schemeClr val="tx1"/>
                          </a:solidFill>
                          <a:latin typeface="等线" panose="02010600030101010101" pitchFamily="2" charset="-122"/>
                        </a:defRPr>
                      </a:lvl3pPr>
                      <a:lvl4pPr marL="1600200" indent="-228600" defTabSz="685800">
                        <a:lnSpc>
                          <a:spcPct val="90000"/>
                        </a:lnSpc>
                        <a:spcBef>
                          <a:spcPts val="375"/>
                        </a:spcBef>
                        <a:buFont typeface="Arial" panose="020B0604020202020204" pitchFamily="34" charset="0"/>
                        <a:defRPr sz="1100">
                          <a:solidFill>
                            <a:schemeClr val="tx1"/>
                          </a:solidFill>
                          <a:latin typeface="等线" panose="02010600030101010101" pitchFamily="2" charset="-122"/>
                        </a:defRPr>
                      </a:lvl4pPr>
                      <a:lvl5pPr marL="2057400" indent="-228600" defTabSz="685800">
                        <a:lnSpc>
                          <a:spcPct val="90000"/>
                        </a:lnSpc>
                        <a:spcBef>
                          <a:spcPts val="375"/>
                        </a:spcBef>
                        <a:buFont typeface="Arial" panose="020B0604020202020204" pitchFamily="34" charset="0"/>
                        <a:defRPr sz="1100">
                          <a:solidFill>
                            <a:schemeClr val="tx1"/>
                          </a:solidFill>
                          <a:latin typeface="等线" panose="02010600030101010101" pitchFamily="2" charset="-122"/>
                        </a:defRPr>
                      </a:lvl5pPr>
                      <a:lvl6pPr marL="25146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6pPr>
                      <a:lvl7pPr marL="29718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7pPr>
                      <a:lvl8pPr marL="34290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8pPr>
                      <a:lvl9pPr marL="38862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9pPr>
                    </a:lstStyle>
                    <a:p>
                      <a:pPr marL="0" marR="0" lvl="0" indent="0" algn="l" defTabSz="6858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endParaRPr>
                    </a:p>
                  </a:txBody>
                  <a:tcPr marL="68580" marR="68580" marT="34296" marB="342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extLst>
                  <a:ext uri="{0D108BD9-81ED-4DB2-BD59-A6C34878D82A}">
                    <a16:rowId xmlns:a16="http://schemas.microsoft.com/office/drawing/2014/main" val="2412178522"/>
                  </a:ext>
                </a:extLst>
              </a:tr>
              <a:tr h="891691">
                <a:tc>
                  <a:txBody>
                    <a:bodyPr/>
                    <a:lstStyle>
                      <a:lvl1pPr defTabSz="685800">
                        <a:lnSpc>
                          <a:spcPct val="90000"/>
                        </a:lnSpc>
                        <a:spcBef>
                          <a:spcPts val="750"/>
                        </a:spcBef>
                        <a:buFont typeface="Arial" panose="020B0604020202020204" pitchFamily="34" charset="0"/>
                        <a:defRPr sz="1900">
                          <a:solidFill>
                            <a:schemeClr val="tx1"/>
                          </a:solidFill>
                          <a:latin typeface="等线" panose="02010600030101010101" pitchFamily="2" charset="-122"/>
                        </a:defRPr>
                      </a:lvl1pPr>
                      <a:lvl2pPr marL="742950" indent="-285750" defTabSz="685800">
                        <a:lnSpc>
                          <a:spcPct val="90000"/>
                        </a:lnSpc>
                        <a:spcBef>
                          <a:spcPts val="375"/>
                        </a:spcBef>
                        <a:buFont typeface="Arial" panose="020B0604020202020204" pitchFamily="34" charset="0"/>
                        <a:defRPr sz="1600">
                          <a:solidFill>
                            <a:schemeClr val="tx1"/>
                          </a:solidFill>
                          <a:latin typeface="等线" panose="02010600030101010101" pitchFamily="2" charset="-122"/>
                        </a:defRPr>
                      </a:lvl2pPr>
                      <a:lvl3pPr marL="1143000" indent="-228600" defTabSz="685800">
                        <a:lnSpc>
                          <a:spcPct val="90000"/>
                        </a:lnSpc>
                        <a:spcBef>
                          <a:spcPts val="375"/>
                        </a:spcBef>
                        <a:buFont typeface="Arial" panose="020B0604020202020204" pitchFamily="34" charset="0"/>
                        <a:defRPr sz="1300">
                          <a:solidFill>
                            <a:schemeClr val="tx1"/>
                          </a:solidFill>
                          <a:latin typeface="等线" panose="02010600030101010101" pitchFamily="2" charset="-122"/>
                        </a:defRPr>
                      </a:lvl3pPr>
                      <a:lvl4pPr marL="1600200" indent="-228600" defTabSz="685800">
                        <a:lnSpc>
                          <a:spcPct val="90000"/>
                        </a:lnSpc>
                        <a:spcBef>
                          <a:spcPts val="375"/>
                        </a:spcBef>
                        <a:buFont typeface="Arial" panose="020B0604020202020204" pitchFamily="34" charset="0"/>
                        <a:defRPr sz="1100">
                          <a:solidFill>
                            <a:schemeClr val="tx1"/>
                          </a:solidFill>
                          <a:latin typeface="等线" panose="02010600030101010101" pitchFamily="2" charset="-122"/>
                        </a:defRPr>
                      </a:lvl4pPr>
                      <a:lvl5pPr marL="2057400" indent="-228600" defTabSz="685800">
                        <a:lnSpc>
                          <a:spcPct val="90000"/>
                        </a:lnSpc>
                        <a:spcBef>
                          <a:spcPts val="375"/>
                        </a:spcBef>
                        <a:buFont typeface="Arial" panose="020B0604020202020204" pitchFamily="34" charset="0"/>
                        <a:defRPr sz="1100">
                          <a:solidFill>
                            <a:schemeClr val="tx1"/>
                          </a:solidFill>
                          <a:latin typeface="等线" panose="02010600030101010101" pitchFamily="2" charset="-122"/>
                        </a:defRPr>
                      </a:lvl5pPr>
                      <a:lvl6pPr marL="25146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6pPr>
                      <a:lvl7pPr marL="29718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7pPr>
                      <a:lvl8pPr marL="34290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8pPr>
                      <a:lvl9pPr marL="38862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9p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a:ln>
                            <a:noFill/>
                          </a:ln>
                          <a:solidFill>
                            <a:schemeClr val="accent1"/>
                          </a:solidFill>
                          <a:effectLst/>
                          <a:latin typeface="Georgia" panose="02040502050405020303" pitchFamily="18" charset="0"/>
                          <a:ea typeface="等线" panose="02010600030101010101" pitchFamily="2" charset="-122"/>
                          <a:cs typeface="Arial" panose="020B0604020202020204" pitchFamily="34" charset="0"/>
                        </a:rPr>
                        <a:t>Within Operator (W) </a:t>
                      </a:r>
                      <a:endParaRPr kumimoji="0" lang="zh-CN" altLang="en-US" sz="1800" b="0" i="0"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endParaRPr>
                    </a:p>
                  </a:txBody>
                  <a:tcPr marL="68580" marR="68580" marT="34296" marB="342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tc>
                  <a:txBody>
                    <a:bodyPr/>
                    <a:lstStyle>
                      <a:lvl1pPr>
                        <a:lnSpc>
                          <a:spcPct val="90000"/>
                        </a:lnSpc>
                        <a:spcBef>
                          <a:spcPts val="750"/>
                        </a:spcBef>
                        <a:buFont typeface="Arial" panose="020B0604020202020204" pitchFamily="34" charset="0"/>
                        <a:defRPr sz="1900">
                          <a:solidFill>
                            <a:schemeClr val="tx1"/>
                          </a:solidFill>
                          <a:latin typeface="等线" panose="02010600030101010101" pitchFamily="2" charset="-122"/>
                        </a:defRPr>
                      </a:lvl1pPr>
                      <a:lvl2pPr marL="742950" indent="-285750">
                        <a:lnSpc>
                          <a:spcPct val="90000"/>
                        </a:lnSpc>
                        <a:spcBef>
                          <a:spcPts val="375"/>
                        </a:spcBef>
                        <a:buFont typeface="Arial" panose="020B0604020202020204" pitchFamily="34" charset="0"/>
                        <a:defRPr sz="1600">
                          <a:solidFill>
                            <a:schemeClr val="tx1"/>
                          </a:solidFill>
                          <a:latin typeface="等线" panose="02010600030101010101" pitchFamily="2" charset="-122"/>
                        </a:defRPr>
                      </a:lvl2pPr>
                      <a:lvl3pPr marL="1143000" indent="-228600">
                        <a:lnSpc>
                          <a:spcPct val="90000"/>
                        </a:lnSpc>
                        <a:spcBef>
                          <a:spcPts val="375"/>
                        </a:spcBef>
                        <a:buFont typeface="Arial" panose="020B0604020202020204" pitchFamily="34" charset="0"/>
                        <a:defRPr sz="1300">
                          <a:solidFill>
                            <a:schemeClr val="tx1"/>
                          </a:solidFill>
                          <a:latin typeface="等线" panose="02010600030101010101" pitchFamily="2" charset="-122"/>
                        </a:defRPr>
                      </a:lvl3pPr>
                      <a:lvl4pPr marL="1600200" indent="-228600">
                        <a:lnSpc>
                          <a:spcPct val="90000"/>
                        </a:lnSpc>
                        <a:spcBef>
                          <a:spcPts val="375"/>
                        </a:spcBef>
                        <a:buFont typeface="Arial" panose="020B0604020202020204" pitchFamily="34" charset="0"/>
                        <a:defRPr sz="1100">
                          <a:solidFill>
                            <a:schemeClr val="tx1"/>
                          </a:solidFill>
                          <a:latin typeface="等线" panose="02010600030101010101" pitchFamily="2" charset="-122"/>
                        </a:defRPr>
                      </a:lvl4pPr>
                      <a:lvl5pPr marL="2057400" indent="-228600">
                        <a:lnSpc>
                          <a:spcPct val="90000"/>
                        </a:lnSpc>
                        <a:spcBef>
                          <a:spcPts val="375"/>
                        </a:spcBef>
                        <a:buFont typeface="Arial" panose="020B0604020202020204" pitchFamily="34" charset="0"/>
                        <a:defRPr sz="1100">
                          <a:solidFill>
                            <a:schemeClr val="tx1"/>
                          </a:solidFill>
                          <a:latin typeface="等线"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dirty="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查找包含间隔指定数量字词的两个检索词（任意顺序） 的文档。两词顺序不能改变</a:t>
                      </a:r>
                    </a:p>
                  </a:txBody>
                  <a:tcPr marL="68580" marR="68580" marT="34296" marB="342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tc>
                  <a:txBody>
                    <a:bodyPr/>
                    <a:lstStyle>
                      <a:lvl1pPr>
                        <a:lnSpc>
                          <a:spcPct val="90000"/>
                        </a:lnSpc>
                        <a:spcBef>
                          <a:spcPts val="750"/>
                        </a:spcBef>
                        <a:buFont typeface="Arial" panose="020B0604020202020204" pitchFamily="34" charset="0"/>
                        <a:defRPr sz="1900">
                          <a:solidFill>
                            <a:schemeClr val="tx1"/>
                          </a:solidFill>
                          <a:latin typeface="等线" panose="02010600030101010101" pitchFamily="2" charset="-122"/>
                        </a:defRPr>
                      </a:lvl1pPr>
                      <a:lvl2pPr marL="742950" indent="-285750">
                        <a:lnSpc>
                          <a:spcPct val="90000"/>
                        </a:lnSpc>
                        <a:spcBef>
                          <a:spcPts val="375"/>
                        </a:spcBef>
                        <a:buFont typeface="Arial" panose="020B0604020202020204" pitchFamily="34" charset="0"/>
                        <a:defRPr sz="1600">
                          <a:solidFill>
                            <a:schemeClr val="tx1"/>
                          </a:solidFill>
                          <a:latin typeface="等线" panose="02010600030101010101" pitchFamily="2" charset="-122"/>
                        </a:defRPr>
                      </a:lvl2pPr>
                      <a:lvl3pPr marL="1143000" indent="-228600">
                        <a:lnSpc>
                          <a:spcPct val="90000"/>
                        </a:lnSpc>
                        <a:spcBef>
                          <a:spcPts val="375"/>
                        </a:spcBef>
                        <a:buFont typeface="Arial" panose="020B0604020202020204" pitchFamily="34" charset="0"/>
                        <a:defRPr sz="1300">
                          <a:solidFill>
                            <a:schemeClr val="tx1"/>
                          </a:solidFill>
                          <a:latin typeface="等线" panose="02010600030101010101" pitchFamily="2" charset="-122"/>
                        </a:defRPr>
                      </a:lvl3pPr>
                      <a:lvl4pPr marL="1600200" indent="-228600">
                        <a:lnSpc>
                          <a:spcPct val="90000"/>
                        </a:lnSpc>
                        <a:spcBef>
                          <a:spcPts val="375"/>
                        </a:spcBef>
                        <a:buFont typeface="Arial" panose="020B0604020202020204" pitchFamily="34" charset="0"/>
                        <a:defRPr sz="1100">
                          <a:solidFill>
                            <a:schemeClr val="tx1"/>
                          </a:solidFill>
                          <a:latin typeface="等线" panose="02010600030101010101" pitchFamily="2" charset="-122"/>
                        </a:defRPr>
                      </a:lvl4pPr>
                      <a:lvl5pPr marL="2057400" indent="-228600">
                        <a:lnSpc>
                          <a:spcPct val="90000"/>
                        </a:lnSpc>
                        <a:spcBef>
                          <a:spcPts val="375"/>
                        </a:spcBef>
                        <a:buFont typeface="Arial" panose="020B0604020202020204" pitchFamily="34" charset="0"/>
                        <a:defRPr sz="1100">
                          <a:solidFill>
                            <a:schemeClr val="tx1"/>
                          </a:solidFill>
                          <a:latin typeface="等线"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1" u="none" strike="noStrike" cap="none" normalizeH="0" baseline="0" dirty="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tax W8 reform</a:t>
                      </a:r>
                      <a:endParaRPr kumimoji="0" lang="zh-CN" altLang="en-US" sz="1800" b="0" i="1" u="none" strike="noStrike" cap="none" normalizeH="0" baseline="0" dirty="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endParaRPr>
                    </a:p>
                  </a:txBody>
                  <a:tcPr marL="68580" marR="68580" marT="34296" marB="342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tc>
                  <a:txBody>
                    <a:bodyPr/>
                    <a:lstStyle>
                      <a:lvl1pPr defTabSz="685800">
                        <a:lnSpc>
                          <a:spcPct val="90000"/>
                        </a:lnSpc>
                        <a:spcBef>
                          <a:spcPts val="750"/>
                        </a:spcBef>
                        <a:buFont typeface="Arial" panose="020B0604020202020204" pitchFamily="34" charset="0"/>
                        <a:defRPr sz="1900">
                          <a:solidFill>
                            <a:schemeClr val="tx1"/>
                          </a:solidFill>
                          <a:latin typeface="等线" panose="02010600030101010101" pitchFamily="2" charset="-122"/>
                        </a:defRPr>
                      </a:lvl1pPr>
                      <a:lvl2pPr marL="742950" indent="-285750" defTabSz="685800">
                        <a:lnSpc>
                          <a:spcPct val="90000"/>
                        </a:lnSpc>
                        <a:spcBef>
                          <a:spcPts val="375"/>
                        </a:spcBef>
                        <a:buFont typeface="Arial" panose="020B0604020202020204" pitchFamily="34" charset="0"/>
                        <a:defRPr sz="1600">
                          <a:solidFill>
                            <a:schemeClr val="tx1"/>
                          </a:solidFill>
                          <a:latin typeface="等线" panose="02010600030101010101" pitchFamily="2" charset="-122"/>
                        </a:defRPr>
                      </a:lvl2pPr>
                      <a:lvl3pPr marL="1143000" indent="-228600" defTabSz="685800">
                        <a:lnSpc>
                          <a:spcPct val="90000"/>
                        </a:lnSpc>
                        <a:spcBef>
                          <a:spcPts val="375"/>
                        </a:spcBef>
                        <a:buFont typeface="Arial" panose="020B0604020202020204" pitchFamily="34" charset="0"/>
                        <a:defRPr sz="1300">
                          <a:solidFill>
                            <a:schemeClr val="tx1"/>
                          </a:solidFill>
                          <a:latin typeface="等线" panose="02010600030101010101" pitchFamily="2" charset="-122"/>
                        </a:defRPr>
                      </a:lvl3pPr>
                      <a:lvl4pPr marL="1600200" indent="-228600" defTabSz="685800">
                        <a:lnSpc>
                          <a:spcPct val="90000"/>
                        </a:lnSpc>
                        <a:spcBef>
                          <a:spcPts val="375"/>
                        </a:spcBef>
                        <a:buFont typeface="Arial" panose="020B0604020202020204" pitchFamily="34" charset="0"/>
                        <a:defRPr sz="1100">
                          <a:solidFill>
                            <a:schemeClr val="tx1"/>
                          </a:solidFill>
                          <a:latin typeface="等线" panose="02010600030101010101" pitchFamily="2" charset="-122"/>
                        </a:defRPr>
                      </a:lvl4pPr>
                      <a:lvl5pPr marL="2057400" indent="-228600" defTabSz="685800">
                        <a:lnSpc>
                          <a:spcPct val="90000"/>
                        </a:lnSpc>
                        <a:spcBef>
                          <a:spcPts val="375"/>
                        </a:spcBef>
                        <a:buFont typeface="Arial" panose="020B0604020202020204" pitchFamily="34" charset="0"/>
                        <a:defRPr sz="1100">
                          <a:solidFill>
                            <a:schemeClr val="tx1"/>
                          </a:solidFill>
                          <a:latin typeface="等线" panose="02010600030101010101" pitchFamily="2" charset="-122"/>
                        </a:defRPr>
                      </a:lvl5pPr>
                      <a:lvl6pPr marL="25146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6pPr>
                      <a:lvl7pPr marL="29718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7pPr>
                      <a:lvl8pPr marL="34290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8pPr>
                      <a:lvl9pPr marL="38862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9pPr>
                    </a:lstStyle>
                    <a:p>
                      <a:pPr marL="0" marR="0" lvl="0" indent="0" algn="l" defTabSz="6858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dirty="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endParaRPr>
                    </a:p>
                  </a:txBody>
                  <a:tcPr marL="68580" marR="68580" marT="34296" marB="342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extLst>
                  <a:ext uri="{0D108BD9-81ED-4DB2-BD59-A6C34878D82A}">
                    <a16:rowId xmlns:a16="http://schemas.microsoft.com/office/drawing/2014/main" val="1781398215"/>
                  </a:ext>
                </a:extLst>
              </a:tr>
            </a:tbl>
          </a:graphicData>
        </a:graphic>
      </p:graphicFrame>
      <p:sp>
        <p:nvSpPr>
          <p:cNvPr id="6" name="Rectangle 5">
            <a:extLst>
              <a:ext uri="{FF2B5EF4-FFF2-40B4-BE49-F238E27FC236}">
                <a16:creationId xmlns:a16="http://schemas.microsoft.com/office/drawing/2014/main" id="{F7FD80A5-3891-4715-BF94-AB6F74DF9A4F}"/>
              </a:ext>
            </a:extLst>
          </p:cNvPr>
          <p:cNvSpPr/>
          <p:nvPr/>
        </p:nvSpPr>
        <p:spPr>
          <a:xfrm>
            <a:off x="1676400" y="76200"/>
            <a:ext cx="3940502" cy="502702"/>
          </a:xfrm>
          <a:prstGeom prst="rect">
            <a:avLst/>
          </a:prstGeom>
          <a:noFill/>
        </p:spPr>
        <p:txBody>
          <a:bodyPr wrap="none">
            <a:spAutoFit/>
            <a:scene3d>
              <a:camera prst="orthographicFront"/>
              <a:lightRig rig="soft" dir="t">
                <a:rot lat="0" lon="0" rev="15600000"/>
              </a:lightRig>
            </a:scene3d>
            <a:sp3d extrusionH="57150" prstMaterial="softEdge">
              <a:bevelT w="25400" h="38100"/>
            </a:sp3d>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4000" b="0" i="0" u="none" strike="noStrike" kern="1200" cap="none" spc="0" normalizeH="0" baseline="-25000" noProof="0" dirty="0">
                <a:ln>
                  <a:noFill/>
                </a:ln>
                <a:solidFill>
                  <a:prstClr val="black"/>
                </a:solidFill>
                <a:effectLst/>
                <a:uLnTx/>
                <a:uFillTx/>
                <a:latin typeface="Times New Roman" panose="02020603050405020304" pitchFamily="18" charset="0"/>
                <a:ea typeface="等线" panose="02010600030101010101" pitchFamily="2" charset="-122"/>
                <a:cs typeface="Arial" panose="020B0604020202020204" pitchFamily="34" charset="0"/>
              </a:rPr>
              <a:t>高级检索</a:t>
            </a:r>
            <a:r>
              <a:rPr kumimoji="0" lang="en-US" altLang="zh-CN" sz="4000" b="0" i="0" u="none" strike="noStrike" kern="1200" cap="none" spc="0" normalizeH="0" baseline="-25000" noProof="0" dirty="0">
                <a:ln>
                  <a:noFill/>
                </a:ln>
                <a:solidFill>
                  <a:prstClr val="black"/>
                </a:solidFill>
                <a:effectLst/>
                <a:uLnTx/>
                <a:uFillTx/>
                <a:latin typeface="Times New Roman" panose="02020603050405020304" pitchFamily="18" charset="0"/>
                <a:ea typeface="等线" panose="02010600030101010101" pitchFamily="2" charset="-122"/>
                <a:cs typeface="Arial" panose="020B0604020202020204" pitchFamily="34" charset="0"/>
              </a:rPr>
              <a:t>——</a:t>
            </a:r>
            <a:r>
              <a:rPr kumimoji="0" lang="zh-CN" altLang="en-US" sz="4000" b="0" i="0" u="none" strike="noStrike" kern="1200" cap="none" spc="0" normalizeH="0" baseline="-25000" noProof="0" dirty="0">
                <a:ln>
                  <a:noFill/>
                </a:ln>
                <a:solidFill>
                  <a:prstClr val="black"/>
                </a:solidFill>
                <a:effectLst/>
                <a:uLnTx/>
                <a:uFillTx/>
                <a:latin typeface="Times New Roman" panose="02020603050405020304" pitchFamily="18" charset="0"/>
                <a:ea typeface="等线" panose="02010600030101010101" pitchFamily="2" charset="-122"/>
                <a:cs typeface="Arial" panose="020B0604020202020204" pitchFamily="34" charset="0"/>
              </a:rPr>
              <a:t>关键词检索</a:t>
            </a:r>
            <a:endParaRPr kumimoji="0" lang="en-US" altLang="zh-CN" sz="4000" b="0" i="0" u="none" strike="noStrike" kern="1200" cap="none" spc="0" normalizeH="0" baseline="-25000" noProof="0" dirty="0">
              <a:ln>
                <a:noFill/>
              </a:ln>
              <a:solidFill>
                <a:prstClr val="black"/>
              </a:solidFill>
              <a:effectLst/>
              <a:uLnTx/>
              <a:uFillTx/>
              <a:latin typeface="Times New Roman" panose="02020603050405020304" pitchFamily="18" charset="0"/>
              <a:ea typeface="等线" panose="02010600030101010101" pitchFamily="2" charset="-122"/>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Title 1">
            <a:extLst>
              <a:ext uri="{FF2B5EF4-FFF2-40B4-BE49-F238E27FC236}">
                <a16:creationId xmlns:a16="http://schemas.microsoft.com/office/drawing/2014/main" id="{CC6B4E92-5DFC-4B22-AC64-7CCDD44AB3A4}"/>
              </a:ext>
            </a:extLst>
          </p:cNvPr>
          <p:cNvSpPr>
            <a:spLocks noGrp="1" noChangeArrowheads="1"/>
          </p:cNvSpPr>
          <p:nvPr>
            <p:ph type="title"/>
          </p:nvPr>
        </p:nvSpPr>
        <p:spPr>
          <a:xfrm>
            <a:off x="2209800" y="457200"/>
            <a:ext cx="6172200" cy="857250"/>
          </a:xfrm>
        </p:spPr>
        <p:txBody>
          <a:bodyPr/>
          <a:lstStyle/>
          <a:p>
            <a:pPr eaLnBrk="1" hangingPunct="1"/>
            <a:r>
              <a:rPr lang="zh-CN" altLang="en-US" sz="2000" b="1">
                <a:latin typeface="Arial" panose="020B0604020202020204" pitchFamily="34" charset="0"/>
                <a:ea typeface="宋体" panose="02010600030101010101" pitchFamily="2" charset="-122"/>
              </a:rPr>
              <a:t>通配符</a:t>
            </a:r>
            <a:endParaRPr lang="en-AU" altLang="zh-CN" sz="2000" b="1">
              <a:latin typeface="Arial" panose="020B0604020202020204" pitchFamily="34" charset="0"/>
              <a:ea typeface="宋体" panose="02010600030101010101" pitchFamily="2" charset="-122"/>
            </a:endParaRPr>
          </a:p>
        </p:txBody>
      </p:sp>
      <p:sp>
        <p:nvSpPr>
          <p:cNvPr id="166915" name="Content Placeholder 2">
            <a:extLst>
              <a:ext uri="{FF2B5EF4-FFF2-40B4-BE49-F238E27FC236}">
                <a16:creationId xmlns:a16="http://schemas.microsoft.com/office/drawing/2014/main" id="{8069395D-962D-4A6F-A83A-BBB6790969B6}"/>
              </a:ext>
            </a:extLst>
          </p:cNvPr>
          <p:cNvSpPr>
            <a:spLocks noGrp="1" noChangeArrowheads="1"/>
          </p:cNvSpPr>
          <p:nvPr>
            <p:ph idx="1"/>
          </p:nvPr>
        </p:nvSpPr>
        <p:spPr>
          <a:xfrm>
            <a:off x="2209800" y="1385888"/>
            <a:ext cx="8077200" cy="4862512"/>
          </a:xfrm>
        </p:spPr>
        <p:txBody>
          <a:bodyPr vert="horz" wrap="square" lIns="38576" tIns="19289" rIns="38576" bIns="19289" numCol="1" anchor="t" anchorCtr="0" compatLnSpc="1">
            <a:prstTxWarp prst="textNoShape">
              <a:avLst/>
            </a:prstTxWarp>
          </a:bodyPr>
          <a:lstStyle/>
          <a:p>
            <a:pPr eaLnBrk="1" hangingPunct="1">
              <a:lnSpc>
                <a:spcPct val="150000"/>
              </a:lnSpc>
            </a:pPr>
            <a:r>
              <a:rPr lang="zh-CN" altLang="en-US" sz="1800">
                <a:latin typeface="宋体" panose="02010600030101010101" pitchFamily="2" charset="-122"/>
                <a:ea typeface="宋体" panose="02010600030101010101" pitchFamily="2" charset="-122"/>
              </a:rPr>
              <a:t>截词符号</a:t>
            </a:r>
            <a:r>
              <a:rPr lang="en-US" altLang="zh-CN" sz="1800">
                <a:latin typeface="宋体" panose="02010600030101010101" pitchFamily="2" charset="-122"/>
                <a:ea typeface="宋体" panose="02010600030101010101" pitchFamily="2" charset="-122"/>
              </a:rPr>
              <a:t>(*)</a:t>
            </a:r>
            <a:r>
              <a:rPr lang="zh-CN" altLang="en-US" sz="1800">
                <a:latin typeface="宋体" panose="02010600030101010101" pitchFamily="2" charset="-122"/>
                <a:ea typeface="宋体" panose="02010600030101010101" pitchFamily="2" charset="-122"/>
              </a:rPr>
              <a:t>用于检索变形体，单复数</a:t>
            </a:r>
            <a:endParaRPr lang="en-US" altLang="zh-CN" sz="1800">
              <a:latin typeface="宋体" panose="02010600030101010101" pitchFamily="2" charset="-122"/>
              <a:ea typeface="宋体" panose="02010600030101010101" pitchFamily="2" charset="-122"/>
            </a:endParaRPr>
          </a:p>
          <a:p>
            <a:pPr lvl="1" eaLnBrk="1" hangingPunct="1">
              <a:lnSpc>
                <a:spcPct val="150000"/>
              </a:lnSpc>
            </a:pPr>
            <a:r>
              <a:rPr lang="en-US" altLang="zh-CN">
                <a:solidFill>
                  <a:srgbClr val="000080"/>
                </a:solidFill>
                <a:latin typeface="宋体" panose="02010600030101010101" pitchFamily="2" charset="-122"/>
                <a:ea typeface="宋体" panose="02010600030101010101" pitchFamily="2" charset="-122"/>
              </a:rPr>
              <a:t>econ* </a:t>
            </a:r>
            <a:r>
              <a:rPr lang="zh-CN" altLang="en-US">
                <a:latin typeface="宋体" panose="02010600030101010101" pitchFamily="2" charset="-122"/>
                <a:ea typeface="宋体" panose="02010600030101010101" pitchFamily="2" charset="-122"/>
              </a:rPr>
              <a:t>可以检索到</a:t>
            </a:r>
            <a:r>
              <a:rPr lang="en-US" altLang="zh-CN">
                <a:solidFill>
                  <a:srgbClr val="000080"/>
                </a:solidFill>
                <a:latin typeface="宋体" panose="02010600030101010101" pitchFamily="2" charset="-122"/>
                <a:ea typeface="宋体" panose="02010600030101010101" pitchFamily="2" charset="-122"/>
              </a:rPr>
              <a:t>economy, economic, economically, etc</a:t>
            </a:r>
          </a:p>
          <a:p>
            <a:pPr lvl="1" eaLnBrk="1" hangingPunct="1">
              <a:lnSpc>
                <a:spcPct val="150000"/>
              </a:lnSpc>
            </a:pPr>
            <a:r>
              <a:rPr lang="en-US" altLang="zh-CN">
                <a:solidFill>
                  <a:srgbClr val="000080"/>
                </a:solidFill>
                <a:latin typeface="宋体" panose="02010600030101010101" pitchFamily="2" charset="-122"/>
                <a:ea typeface="宋体" panose="02010600030101010101" pitchFamily="2" charset="-122"/>
              </a:rPr>
              <a:t>Student*</a:t>
            </a:r>
            <a:r>
              <a:rPr lang="zh-CN" altLang="en-US">
                <a:latin typeface="宋体" panose="02010600030101010101" pitchFamily="2" charset="-122"/>
                <a:ea typeface="宋体" panose="02010600030101010101" pitchFamily="2" charset="-122"/>
              </a:rPr>
              <a:t>可以检索到</a:t>
            </a:r>
            <a:r>
              <a:rPr lang="en-US" altLang="zh-CN">
                <a:solidFill>
                  <a:srgbClr val="000080"/>
                </a:solidFill>
                <a:latin typeface="宋体" panose="02010600030101010101" pitchFamily="2" charset="-122"/>
                <a:ea typeface="宋体" panose="02010600030101010101" pitchFamily="2" charset="-122"/>
              </a:rPr>
              <a:t>student, students</a:t>
            </a:r>
            <a:endParaRPr lang="en-US" altLang="zh-CN">
              <a:latin typeface="宋体" panose="02010600030101010101" pitchFamily="2" charset="-122"/>
              <a:ea typeface="宋体" panose="02010600030101010101" pitchFamily="2" charset="-122"/>
            </a:endParaRPr>
          </a:p>
          <a:p>
            <a:pPr eaLnBrk="1" hangingPunct="1">
              <a:lnSpc>
                <a:spcPct val="150000"/>
              </a:lnSpc>
            </a:pPr>
            <a:r>
              <a:rPr lang="zh-CN" altLang="en-US" sz="1800">
                <a:latin typeface="宋体" panose="02010600030101010101" pitchFamily="2" charset="-122"/>
                <a:ea typeface="宋体" panose="02010600030101010101" pitchFamily="2" charset="-122"/>
              </a:rPr>
              <a:t>通配符：适用于一个字母</a:t>
            </a:r>
            <a:r>
              <a:rPr lang="en-US" altLang="zh-CN" sz="1800">
                <a:latin typeface="宋体" panose="02010600030101010101" pitchFamily="2" charset="-122"/>
                <a:ea typeface="宋体" panose="02010600030101010101" pitchFamily="2" charset="-122"/>
              </a:rPr>
              <a:t>(?)</a:t>
            </a:r>
            <a:r>
              <a:rPr lang="zh-CN" altLang="en-US" sz="1800">
                <a:latin typeface="宋体" panose="02010600030101010101" pitchFamily="2" charset="-122"/>
                <a:ea typeface="宋体" panose="02010600030101010101" pitchFamily="2" charset="-122"/>
              </a:rPr>
              <a:t>用于检索英美单词拼写差异</a:t>
            </a:r>
            <a:endParaRPr lang="en-US" altLang="zh-CN" sz="1800">
              <a:latin typeface="宋体" panose="02010600030101010101" pitchFamily="2" charset="-122"/>
              <a:ea typeface="宋体" panose="02010600030101010101" pitchFamily="2" charset="-122"/>
            </a:endParaRPr>
          </a:p>
          <a:p>
            <a:pPr lvl="1" eaLnBrk="1" hangingPunct="1">
              <a:lnSpc>
                <a:spcPct val="150000"/>
              </a:lnSpc>
            </a:pPr>
            <a:r>
              <a:rPr lang="en-US" altLang="zh-CN">
                <a:solidFill>
                  <a:srgbClr val="000080"/>
                </a:solidFill>
                <a:latin typeface="宋体" panose="02010600030101010101" pitchFamily="2" charset="-122"/>
                <a:ea typeface="宋体" panose="02010600030101010101" pitchFamily="2" charset="-122"/>
              </a:rPr>
              <a:t>organi?ation </a:t>
            </a:r>
            <a:r>
              <a:rPr lang="zh-CN" altLang="en-US">
                <a:latin typeface="宋体" panose="02010600030101010101" pitchFamily="2" charset="-122"/>
                <a:ea typeface="宋体" panose="02010600030101010101" pitchFamily="2" charset="-122"/>
              </a:rPr>
              <a:t>可以检索到 </a:t>
            </a:r>
            <a:r>
              <a:rPr lang="en-US" altLang="zh-CN">
                <a:solidFill>
                  <a:srgbClr val="000080"/>
                </a:solidFill>
                <a:latin typeface="宋体" panose="02010600030101010101" pitchFamily="2" charset="-122"/>
                <a:ea typeface="宋体" panose="02010600030101010101" pitchFamily="2" charset="-122"/>
              </a:rPr>
              <a:t>organi</a:t>
            </a:r>
            <a:r>
              <a:rPr lang="en-US" altLang="zh-CN" u="sng">
                <a:solidFill>
                  <a:srgbClr val="000080"/>
                </a:solidFill>
                <a:latin typeface="宋体" panose="02010600030101010101" pitchFamily="2" charset="-122"/>
                <a:ea typeface="宋体" panose="02010600030101010101" pitchFamily="2" charset="-122"/>
              </a:rPr>
              <a:t>s</a:t>
            </a:r>
            <a:r>
              <a:rPr lang="en-US" altLang="zh-CN">
                <a:solidFill>
                  <a:srgbClr val="000080"/>
                </a:solidFill>
                <a:latin typeface="宋体" panose="02010600030101010101" pitchFamily="2" charset="-122"/>
                <a:ea typeface="宋体" panose="02010600030101010101" pitchFamily="2" charset="-122"/>
              </a:rPr>
              <a:t>ation </a:t>
            </a:r>
            <a:r>
              <a:rPr lang="en-US" altLang="zh-CN">
                <a:latin typeface="宋体" panose="02010600030101010101" pitchFamily="2" charset="-122"/>
                <a:ea typeface="宋体" panose="02010600030101010101" pitchFamily="2" charset="-122"/>
              </a:rPr>
              <a:t>or </a:t>
            </a:r>
            <a:r>
              <a:rPr lang="en-US" altLang="zh-CN">
                <a:solidFill>
                  <a:srgbClr val="000080"/>
                </a:solidFill>
                <a:latin typeface="宋体" panose="02010600030101010101" pitchFamily="2" charset="-122"/>
                <a:ea typeface="宋体" panose="02010600030101010101" pitchFamily="2" charset="-122"/>
              </a:rPr>
              <a:t>organi</a:t>
            </a:r>
            <a:r>
              <a:rPr lang="en-US" altLang="zh-CN" u="sng">
                <a:solidFill>
                  <a:srgbClr val="000080"/>
                </a:solidFill>
                <a:latin typeface="宋体" panose="02010600030101010101" pitchFamily="2" charset="-122"/>
                <a:ea typeface="宋体" panose="02010600030101010101" pitchFamily="2" charset="-122"/>
              </a:rPr>
              <a:t>z</a:t>
            </a:r>
            <a:r>
              <a:rPr lang="en-US" altLang="zh-CN">
                <a:solidFill>
                  <a:srgbClr val="000080"/>
                </a:solidFill>
                <a:latin typeface="宋体" panose="02010600030101010101" pitchFamily="2" charset="-122"/>
                <a:ea typeface="宋体" panose="02010600030101010101" pitchFamily="2" charset="-122"/>
              </a:rPr>
              <a:t>ation</a:t>
            </a:r>
            <a:endParaRPr lang="en-US" altLang="zh-CN">
              <a:latin typeface="宋体" panose="02010600030101010101" pitchFamily="2" charset="-122"/>
              <a:ea typeface="宋体" panose="02010600030101010101" pitchFamily="2" charset="-122"/>
            </a:endParaRPr>
          </a:p>
          <a:p>
            <a:pPr eaLnBrk="1" hangingPunct="1">
              <a:lnSpc>
                <a:spcPct val="150000"/>
              </a:lnSpc>
            </a:pPr>
            <a:r>
              <a:rPr lang="zh-CN" altLang="en-US" sz="1800">
                <a:latin typeface="宋体" panose="02010600030101010101" pitchFamily="2" charset="-122"/>
                <a:ea typeface="宋体" panose="02010600030101010101" pitchFamily="2" charset="-122"/>
              </a:rPr>
              <a:t>通配符：适用于多个字母</a:t>
            </a:r>
            <a:r>
              <a:rPr lang="en-US" altLang="zh-CN" sz="1800">
                <a:latin typeface="宋体" panose="02010600030101010101" pitchFamily="2" charset="-122"/>
                <a:ea typeface="宋体" panose="02010600030101010101" pitchFamily="2" charset="-122"/>
              </a:rPr>
              <a:t>(#)</a:t>
            </a:r>
            <a:r>
              <a:rPr lang="zh-CN" altLang="en-US" sz="1800">
                <a:latin typeface="宋体" panose="02010600030101010101" pitchFamily="2" charset="-122"/>
                <a:ea typeface="宋体" panose="02010600030101010101" pitchFamily="2" charset="-122"/>
              </a:rPr>
              <a:t>用于检索英美单词拼写差异</a:t>
            </a:r>
            <a:endParaRPr lang="en-US" altLang="zh-CN" sz="1800">
              <a:latin typeface="宋体" panose="02010600030101010101" pitchFamily="2" charset="-122"/>
              <a:ea typeface="宋体" panose="02010600030101010101" pitchFamily="2" charset="-122"/>
            </a:endParaRPr>
          </a:p>
          <a:p>
            <a:pPr lvl="1" eaLnBrk="1" hangingPunct="1">
              <a:lnSpc>
                <a:spcPct val="150000"/>
              </a:lnSpc>
            </a:pPr>
            <a:r>
              <a:rPr lang="en-US" altLang="zh-CN">
                <a:solidFill>
                  <a:srgbClr val="000080"/>
                </a:solidFill>
                <a:latin typeface="宋体" panose="02010600030101010101" pitchFamily="2" charset="-122"/>
                <a:ea typeface="宋体" panose="02010600030101010101" pitchFamily="2" charset="-122"/>
              </a:rPr>
              <a:t>behavi#r </a:t>
            </a:r>
            <a:r>
              <a:rPr lang="en-US" altLang="zh-CN">
                <a:latin typeface="宋体" panose="02010600030101010101" pitchFamily="2" charset="-122"/>
                <a:ea typeface="宋体" panose="02010600030101010101" pitchFamily="2" charset="-122"/>
              </a:rPr>
              <a:t>will </a:t>
            </a:r>
            <a:r>
              <a:rPr lang="zh-CN" altLang="en-US">
                <a:latin typeface="宋体" panose="02010600030101010101" pitchFamily="2" charset="-122"/>
                <a:ea typeface="宋体" panose="02010600030101010101" pitchFamily="2" charset="-122"/>
              </a:rPr>
              <a:t>可以检索到 </a:t>
            </a:r>
            <a:r>
              <a:rPr lang="en-US" altLang="zh-CN">
                <a:solidFill>
                  <a:srgbClr val="000080"/>
                </a:solidFill>
                <a:latin typeface="宋体" panose="02010600030101010101" pitchFamily="2" charset="-122"/>
                <a:ea typeface="宋体" panose="02010600030101010101" pitchFamily="2" charset="-122"/>
              </a:rPr>
              <a:t>behavi</a:t>
            </a:r>
            <a:r>
              <a:rPr lang="en-US" altLang="zh-CN" u="sng">
                <a:solidFill>
                  <a:srgbClr val="000080"/>
                </a:solidFill>
                <a:latin typeface="宋体" panose="02010600030101010101" pitchFamily="2" charset="-122"/>
                <a:ea typeface="宋体" panose="02010600030101010101" pitchFamily="2" charset="-122"/>
              </a:rPr>
              <a:t>o</a:t>
            </a:r>
            <a:r>
              <a:rPr lang="en-US" altLang="zh-CN">
                <a:solidFill>
                  <a:srgbClr val="000080"/>
                </a:solidFill>
                <a:latin typeface="宋体" panose="02010600030101010101" pitchFamily="2" charset="-122"/>
                <a:ea typeface="宋体" panose="02010600030101010101" pitchFamily="2" charset="-122"/>
              </a:rPr>
              <a:t>r </a:t>
            </a:r>
            <a:r>
              <a:rPr lang="en-US" altLang="zh-CN">
                <a:latin typeface="宋体" panose="02010600030101010101" pitchFamily="2" charset="-122"/>
                <a:ea typeface="宋体" panose="02010600030101010101" pitchFamily="2" charset="-122"/>
              </a:rPr>
              <a:t>or</a:t>
            </a:r>
            <a:r>
              <a:rPr lang="en-US" altLang="zh-CN">
                <a:solidFill>
                  <a:srgbClr val="000080"/>
                </a:solidFill>
                <a:latin typeface="宋体" panose="02010600030101010101" pitchFamily="2" charset="-122"/>
                <a:ea typeface="宋体" panose="02010600030101010101" pitchFamily="2" charset="-122"/>
              </a:rPr>
              <a:t> behavi</a:t>
            </a:r>
            <a:r>
              <a:rPr lang="en-US" altLang="zh-CN" u="sng">
                <a:solidFill>
                  <a:srgbClr val="000080"/>
                </a:solidFill>
                <a:latin typeface="宋体" panose="02010600030101010101" pitchFamily="2" charset="-122"/>
                <a:ea typeface="宋体" panose="02010600030101010101" pitchFamily="2" charset="-122"/>
              </a:rPr>
              <a:t>ou</a:t>
            </a:r>
            <a:r>
              <a:rPr lang="en-US" altLang="zh-CN">
                <a:solidFill>
                  <a:srgbClr val="000080"/>
                </a:solidFill>
                <a:latin typeface="宋体" panose="02010600030101010101" pitchFamily="2" charset="-122"/>
                <a:ea typeface="宋体" panose="02010600030101010101" pitchFamily="2" charset="-122"/>
              </a:rPr>
              <a:t>r</a:t>
            </a:r>
            <a:endParaRPr lang="en-US" altLang="zh-CN">
              <a:latin typeface="宋体" panose="02010600030101010101" pitchFamily="2" charset="-122"/>
              <a:ea typeface="宋体" panose="02010600030101010101" pitchFamily="2" charset="-122"/>
            </a:endParaRPr>
          </a:p>
          <a:p>
            <a:pPr eaLnBrk="1" hangingPunct="1">
              <a:lnSpc>
                <a:spcPct val="150000"/>
              </a:lnSpc>
            </a:pPr>
            <a:r>
              <a:rPr lang="zh-CN" altLang="en-US" sz="1800">
                <a:latin typeface="宋体" panose="02010600030101010101" pitchFamily="2" charset="-122"/>
                <a:ea typeface="宋体" panose="02010600030101010101" pitchFamily="2" charset="-122"/>
              </a:rPr>
              <a:t>短语检索（“”）用于检索固定短语</a:t>
            </a:r>
          </a:p>
          <a:p>
            <a:pPr lvl="1" eaLnBrk="1" hangingPunct="1">
              <a:lnSpc>
                <a:spcPct val="150000"/>
              </a:lnSpc>
            </a:pPr>
            <a:r>
              <a:rPr lang="zh-CN" altLang="en-US">
                <a:solidFill>
                  <a:srgbClr val="000080"/>
                </a:solidFill>
                <a:latin typeface="宋体" panose="02010600030101010101" pitchFamily="2" charset="-122"/>
                <a:ea typeface="宋体" panose="02010600030101010101" pitchFamily="2" charset="-122"/>
              </a:rPr>
              <a:t>“</a:t>
            </a:r>
            <a:r>
              <a:rPr lang="en-US" altLang="zh-CN">
                <a:solidFill>
                  <a:srgbClr val="000080"/>
                </a:solidFill>
                <a:latin typeface="宋体" panose="02010600030101010101" pitchFamily="2" charset="-122"/>
                <a:ea typeface="宋体" panose="02010600030101010101" pitchFamily="2" charset="-122"/>
              </a:rPr>
              <a:t>global warming” </a:t>
            </a:r>
            <a:r>
              <a:rPr lang="zh-CN" altLang="en-US">
                <a:solidFill>
                  <a:srgbClr val="000080"/>
                </a:solidFill>
                <a:latin typeface="宋体" panose="02010600030101010101" pitchFamily="2" charset="-122"/>
                <a:ea typeface="宋体" panose="02010600030101010101" pitchFamily="2" charset="-122"/>
              </a:rPr>
              <a:t>可以检索到固定格式的词组，位置顺序保持不变。</a:t>
            </a:r>
            <a:endParaRPr lang="en-AU" altLang="zh-CN">
              <a:latin typeface="宋体" panose="02010600030101010101" pitchFamily="2" charset="-122"/>
              <a:ea typeface="宋体" panose="02010600030101010101" pitchFamily="2"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D0531EB3-BF1B-482F-AD7B-2A2D99AF6A8F}"/>
              </a:ext>
            </a:extLst>
          </p:cNvPr>
          <p:cNvGraphicFramePr>
            <a:graphicFrameLocks noGrp="1"/>
          </p:cNvGraphicFramePr>
          <p:nvPr>
            <p:extLst>
              <p:ext uri="{D42A27DB-BD31-4B8C-83A1-F6EECF244321}">
                <p14:modId xmlns:p14="http://schemas.microsoft.com/office/powerpoint/2010/main" val="4180303824"/>
              </p:ext>
            </p:extLst>
          </p:nvPr>
        </p:nvGraphicFramePr>
        <p:xfrm>
          <a:off x="304800" y="533401"/>
          <a:ext cx="11572239" cy="6405638"/>
        </p:xfrm>
        <a:graphic>
          <a:graphicData uri="http://schemas.openxmlformats.org/drawingml/2006/table">
            <a:tbl>
              <a:tblPr firstRow="1" firstCol="1" bandRow="1">
                <a:tableStyleId>{5C22544A-7EE6-4342-B048-85BDC9FD1C3A}</a:tableStyleId>
              </a:tblPr>
              <a:tblGrid>
                <a:gridCol w="1748694">
                  <a:extLst>
                    <a:ext uri="{9D8B030D-6E8A-4147-A177-3AD203B41FA5}">
                      <a16:colId xmlns:a16="http://schemas.microsoft.com/office/drawing/2014/main" val="3976792867"/>
                    </a:ext>
                  </a:extLst>
                </a:gridCol>
                <a:gridCol w="7273730">
                  <a:extLst>
                    <a:ext uri="{9D8B030D-6E8A-4147-A177-3AD203B41FA5}">
                      <a16:colId xmlns:a16="http://schemas.microsoft.com/office/drawing/2014/main" val="1121476985"/>
                    </a:ext>
                  </a:extLst>
                </a:gridCol>
                <a:gridCol w="2549815">
                  <a:extLst>
                    <a:ext uri="{9D8B030D-6E8A-4147-A177-3AD203B41FA5}">
                      <a16:colId xmlns:a16="http://schemas.microsoft.com/office/drawing/2014/main" val="1770983977"/>
                    </a:ext>
                  </a:extLst>
                </a:gridCol>
              </a:tblGrid>
              <a:tr h="560675">
                <a:tc>
                  <a:txBody>
                    <a:bodyPr/>
                    <a:lstStyle/>
                    <a:p>
                      <a:pPr algn="ctr">
                        <a:spcAft>
                          <a:spcPts val="0"/>
                        </a:spcAft>
                      </a:pPr>
                      <a:r>
                        <a:rPr lang="en-US" sz="1800" kern="0" dirty="0">
                          <a:effectLst/>
                        </a:rPr>
                        <a:t>Searchable Tag</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029" marR="6029" marT="6028" marB="6028" anchor="ctr"/>
                </a:tc>
                <a:tc>
                  <a:txBody>
                    <a:bodyPr/>
                    <a:lstStyle/>
                    <a:p>
                      <a:pPr algn="ctr">
                        <a:spcAft>
                          <a:spcPts val="0"/>
                        </a:spcAft>
                      </a:pPr>
                      <a:r>
                        <a:rPr lang="en-US" sz="1800" kern="0">
                          <a:effectLst/>
                        </a:rPr>
                        <a:t>Description</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6029" marR="6029" marT="6028" marB="6028" anchor="ctr"/>
                </a:tc>
                <a:tc>
                  <a:txBody>
                    <a:bodyPr/>
                    <a:lstStyle/>
                    <a:p>
                      <a:pPr algn="ctr">
                        <a:spcAft>
                          <a:spcPts val="0"/>
                        </a:spcAft>
                      </a:pPr>
                      <a:r>
                        <a:rPr lang="en-US" sz="1800" kern="0">
                          <a:effectLst/>
                        </a:rPr>
                        <a:t>Example</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6029" marR="6029" marT="6028" marB="6028" anchor="ctr"/>
                </a:tc>
                <a:extLst>
                  <a:ext uri="{0D108BD9-81ED-4DB2-BD59-A6C34878D82A}">
                    <a16:rowId xmlns:a16="http://schemas.microsoft.com/office/drawing/2014/main" val="710448907"/>
                  </a:ext>
                </a:extLst>
              </a:tr>
              <a:tr h="560675">
                <a:tc>
                  <a:txBody>
                    <a:bodyPr/>
                    <a:lstStyle/>
                    <a:p>
                      <a:pPr algn="ctr">
                        <a:spcAft>
                          <a:spcPts val="0"/>
                        </a:spcAft>
                      </a:pPr>
                      <a:r>
                        <a:rPr lang="en-US" sz="1800" kern="0" dirty="0">
                          <a:effectLst/>
                        </a:rPr>
                        <a:t>AB</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029" marR="6029" marT="6028" marB="6028"/>
                </a:tc>
                <a:tc>
                  <a:txBody>
                    <a:bodyPr/>
                    <a:lstStyle/>
                    <a:p>
                      <a:pPr algn="ctr">
                        <a:spcAft>
                          <a:spcPts val="0"/>
                        </a:spcAft>
                      </a:pPr>
                      <a:r>
                        <a:rPr lang="en-US" sz="1800" kern="0" dirty="0">
                          <a:effectLst/>
                        </a:rPr>
                        <a:t>Abstract </a:t>
                      </a:r>
                      <a:endParaRPr lang="zh-CN" sz="1800" kern="100" dirty="0">
                        <a:effectLst/>
                      </a:endParaRPr>
                    </a:p>
                    <a:p>
                      <a:pPr algn="ctr">
                        <a:spcAft>
                          <a:spcPts val="0"/>
                        </a:spcAft>
                      </a:pPr>
                      <a:r>
                        <a:rPr lang="en-US" sz="1800" kern="0" dirty="0">
                          <a:effectLst/>
                        </a:rPr>
                        <a:t>Performs a keyword search of the abstract summaries.</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029" marR="6029" marT="6028" marB="6028"/>
                </a:tc>
                <a:tc>
                  <a:txBody>
                    <a:bodyPr/>
                    <a:lstStyle/>
                    <a:p>
                      <a:pPr algn="ctr">
                        <a:spcAft>
                          <a:spcPts val="0"/>
                        </a:spcAft>
                      </a:pPr>
                      <a:r>
                        <a:rPr lang="en-US" sz="1800" kern="0">
                          <a:effectLst/>
                        </a:rPr>
                        <a:t>AB civil liberties</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6029" marR="6029" marT="6028" marB="6028"/>
                </a:tc>
                <a:extLst>
                  <a:ext uri="{0D108BD9-81ED-4DB2-BD59-A6C34878D82A}">
                    <a16:rowId xmlns:a16="http://schemas.microsoft.com/office/drawing/2014/main" val="1211300612"/>
                  </a:ext>
                </a:extLst>
              </a:tr>
              <a:tr h="560675">
                <a:tc>
                  <a:txBody>
                    <a:bodyPr/>
                    <a:lstStyle/>
                    <a:p>
                      <a:pPr algn="ctr">
                        <a:spcAft>
                          <a:spcPts val="0"/>
                        </a:spcAft>
                      </a:pPr>
                      <a:r>
                        <a:rPr lang="en-US" sz="1800" kern="0" dirty="0">
                          <a:effectLst/>
                        </a:rPr>
                        <a:t>AU</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029" marR="6029" marT="6028" marB="6028"/>
                </a:tc>
                <a:tc>
                  <a:txBody>
                    <a:bodyPr/>
                    <a:lstStyle/>
                    <a:p>
                      <a:pPr algn="ctr">
                        <a:spcAft>
                          <a:spcPts val="0"/>
                        </a:spcAft>
                      </a:pPr>
                      <a:r>
                        <a:rPr lang="en-US" sz="1800" kern="0" dirty="0">
                          <a:effectLst/>
                        </a:rPr>
                        <a:t>Author</a:t>
                      </a:r>
                      <a:endParaRPr lang="zh-CN" sz="1800" kern="100" dirty="0">
                        <a:effectLst/>
                      </a:endParaRPr>
                    </a:p>
                    <a:p>
                      <a:pPr algn="ctr">
                        <a:spcAft>
                          <a:spcPts val="0"/>
                        </a:spcAft>
                      </a:pPr>
                      <a:r>
                        <a:rPr lang="en-US" sz="1800" kern="0" dirty="0">
                          <a:effectLst/>
                        </a:rPr>
                        <a:t>Performs a keyword search for any authors of an article.</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029" marR="6029" marT="6028" marB="6028"/>
                </a:tc>
                <a:tc>
                  <a:txBody>
                    <a:bodyPr/>
                    <a:lstStyle/>
                    <a:p>
                      <a:pPr algn="ctr">
                        <a:spcAft>
                          <a:spcPts val="0"/>
                        </a:spcAft>
                      </a:pPr>
                      <a:r>
                        <a:rPr lang="en-US" sz="1800" kern="0">
                          <a:effectLst/>
                        </a:rPr>
                        <a:t>AU Rompalske</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6029" marR="6029" marT="6028" marB="6028"/>
                </a:tc>
                <a:extLst>
                  <a:ext uri="{0D108BD9-81ED-4DB2-BD59-A6C34878D82A}">
                    <a16:rowId xmlns:a16="http://schemas.microsoft.com/office/drawing/2014/main" val="643171530"/>
                  </a:ext>
                </a:extLst>
              </a:tr>
              <a:tr h="834984">
                <a:tc>
                  <a:txBody>
                    <a:bodyPr/>
                    <a:lstStyle/>
                    <a:p>
                      <a:pPr algn="ctr">
                        <a:spcAft>
                          <a:spcPts val="0"/>
                        </a:spcAft>
                      </a:pPr>
                      <a:r>
                        <a:rPr lang="en-US" sz="1800" kern="0">
                          <a:effectLst/>
                        </a:rPr>
                        <a:t>IS</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6029" marR="6029" marT="6028" marB="6028"/>
                </a:tc>
                <a:tc>
                  <a:txBody>
                    <a:bodyPr/>
                    <a:lstStyle/>
                    <a:p>
                      <a:pPr algn="ctr">
                        <a:spcAft>
                          <a:spcPts val="0"/>
                        </a:spcAft>
                      </a:pPr>
                      <a:r>
                        <a:rPr lang="en-US" sz="1800" kern="0" dirty="0">
                          <a:effectLst/>
                        </a:rPr>
                        <a:t>ISSN </a:t>
                      </a:r>
                      <a:endParaRPr lang="zh-CN" sz="1800" kern="100" dirty="0">
                        <a:effectLst/>
                      </a:endParaRPr>
                    </a:p>
                    <a:p>
                      <a:pPr algn="ctr">
                        <a:spcAft>
                          <a:spcPts val="0"/>
                        </a:spcAft>
                      </a:pPr>
                      <a:r>
                        <a:rPr lang="en-US" sz="1800" kern="0" dirty="0">
                          <a:effectLst/>
                        </a:rPr>
                        <a:t>Performs an exact search for a publication's International Standard Serial Number.</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029" marR="6029" marT="6028" marB="6028"/>
                </a:tc>
                <a:tc>
                  <a:txBody>
                    <a:bodyPr/>
                    <a:lstStyle/>
                    <a:p>
                      <a:pPr algn="ctr">
                        <a:spcAft>
                          <a:spcPts val="0"/>
                        </a:spcAft>
                      </a:pPr>
                      <a:r>
                        <a:rPr lang="en-US" sz="1800" kern="0" dirty="0">
                          <a:effectLst/>
                        </a:rPr>
                        <a:t>IS 1040726X</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029" marR="6029" marT="6028" marB="6028"/>
                </a:tc>
                <a:extLst>
                  <a:ext uri="{0D108BD9-81ED-4DB2-BD59-A6C34878D82A}">
                    <a16:rowId xmlns:a16="http://schemas.microsoft.com/office/drawing/2014/main" val="1878665053"/>
                  </a:ext>
                </a:extLst>
              </a:tr>
              <a:tr h="834984">
                <a:tc>
                  <a:txBody>
                    <a:bodyPr/>
                    <a:lstStyle/>
                    <a:p>
                      <a:pPr algn="ctr">
                        <a:spcAft>
                          <a:spcPts val="0"/>
                        </a:spcAft>
                      </a:pPr>
                      <a:r>
                        <a:rPr lang="en-US" sz="1800" kern="0">
                          <a:effectLst/>
                        </a:rPr>
                        <a:t>SO</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6029" marR="6029" marT="6028" marB="6028"/>
                </a:tc>
                <a:tc>
                  <a:txBody>
                    <a:bodyPr/>
                    <a:lstStyle/>
                    <a:p>
                      <a:pPr algn="ctr">
                        <a:spcAft>
                          <a:spcPts val="0"/>
                        </a:spcAft>
                      </a:pPr>
                      <a:r>
                        <a:rPr lang="en-US" sz="1800" kern="0" dirty="0">
                          <a:effectLst/>
                        </a:rPr>
                        <a:t>Journal Name </a:t>
                      </a:r>
                      <a:endParaRPr lang="zh-CN" sz="1800" kern="100" dirty="0">
                        <a:effectLst/>
                      </a:endParaRPr>
                    </a:p>
                    <a:p>
                      <a:pPr algn="ctr">
                        <a:spcAft>
                          <a:spcPts val="0"/>
                        </a:spcAft>
                      </a:pPr>
                      <a:r>
                        <a:rPr lang="en-US" sz="1800" kern="0" dirty="0">
                          <a:effectLst/>
                        </a:rPr>
                        <a:t>Performs a keyword search for the journal name of the article.</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029" marR="6029" marT="6028" marB="6028"/>
                </a:tc>
                <a:tc>
                  <a:txBody>
                    <a:bodyPr/>
                    <a:lstStyle/>
                    <a:p>
                      <a:pPr algn="ctr">
                        <a:spcAft>
                          <a:spcPts val="0"/>
                        </a:spcAft>
                      </a:pPr>
                      <a:r>
                        <a:rPr lang="en-US" sz="1800" kern="0" dirty="0">
                          <a:effectLst/>
                        </a:rPr>
                        <a:t>SO International Journal of Toxicology</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029" marR="6029" marT="6028" marB="6028"/>
                </a:tc>
                <a:extLst>
                  <a:ext uri="{0D108BD9-81ED-4DB2-BD59-A6C34878D82A}">
                    <a16:rowId xmlns:a16="http://schemas.microsoft.com/office/drawing/2014/main" val="2451457944"/>
                  </a:ext>
                </a:extLst>
              </a:tr>
              <a:tr h="834984">
                <a:tc>
                  <a:txBody>
                    <a:bodyPr/>
                    <a:lstStyle/>
                    <a:p>
                      <a:pPr algn="ctr">
                        <a:spcAft>
                          <a:spcPts val="0"/>
                        </a:spcAft>
                      </a:pPr>
                      <a:r>
                        <a:rPr lang="en-US" sz="1800" kern="0">
                          <a:effectLst/>
                        </a:rPr>
                        <a:t>SU</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6029" marR="6029" marT="6028" marB="6028"/>
                </a:tc>
                <a:tc>
                  <a:txBody>
                    <a:bodyPr/>
                    <a:lstStyle/>
                    <a:p>
                      <a:pPr algn="ctr">
                        <a:spcAft>
                          <a:spcPts val="0"/>
                        </a:spcAft>
                      </a:pPr>
                      <a:r>
                        <a:rPr lang="en-US" sz="1800" kern="0" dirty="0">
                          <a:effectLst/>
                        </a:rPr>
                        <a:t>Subject  </a:t>
                      </a:r>
                      <a:endParaRPr lang="zh-CN" sz="1800" kern="100" dirty="0">
                        <a:effectLst/>
                      </a:endParaRPr>
                    </a:p>
                    <a:p>
                      <a:pPr algn="ctr">
                        <a:spcAft>
                          <a:spcPts val="0"/>
                        </a:spcAft>
                      </a:pPr>
                      <a:r>
                        <a:rPr lang="en-US" sz="1800" kern="0" dirty="0">
                          <a:effectLst/>
                        </a:rPr>
                        <a:t>Performs a keyword search of the subject headings listed in the records.</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029" marR="6029" marT="6028" marB="6028"/>
                </a:tc>
                <a:tc>
                  <a:txBody>
                    <a:bodyPr/>
                    <a:lstStyle/>
                    <a:p>
                      <a:pPr algn="ctr">
                        <a:spcAft>
                          <a:spcPts val="0"/>
                        </a:spcAft>
                      </a:pPr>
                      <a:r>
                        <a:rPr lang="en-US" sz="1800" kern="0">
                          <a:effectLst/>
                        </a:rPr>
                        <a:t>SU MOTION pictures</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6029" marR="6029" marT="6028" marB="6028"/>
                </a:tc>
                <a:extLst>
                  <a:ext uri="{0D108BD9-81ED-4DB2-BD59-A6C34878D82A}">
                    <a16:rowId xmlns:a16="http://schemas.microsoft.com/office/drawing/2014/main" val="1849679689"/>
                  </a:ext>
                </a:extLst>
              </a:tr>
              <a:tr h="834984">
                <a:tc>
                  <a:txBody>
                    <a:bodyPr/>
                    <a:lstStyle/>
                    <a:p>
                      <a:pPr algn="ctr">
                        <a:spcAft>
                          <a:spcPts val="0"/>
                        </a:spcAft>
                      </a:pPr>
                      <a:r>
                        <a:rPr lang="en-US" sz="1800" kern="0">
                          <a:effectLst/>
                        </a:rPr>
                        <a:t>TI</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6029" marR="6029" marT="6028" marB="6028"/>
                </a:tc>
                <a:tc>
                  <a:txBody>
                    <a:bodyPr/>
                    <a:lstStyle/>
                    <a:p>
                      <a:pPr algn="ctr">
                        <a:spcAft>
                          <a:spcPts val="0"/>
                        </a:spcAft>
                      </a:pPr>
                      <a:r>
                        <a:rPr lang="en-US" sz="1800" kern="0" dirty="0">
                          <a:effectLst/>
                        </a:rPr>
                        <a:t>Title </a:t>
                      </a:r>
                      <a:endParaRPr lang="zh-CN" sz="1800" kern="100" dirty="0">
                        <a:effectLst/>
                      </a:endParaRPr>
                    </a:p>
                    <a:p>
                      <a:pPr algn="ctr">
                        <a:spcAft>
                          <a:spcPts val="0"/>
                        </a:spcAft>
                      </a:pPr>
                      <a:r>
                        <a:rPr lang="en-US" sz="1800" kern="0" dirty="0">
                          <a:effectLst/>
                        </a:rPr>
                        <a:t>Searches keywords in a record's English and non-English title field.</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029" marR="6029" marT="6028" marB="6028"/>
                </a:tc>
                <a:tc>
                  <a:txBody>
                    <a:bodyPr/>
                    <a:lstStyle/>
                    <a:p>
                      <a:pPr algn="ctr">
                        <a:spcAft>
                          <a:spcPts val="0"/>
                        </a:spcAft>
                      </a:pPr>
                      <a:r>
                        <a:rPr lang="en-US" sz="1800" kern="0">
                          <a:effectLst/>
                        </a:rPr>
                        <a:t>TI Fashion Focus</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6029" marR="6029" marT="6028" marB="6028"/>
                </a:tc>
                <a:extLst>
                  <a:ext uri="{0D108BD9-81ED-4DB2-BD59-A6C34878D82A}">
                    <a16:rowId xmlns:a16="http://schemas.microsoft.com/office/drawing/2014/main" val="1035462023"/>
                  </a:ext>
                </a:extLst>
              </a:tr>
              <a:tr h="1383603">
                <a:tc>
                  <a:txBody>
                    <a:bodyPr/>
                    <a:lstStyle/>
                    <a:p>
                      <a:pPr algn="ctr">
                        <a:spcAft>
                          <a:spcPts val="0"/>
                        </a:spcAft>
                      </a:pPr>
                      <a:r>
                        <a:rPr lang="en-US" sz="1800" kern="0">
                          <a:effectLst/>
                        </a:rPr>
                        <a:t>TX</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6029" marR="6029" marT="6028" marB="6028"/>
                </a:tc>
                <a:tc>
                  <a:txBody>
                    <a:bodyPr/>
                    <a:lstStyle/>
                    <a:p>
                      <a:pPr algn="ctr">
                        <a:spcAft>
                          <a:spcPts val="0"/>
                        </a:spcAft>
                      </a:pPr>
                      <a:r>
                        <a:rPr lang="en-US" sz="1800" kern="0" dirty="0">
                          <a:effectLst/>
                        </a:rPr>
                        <a:t>All Text </a:t>
                      </a:r>
                      <a:endParaRPr lang="zh-CN" sz="1800" kern="100" dirty="0">
                        <a:effectLst/>
                      </a:endParaRPr>
                    </a:p>
                    <a:p>
                      <a:pPr algn="ctr">
                        <a:spcAft>
                          <a:spcPts val="0"/>
                        </a:spcAft>
                      </a:pPr>
                      <a:r>
                        <a:rPr lang="en-US" sz="1800" kern="0" dirty="0">
                          <a:effectLst/>
                        </a:rPr>
                        <a:t>Performs a keyword search of all the database's searchable fields. Using the TX field code will cause the search to look for the keyword in the full text as well as the citation record.</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029" marR="6029" marT="6028" marB="6028"/>
                </a:tc>
                <a:tc>
                  <a:txBody>
                    <a:bodyPr/>
                    <a:lstStyle/>
                    <a:p>
                      <a:pPr algn="ctr">
                        <a:spcAft>
                          <a:spcPts val="0"/>
                        </a:spcAft>
                      </a:pPr>
                      <a:r>
                        <a:rPr lang="en-US" sz="1800" kern="0" dirty="0">
                          <a:effectLst/>
                        </a:rPr>
                        <a:t>TX Cronyism</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029" marR="6029" marT="6028" marB="6028"/>
                </a:tc>
                <a:extLst>
                  <a:ext uri="{0D108BD9-81ED-4DB2-BD59-A6C34878D82A}">
                    <a16:rowId xmlns:a16="http://schemas.microsoft.com/office/drawing/2014/main" val="817218936"/>
                  </a:ext>
                </a:extLst>
              </a:tr>
            </a:tbl>
          </a:graphicData>
        </a:graphic>
      </p:graphicFrame>
      <p:sp>
        <p:nvSpPr>
          <p:cNvPr id="167976" name="Title 1">
            <a:extLst>
              <a:ext uri="{FF2B5EF4-FFF2-40B4-BE49-F238E27FC236}">
                <a16:creationId xmlns:a16="http://schemas.microsoft.com/office/drawing/2014/main" id="{CC6E6947-39BD-4BBF-A23E-A44B1FA07480}"/>
              </a:ext>
            </a:extLst>
          </p:cNvPr>
          <p:cNvSpPr>
            <a:spLocks noGrp="1" noChangeArrowheads="1"/>
          </p:cNvSpPr>
          <p:nvPr>
            <p:ph type="title"/>
          </p:nvPr>
        </p:nvSpPr>
        <p:spPr>
          <a:xfrm>
            <a:off x="2209800" y="76200"/>
            <a:ext cx="6172200" cy="592138"/>
          </a:xfrm>
        </p:spPr>
        <p:txBody>
          <a:bodyPr/>
          <a:lstStyle/>
          <a:p>
            <a:pPr eaLnBrk="1" hangingPunct="1"/>
            <a:r>
              <a:rPr lang="zh-CN" altLang="en-US" sz="1800" b="1">
                <a:latin typeface="Arial" panose="020B0604020202020204" pitchFamily="34" charset="0"/>
                <a:ea typeface="宋体" panose="02010600030101010101" pitchFamily="2" charset="-122"/>
              </a:rPr>
              <a:t>字段</a:t>
            </a:r>
            <a:endParaRPr lang="en-AU" altLang="zh-CN" sz="1800" b="1">
              <a:latin typeface="Arial" panose="020B0604020202020204" pitchFamily="34" charset="0"/>
              <a:ea typeface="宋体" panose="02010600030101010101" pitchFamily="2"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DE34AC9-9A27-43F1-B432-C993ACF097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71780"/>
            <a:ext cx="12192000" cy="5114440"/>
          </a:xfrm>
          <a:prstGeom prst="rect">
            <a:avLst/>
          </a:prstGeom>
        </p:spPr>
      </p:pic>
    </p:spTree>
    <p:extLst>
      <p:ext uri="{BB962C8B-B14F-4D97-AF65-F5344CB8AC3E}">
        <p14:creationId xmlns:p14="http://schemas.microsoft.com/office/powerpoint/2010/main" val="10115506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F0607F-128B-4319-B99B-946ED17597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2125" y="0"/>
            <a:ext cx="9776091" cy="11873187"/>
          </a:xfrm>
          <a:prstGeom prst="rect">
            <a:avLst/>
          </a:prstGeom>
        </p:spPr>
      </p:pic>
    </p:spTree>
    <p:extLst>
      <p:ext uri="{BB962C8B-B14F-4D97-AF65-F5344CB8AC3E}">
        <p14:creationId xmlns:p14="http://schemas.microsoft.com/office/powerpoint/2010/main" val="3263952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4.16667E-7 7.40741E-7 L -4.16667E-7 -0.73935 " pathEditMode="relative" rAng="0" ptsTypes="AA">
                                      <p:cBhvr>
                                        <p:cTn id="6" dur="2000" fill="hold"/>
                                        <p:tgtEl>
                                          <p:spTgt spid="5"/>
                                        </p:tgtEl>
                                        <p:attrNameLst>
                                          <p:attrName>ppt_x</p:attrName>
                                          <p:attrName>ppt_y</p:attrName>
                                        </p:attrNameLst>
                                      </p:cBhvr>
                                      <p:rCtr x="0" y="-3696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social media post&#10;&#10;Description automatically generated">
            <a:extLst>
              <a:ext uri="{FF2B5EF4-FFF2-40B4-BE49-F238E27FC236}">
                <a16:creationId xmlns:a16="http://schemas.microsoft.com/office/drawing/2014/main" id="{68FFA38D-C3E3-4B3C-A7D4-806996D3CE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76275"/>
            <a:ext cx="12192000" cy="5505450"/>
          </a:xfrm>
          <a:prstGeom prst="rect">
            <a:avLst/>
          </a:prstGeom>
        </p:spPr>
      </p:pic>
    </p:spTree>
    <p:extLst>
      <p:ext uri="{BB962C8B-B14F-4D97-AF65-F5344CB8AC3E}">
        <p14:creationId xmlns:p14="http://schemas.microsoft.com/office/powerpoint/2010/main" val="29879894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F4412118-705E-4100-BFDC-E3FCB1EFB2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08050"/>
            <a:ext cx="12192000" cy="5041900"/>
          </a:xfrm>
          <a:prstGeom prst="rect">
            <a:avLst/>
          </a:prstGeom>
        </p:spPr>
      </p:pic>
    </p:spTree>
    <p:extLst>
      <p:ext uri="{BB962C8B-B14F-4D97-AF65-F5344CB8AC3E}">
        <p14:creationId xmlns:p14="http://schemas.microsoft.com/office/powerpoint/2010/main" val="25087694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E73738E3-9663-4D58-A35A-6B9E8275B1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08050"/>
            <a:ext cx="12192000" cy="5041900"/>
          </a:xfrm>
          <a:prstGeom prst="rect">
            <a:avLst/>
          </a:prstGeom>
        </p:spPr>
      </p:pic>
    </p:spTree>
    <p:extLst>
      <p:ext uri="{BB962C8B-B14F-4D97-AF65-F5344CB8AC3E}">
        <p14:creationId xmlns:p14="http://schemas.microsoft.com/office/powerpoint/2010/main" val="27698519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10515600" cy="1023710"/>
          </a:xfrm>
        </p:spPr>
        <p:txBody>
          <a:bodyPr/>
          <a:lstStyle/>
          <a:p>
            <a:r>
              <a:rPr lang="zh-CN" altLang="en-US" dirty="0"/>
              <a:t>如何进入</a:t>
            </a:r>
            <a:r>
              <a:rPr lang="en-US" altLang="zh-CN" dirty="0"/>
              <a:t>EBSCO</a:t>
            </a:r>
            <a:r>
              <a:rPr lang="zh-CN" altLang="en-US" dirty="0"/>
              <a:t>数据库检索平台</a:t>
            </a:r>
          </a:p>
        </p:txBody>
      </p:sp>
      <p:sp>
        <p:nvSpPr>
          <p:cNvPr id="5" name="Rectangle 4">
            <a:extLst>
              <a:ext uri="{FF2B5EF4-FFF2-40B4-BE49-F238E27FC236}">
                <a16:creationId xmlns:a16="http://schemas.microsoft.com/office/drawing/2014/main" id="{F8C8D79A-25B5-4012-854C-816AD4412E47}"/>
              </a:ext>
            </a:extLst>
          </p:cNvPr>
          <p:cNvSpPr>
            <a:spLocks noChangeArrowheads="1"/>
          </p:cNvSpPr>
          <p:nvPr/>
        </p:nvSpPr>
        <p:spPr bwMode="auto">
          <a:xfrm>
            <a:off x="2362200" y="2521059"/>
            <a:ext cx="9588614"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aseline="-25000">
                <a:solidFill>
                  <a:schemeClr val="tx1"/>
                </a:solidFill>
                <a:latin typeface="Times New Roman" panose="02020603050405020304" pitchFamily="18" charset="0"/>
                <a:cs typeface="Arial" panose="020B0604020202020204" pitchFamily="34" charset="0"/>
              </a:defRPr>
            </a:lvl1pPr>
            <a:lvl2pPr marL="742950" indent="-285750">
              <a:defRPr sz="2400" baseline="-25000">
                <a:solidFill>
                  <a:schemeClr val="tx1"/>
                </a:solidFill>
                <a:latin typeface="Times New Roman" panose="02020603050405020304" pitchFamily="18" charset="0"/>
                <a:cs typeface="Arial" panose="020B0604020202020204" pitchFamily="34" charset="0"/>
              </a:defRPr>
            </a:lvl2pPr>
            <a:lvl3pPr marL="1143000" indent="-228600">
              <a:defRPr sz="2400" baseline="-25000">
                <a:solidFill>
                  <a:schemeClr val="tx1"/>
                </a:solidFill>
                <a:latin typeface="Times New Roman" panose="02020603050405020304" pitchFamily="18" charset="0"/>
                <a:cs typeface="Arial" panose="020B0604020202020204" pitchFamily="34" charset="0"/>
              </a:defRPr>
            </a:lvl3pPr>
            <a:lvl4pPr marL="1600200" indent="-228600">
              <a:defRPr sz="2400" baseline="-25000">
                <a:solidFill>
                  <a:schemeClr val="tx1"/>
                </a:solidFill>
                <a:latin typeface="Times New Roman" panose="02020603050405020304" pitchFamily="18" charset="0"/>
                <a:cs typeface="Arial" panose="020B0604020202020204" pitchFamily="34" charset="0"/>
              </a:defRPr>
            </a:lvl4pPr>
            <a:lvl5pPr marL="2057400" indent="-228600">
              <a:defRPr sz="2400" baseline="-25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baseline="-25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baseline="-25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baseline="-25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baseline="-25000">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2800" b="0" i="0" u="none" strike="noStrike" kern="1200" cap="none" spc="0" normalizeH="0" baseline="0" noProof="0" dirty="0">
                <a:ln>
                  <a:noFill/>
                </a:ln>
                <a:solidFill>
                  <a:srgbClr val="0462C1"/>
                </a:solidFill>
                <a:effectLst/>
                <a:uLnTx/>
                <a:uFillTx/>
                <a:latin typeface="KaiTi" panose="02010609060101010101" pitchFamily="49" charset="-122"/>
                <a:ea typeface="KaiTi" panose="02010609060101010101" pitchFamily="49" charset="-122"/>
                <a:cs typeface="Arial" panose="020B0604020202020204" pitchFamily="34" charset="0"/>
              </a:rPr>
              <a:t>https://search.ebscohost.com  </a:t>
            </a:r>
            <a:r>
              <a:rPr kumimoji="0" lang="zh-CN" altLang="en-US" sz="2800" b="0" i="0" u="none" strike="noStrike" kern="1200" cap="none" spc="0" normalizeH="0" baseline="0" noProof="0" dirty="0">
                <a:ln>
                  <a:noFill/>
                </a:ln>
                <a:solidFill>
                  <a:srgbClr val="0462C1"/>
                </a:solidFill>
                <a:effectLst/>
                <a:uLnTx/>
                <a:uFillTx/>
                <a:latin typeface="KaiTi" panose="02010609060101010101" pitchFamily="49" charset="-122"/>
                <a:ea typeface="KaiTi" panose="02010609060101010101" pitchFamily="49" charset="-122"/>
                <a:cs typeface="Arial" panose="020B0604020202020204" pitchFamily="34" charset="0"/>
              </a:rPr>
              <a:t>（校园网</a:t>
            </a:r>
            <a:r>
              <a:rPr kumimoji="0" lang="en-US" altLang="zh-CN" sz="2800" b="0" i="0" u="none" strike="noStrike" kern="1200" cap="none" spc="0" normalizeH="0" baseline="0" noProof="0" dirty="0">
                <a:ln>
                  <a:noFill/>
                </a:ln>
                <a:solidFill>
                  <a:srgbClr val="0462C1"/>
                </a:solidFill>
                <a:effectLst/>
                <a:uLnTx/>
                <a:uFillTx/>
                <a:latin typeface="KaiTi" panose="02010609060101010101" pitchFamily="49" charset="-122"/>
                <a:ea typeface="KaiTi" panose="02010609060101010101" pitchFamily="49" charset="-122"/>
                <a:cs typeface="Arial" panose="020B0604020202020204" pitchFamily="34" charset="0"/>
              </a:rPr>
              <a:t>IP</a:t>
            </a:r>
            <a:r>
              <a:rPr kumimoji="0" lang="zh-CN" altLang="en-US" sz="2800" b="0" i="0" u="none" strike="noStrike" kern="1200" cap="none" spc="0" normalizeH="0" baseline="0" noProof="0" dirty="0">
                <a:ln>
                  <a:noFill/>
                </a:ln>
                <a:solidFill>
                  <a:srgbClr val="0462C1"/>
                </a:solidFill>
                <a:effectLst/>
                <a:uLnTx/>
                <a:uFillTx/>
                <a:latin typeface="KaiTi" panose="02010609060101010101" pitchFamily="49" charset="-122"/>
                <a:ea typeface="KaiTi" panose="02010609060101010101" pitchFamily="49" charset="-122"/>
                <a:cs typeface="Arial" panose="020B0604020202020204" pitchFamily="34" charset="0"/>
              </a:rPr>
              <a:t>范围内）</a:t>
            </a:r>
            <a:endParaRPr kumimoji="0" lang="en-US" altLang="zh-CN" sz="2800" b="0" i="0" u="none" strike="noStrike" kern="1200" cap="none" spc="0" normalizeH="0" baseline="0" noProof="0" dirty="0">
              <a:ln>
                <a:noFill/>
              </a:ln>
              <a:solidFill>
                <a:srgbClr val="0462C1"/>
              </a:solidFill>
              <a:effectLst/>
              <a:uLnTx/>
              <a:uFillTx/>
              <a:latin typeface="KaiTi" panose="02010609060101010101" pitchFamily="49" charset="-122"/>
              <a:ea typeface="KaiTi" panose="02010609060101010101" pitchFamily="49" charset="-122"/>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zh-CN" sz="2800" b="0" i="0" u="none" strike="noStrike" kern="1200" cap="none" spc="0" normalizeH="0" baseline="0" noProof="0" dirty="0">
              <a:ln>
                <a:noFill/>
              </a:ln>
              <a:solidFill>
                <a:srgbClr val="000000"/>
              </a:solidFill>
              <a:effectLst/>
              <a:uLnTx/>
              <a:uFillTx/>
              <a:latin typeface="KaiTi" panose="02010609060101010101" pitchFamily="49" charset="-122"/>
              <a:ea typeface="KaiTi" panose="02010609060101010101" pitchFamily="49" charset="-122"/>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2800" b="0" i="0" u="none" strike="noStrike" kern="1200" cap="none" spc="0" normalizeH="0" baseline="0" noProof="0" dirty="0">
                <a:ln>
                  <a:noFill/>
                </a:ln>
                <a:solidFill>
                  <a:srgbClr val="000000"/>
                </a:solidFill>
                <a:effectLst/>
                <a:uLnTx/>
                <a:uFillTx/>
                <a:latin typeface="Arial" panose="020B0604020202020204" pitchFamily="34" charset="0"/>
                <a:ea typeface="KaiTi" panose="02010609060101010101" pitchFamily="49" charset="-122"/>
                <a:cs typeface="Arial" panose="020B0604020202020204" pitchFamily="34" charset="0"/>
              </a:rPr>
              <a:t>• </a:t>
            </a:r>
            <a:r>
              <a:rPr kumimoji="0" lang="zh-CN" altLang="en-US" sz="2800" b="0" i="0" u="none" strike="noStrike" kern="1200" cap="none" spc="0" normalizeH="0" baseline="0" noProof="0" dirty="0">
                <a:ln>
                  <a:noFill/>
                </a:ln>
                <a:solidFill>
                  <a:srgbClr val="000000"/>
                </a:solidFill>
                <a:effectLst/>
                <a:uLnTx/>
                <a:uFillTx/>
                <a:latin typeface="等线" panose="02010600030101010101" pitchFamily="2" charset="-122"/>
                <a:ea typeface="等线" panose="02010600030101010101" pitchFamily="2" charset="-122"/>
                <a:cs typeface="Arial" panose="020B0604020202020204" pitchFamily="34" charset="0"/>
              </a:rPr>
              <a:t>同时支持计算机和移动设备访问，无需安装</a:t>
            </a:r>
            <a:r>
              <a:rPr kumimoji="0" lang="en-US" altLang="zh-CN" sz="2800" b="0" i="0" u="none" strike="noStrike" kern="1200" cap="none" spc="0" normalizeH="0" baseline="0" noProof="0" dirty="0">
                <a:ln>
                  <a:noFill/>
                </a:ln>
                <a:solidFill>
                  <a:srgbClr val="000000"/>
                </a:solidFill>
                <a:effectLst/>
                <a:uLnTx/>
                <a:uFillTx/>
                <a:latin typeface="等线" panose="02010600030101010101" pitchFamily="2" charset="-122"/>
                <a:ea typeface="等线" panose="02010600030101010101" pitchFamily="2" charset="-122"/>
                <a:cs typeface="Arial" panose="020B0604020202020204" pitchFamily="34" charset="0"/>
              </a:rPr>
              <a:t>APP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2800" b="0" i="0" u="none" strike="noStrike" kern="1200" cap="none" spc="0" normalizeH="0" baseline="0" noProof="0" dirty="0">
                <a:ln>
                  <a:noFill/>
                </a:ln>
                <a:solidFill>
                  <a:srgbClr val="000000"/>
                </a:solidFill>
                <a:effectLst/>
                <a:uLnTx/>
                <a:uFillTx/>
                <a:latin typeface="等线" panose="02010600030101010101" pitchFamily="2" charset="-122"/>
                <a:ea typeface="等线" panose="02010600030101010101" pitchFamily="2" charset="-122"/>
                <a:cs typeface="Arial" panose="020B0604020202020204" pitchFamily="34" charset="0"/>
              </a:rPr>
              <a:t>• </a:t>
            </a:r>
            <a:r>
              <a:rPr kumimoji="0" lang="zh-CN" altLang="en-US" sz="2800" b="1" i="0" u="none" strike="noStrike" kern="1200" cap="none" spc="0" normalizeH="0" baseline="0" noProof="0" dirty="0">
                <a:ln>
                  <a:noFill/>
                </a:ln>
                <a:solidFill>
                  <a:srgbClr val="000000"/>
                </a:solidFill>
                <a:effectLst/>
                <a:uLnTx/>
                <a:uFillTx/>
                <a:latin typeface="等线" panose="02010600030101010101" pitchFamily="2" charset="-122"/>
                <a:ea typeface="等线" panose="02010600030101010101" pitchFamily="2" charset="-122"/>
                <a:cs typeface="Arial" panose="020B0604020202020204" pitchFamily="34" charset="0"/>
              </a:rPr>
              <a:t>访问采用</a:t>
            </a:r>
            <a:r>
              <a:rPr kumimoji="0" lang="en-US" altLang="zh-CN" sz="2800" b="1" i="0" u="none" strike="noStrike" kern="1200" cap="none" spc="0" normalizeH="0" baseline="0" noProof="0" dirty="0">
                <a:ln>
                  <a:noFill/>
                </a:ln>
                <a:solidFill>
                  <a:srgbClr val="000000"/>
                </a:solidFill>
                <a:effectLst/>
                <a:uLnTx/>
                <a:uFillTx/>
                <a:latin typeface="等线" panose="02010600030101010101" pitchFamily="2" charset="-122"/>
                <a:ea typeface="等线" panose="02010600030101010101" pitchFamily="2" charset="-122"/>
                <a:cs typeface="Arial" panose="020B0604020202020204" pitchFamily="34" charset="0"/>
              </a:rPr>
              <a:t>IP</a:t>
            </a:r>
            <a:r>
              <a:rPr kumimoji="0" lang="zh-CN" altLang="en-US" sz="2800" b="1" i="0" u="none" strike="noStrike" kern="1200" cap="none" spc="0" normalizeH="0" baseline="0" noProof="0" dirty="0">
                <a:ln>
                  <a:noFill/>
                </a:ln>
                <a:solidFill>
                  <a:srgbClr val="000000"/>
                </a:solidFill>
                <a:effectLst/>
                <a:uLnTx/>
                <a:uFillTx/>
                <a:latin typeface="等线" panose="02010600030101010101" pitchFamily="2" charset="-122"/>
                <a:ea typeface="等线" panose="02010600030101010101" pitchFamily="2" charset="-122"/>
                <a:cs typeface="Arial" panose="020B0604020202020204" pitchFamily="34" charset="0"/>
              </a:rPr>
              <a:t>控制，远程访问需要借助</a:t>
            </a:r>
            <a:r>
              <a:rPr kumimoji="0" lang="en-US" altLang="zh-CN" sz="2800" b="1" i="0" u="none" strike="noStrike" kern="1200" cap="none" spc="0" normalizeH="0" baseline="0" noProof="0" dirty="0">
                <a:ln>
                  <a:noFill/>
                </a:ln>
                <a:solidFill>
                  <a:srgbClr val="000000"/>
                </a:solidFill>
                <a:effectLst/>
                <a:uLnTx/>
                <a:uFillTx/>
                <a:latin typeface="等线" panose="02010600030101010101" pitchFamily="2" charset="-122"/>
                <a:ea typeface="等线" panose="02010600030101010101" pitchFamily="2" charset="-122"/>
                <a:cs typeface="Arial" panose="020B0604020202020204" pitchFamily="34" charset="0"/>
              </a:rPr>
              <a:t>VPN</a:t>
            </a:r>
            <a:r>
              <a:rPr kumimoji="0" lang="zh-CN" altLang="en-US" sz="2800" b="1" i="0" u="none" strike="noStrike" kern="1200" cap="none" spc="0" normalizeH="0" baseline="0" noProof="0" dirty="0">
                <a:ln>
                  <a:noFill/>
                </a:ln>
                <a:solidFill>
                  <a:srgbClr val="000000"/>
                </a:solidFill>
                <a:effectLst/>
                <a:uLnTx/>
                <a:uFillTx/>
                <a:latin typeface="等线" panose="02010600030101010101" pitchFamily="2" charset="-122"/>
                <a:ea typeface="等线" panose="02010600030101010101" pitchFamily="2" charset="-122"/>
                <a:cs typeface="Arial" panose="020B0604020202020204" pitchFamily="34" charset="0"/>
              </a:rPr>
              <a:t>实现</a:t>
            </a:r>
          </a:p>
        </p:txBody>
      </p:sp>
    </p:spTree>
    <p:extLst>
      <p:ext uri="{BB962C8B-B14F-4D97-AF65-F5344CB8AC3E}">
        <p14:creationId xmlns:p14="http://schemas.microsoft.com/office/powerpoint/2010/main" val="2313470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social media post&#10;&#10;Description automatically generated">
            <a:extLst>
              <a:ext uri="{FF2B5EF4-FFF2-40B4-BE49-F238E27FC236}">
                <a16:creationId xmlns:a16="http://schemas.microsoft.com/office/drawing/2014/main" id="{D5B5ADB7-5B45-4BA2-AA7F-6976151D6F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76275"/>
            <a:ext cx="12192000" cy="5505450"/>
          </a:xfrm>
          <a:prstGeom prst="rect">
            <a:avLst/>
          </a:prstGeom>
        </p:spPr>
      </p:pic>
    </p:spTree>
    <p:extLst>
      <p:ext uri="{BB962C8B-B14F-4D97-AF65-F5344CB8AC3E}">
        <p14:creationId xmlns:p14="http://schemas.microsoft.com/office/powerpoint/2010/main" val="39847522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itle 1"/>
          <p:cNvSpPr>
            <a:spLocks noGrp="1"/>
          </p:cNvSpPr>
          <p:nvPr>
            <p:ph type="title"/>
          </p:nvPr>
        </p:nvSpPr>
        <p:spPr>
          <a:xfrm>
            <a:off x="3041853" y="1090586"/>
            <a:ext cx="6858000" cy="571500"/>
          </a:xfrm>
        </p:spPr>
        <p:txBody>
          <a:bodyPr>
            <a:noAutofit/>
          </a:bodyPr>
          <a:lstStyle/>
          <a:p>
            <a:r>
              <a:rPr lang="zh-CN" altLang="en-US" sz="3600" kern="0" dirty="0">
                <a:solidFill>
                  <a:srgbClr val="376092"/>
                </a:solidFill>
                <a:latin typeface="等线" panose="02010600030101010101" pitchFamily="2" charset="-122"/>
                <a:ea typeface="等线" panose="02010600030101010101" pitchFamily="2" charset="-122"/>
              </a:rPr>
              <a:t>如何检索</a:t>
            </a:r>
            <a:r>
              <a:rPr lang="en-US" altLang="zh-CN" sz="3600" kern="0" dirty="0">
                <a:solidFill>
                  <a:srgbClr val="376092"/>
                </a:solidFill>
                <a:latin typeface="等线" panose="02010600030101010101" pitchFamily="2" charset="-122"/>
                <a:ea typeface="等线" panose="02010600030101010101" pitchFamily="2" charset="-122"/>
              </a:rPr>
              <a:t>HTML</a:t>
            </a:r>
            <a:r>
              <a:rPr lang="zh-CN" altLang="en-US" sz="3600" kern="0" dirty="0">
                <a:solidFill>
                  <a:srgbClr val="376092"/>
                </a:solidFill>
                <a:latin typeface="等线" panose="02010600030101010101" pitchFamily="2" charset="-122"/>
                <a:ea typeface="等线" panose="02010600030101010101" pitchFamily="2" charset="-122"/>
              </a:rPr>
              <a:t>格式文献？</a:t>
            </a:r>
            <a:endParaRPr lang="en-US" altLang="en-US" sz="3600" kern="0" dirty="0">
              <a:solidFill>
                <a:srgbClr val="376092"/>
              </a:solidFill>
              <a:latin typeface="等线" panose="02010600030101010101" pitchFamily="2" charset="-122"/>
              <a:ea typeface="等线" panose="02010600030101010101" pitchFamily="2" charset="-122"/>
            </a:endParaRPr>
          </a:p>
        </p:txBody>
      </p:sp>
      <p:sp>
        <p:nvSpPr>
          <p:cNvPr id="131075" name="TextBox 5"/>
          <p:cNvSpPr txBox="1">
            <a:spLocks noChangeArrowheads="1"/>
          </p:cNvSpPr>
          <p:nvPr/>
        </p:nvSpPr>
        <p:spPr bwMode="auto">
          <a:xfrm>
            <a:off x="2554015" y="2171701"/>
            <a:ext cx="68678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ea typeface="宋体" panose="02010600030101010101" pitchFamily="2" charset="-122"/>
              </a:defRPr>
            </a:lvl1pPr>
            <a:lvl2pPr marL="742950" indent="-285750">
              <a:defRPr>
                <a:solidFill>
                  <a:schemeClr val="tx1"/>
                </a:solidFill>
                <a:latin typeface="Times New Roman" panose="02020603050405020304" pitchFamily="18" charset="0"/>
                <a:ea typeface="宋体" panose="02010600030101010101" pitchFamily="2" charset="-122"/>
              </a:defRPr>
            </a:lvl2pPr>
            <a:lvl3pPr marL="1143000" indent="-228600">
              <a:defRPr>
                <a:solidFill>
                  <a:schemeClr val="tx1"/>
                </a:solidFill>
                <a:latin typeface="Times New Roman" panose="02020603050405020304" pitchFamily="18" charset="0"/>
                <a:ea typeface="宋体" panose="02010600030101010101" pitchFamily="2" charset="-122"/>
              </a:defRPr>
            </a:lvl3pPr>
            <a:lvl4pPr marL="1600200" indent="-228600">
              <a:defRPr>
                <a:solidFill>
                  <a:schemeClr val="tx1"/>
                </a:solidFill>
                <a:latin typeface="Times New Roman" panose="02020603050405020304" pitchFamily="18" charset="0"/>
                <a:ea typeface="宋体" panose="02010600030101010101" pitchFamily="2" charset="-122"/>
              </a:defRPr>
            </a:lvl4pPr>
            <a:lvl5pPr marL="2057400" indent="-228600">
              <a:defRPr>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2000" b="0" i="0" u="none" strike="noStrike" kern="0" cap="none" spc="0" normalizeH="0" baseline="0" noProof="0" dirty="0">
                <a:ln>
                  <a:noFill/>
                </a:ln>
                <a:solidFill>
                  <a:srgbClr val="000000"/>
                </a:solidFill>
                <a:effectLst/>
                <a:uLnTx/>
                <a:uFillTx/>
                <a:latin typeface="等线" panose="02010600030101010101" pitchFamily="2" charset="-122"/>
                <a:ea typeface="等线" panose="02010600030101010101" pitchFamily="2" charset="-122"/>
                <a:cs typeface="Arial" panose="020B0604020202020204" pitchFamily="34" charset="0"/>
              </a:rPr>
              <a:t>输入公式：</a:t>
            </a:r>
            <a:r>
              <a:rPr kumimoji="0" lang="en-US" altLang="zh-CN" sz="2000" b="0" i="0" u="none" strike="noStrike" kern="0" cap="none" spc="0" normalizeH="0" baseline="0" noProof="0" dirty="0">
                <a:ln>
                  <a:noFill/>
                </a:ln>
                <a:solidFill>
                  <a:srgbClr val="000000"/>
                </a:solidFill>
                <a:effectLst/>
                <a:uLnTx/>
                <a:uFillTx/>
                <a:latin typeface="等线" panose="02010600030101010101" pitchFamily="2" charset="-122"/>
                <a:ea typeface="等线" panose="02010600030101010101" pitchFamily="2" charset="-122"/>
                <a:cs typeface="Arial" panose="020B0604020202020204" pitchFamily="34" charset="0"/>
              </a:rPr>
              <a:t>keyword and FM T </a:t>
            </a:r>
            <a:r>
              <a:rPr kumimoji="0" lang="zh-CN" altLang="en-US" sz="2000" b="0" i="0" u="none" strike="noStrike" kern="0" cap="none" spc="0" normalizeH="0" baseline="0" noProof="0" dirty="0">
                <a:ln>
                  <a:noFill/>
                </a:ln>
                <a:solidFill>
                  <a:srgbClr val="000000"/>
                </a:solidFill>
                <a:effectLst/>
                <a:uLnTx/>
                <a:uFillTx/>
                <a:latin typeface="等线" panose="02010600030101010101" pitchFamily="2" charset="-122"/>
                <a:ea typeface="等线" panose="02010600030101010101" pitchFamily="2" charset="-122"/>
                <a:cs typeface="Arial" panose="020B0604020202020204" pitchFamily="34" charset="0"/>
              </a:rPr>
              <a:t>可以检索到</a:t>
            </a:r>
            <a:r>
              <a:rPr kumimoji="0" lang="en-US" altLang="zh-CN" sz="2000" b="0" i="0" u="none" strike="noStrike" kern="0" cap="none" spc="0" normalizeH="0" baseline="0" noProof="0" dirty="0">
                <a:ln>
                  <a:noFill/>
                </a:ln>
                <a:solidFill>
                  <a:srgbClr val="000000"/>
                </a:solidFill>
                <a:effectLst/>
                <a:uLnTx/>
                <a:uFillTx/>
                <a:latin typeface="等线" panose="02010600030101010101" pitchFamily="2" charset="-122"/>
                <a:ea typeface="等线" panose="02010600030101010101" pitchFamily="2" charset="-122"/>
                <a:cs typeface="Arial" panose="020B0604020202020204" pitchFamily="34" charset="0"/>
              </a:rPr>
              <a:t>HTML</a:t>
            </a:r>
            <a:r>
              <a:rPr kumimoji="0" lang="zh-CN" altLang="en-US" sz="2000" b="0" i="0" u="none" strike="noStrike" kern="0" cap="none" spc="0" normalizeH="0" baseline="0" noProof="0" dirty="0">
                <a:ln>
                  <a:noFill/>
                </a:ln>
                <a:solidFill>
                  <a:srgbClr val="000000"/>
                </a:solidFill>
                <a:effectLst/>
                <a:uLnTx/>
                <a:uFillTx/>
                <a:latin typeface="等线" panose="02010600030101010101" pitchFamily="2" charset="-122"/>
                <a:ea typeface="等线" panose="02010600030101010101" pitchFamily="2" charset="-122"/>
                <a:cs typeface="Arial" panose="020B0604020202020204" pitchFamily="34" charset="0"/>
              </a:rPr>
              <a:t>格式文献，实现全文翻译及在线朗读功能，注意</a:t>
            </a:r>
            <a:r>
              <a:rPr kumimoji="0" lang="en-US" altLang="zh-CN" sz="2000" b="0" i="0" u="none" strike="noStrike" kern="0" cap="none" spc="0" normalizeH="0" baseline="0" noProof="0" dirty="0">
                <a:ln>
                  <a:noFill/>
                </a:ln>
                <a:solidFill>
                  <a:srgbClr val="000000"/>
                </a:solidFill>
                <a:effectLst/>
                <a:uLnTx/>
                <a:uFillTx/>
                <a:latin typeface="等线" panose="02010600030101010101" pitchFamily="2" charset="-122"/>
                <a:ea typeface="等线" panose="02010600030101010101" pitchFamily="2" charset="-122"/>
                <a:cs typeface="Arial" panose="020B0604020202020204" pitchFamily="34" charset="0"/>
              </a:rPr>
              <a:t>PDF</a:t>
            </a:r>
            <a:r>
              <a:rPr kumimoji="0" lang="zh-CN" altLang="en-US" sz="2000" b="0" i="0" u="none" strike="noStrike" kern="0" cap="none" spc="0" normalizeH="0" baseline="0" noProof="0" dirty="0">
                <a:ln>
                  <a:noFill/>
                </a:ln>
                <a:solidFill>
                  <a:srgbClr val="000000"/>
                </a:solidFill>
                <a:effectLst/>
                <a:uLnTx/>
                <a:uFillTx/>
                <a:latin typeface="等线" panose="02010600030101010101" pitchFamily="2" charset="-122"/>
                <a:ea typeface="等线" panose="02010600030101010101" pitchFamily="2" charset="-122"/>
                <a:cs typeface="Arial" panose="020B0604020202020204" pitchFamily="34" charset="0"/>
              </a:rPr>
              <a:t>文章无此功能。</a:t>
            </a:r>
            <a:endParaRPr kumimoji="0" lang="en-US" altLang="en-US" sz="2000" b="0" i="0" u="none" strike="noStrike" kern="0" cap="none" spc="0" normalizeH="0" baseline="0" noProof="0" dirty="0">
              <a:ln>
                <a:noFill/>
              </a:ln>
              <a:solidFill>
                <a:srgbClr val="000000"/>
              </a:solidFill>
              <a:effectLst/>
              <a:uLnTx/>
              <a:uFillTx/>
              <a:latin typeface="等线" panose="02010600030101010101" pitchFamily="2" charset="-122"/>
              <a:ea typeface="等线" panose="02010600030101010101" pitchFamily="2" charset="-122"/>
              <a:cs typeface="Arial" panose="020B0604020202020204" pitchFamily="34" charset="0"/>
            </a:endParaRPr>
          </a:p>
        </p:txBody>
      </p:sp>
    </p:spTree>
    <p:extLst>
      <p:ext uri="{BB962C8B-B14F-4D97-AF65-F5344CB8AC3E}">
        <p14:creationId xmlns:p14="http://schemas.microsoft.com/office/powerpoint/2010/main" val="17032242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10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53E10D2-2DA1-40D4-BD72-103CCEAC74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69416"/>
            <a:ext cx="12192000" cy="4519168"/>
          </a:xfrm>
          <a:prstGeom prst="rect">
            <a:avLst/>
          </a:prstGeom>
        </p:spPr>
      </p:pic>
      <p:pic>
        <p:nvPicPr>
          <p:cNvPr id="6" name="Picture 5">
            <a:extLst>
              <a:ext uri="{FF2B5EF4-FFF2-40B4-BE49-F238E27FC236}">
                <a16:creationId xmlns:a16="http://schemas.microsoft.com/office/drawing/2014/main" id="{6623A564-C4E8-4DE2-A9AA-DDA3B48D5B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3100" y="0"/>
            <a:ext cx="10708900" cy="6858000"/>
          </a:xfrm>
          <a:prstGeom prst="rect">
            <a:avLst/>
          </a:prstGeom>
        </p:spPr>
      </p:pic>
    </p:spTree>
    <p:extLst>
      <p:ext uri="{BB962C8B-B14F-4D97-AF65-F5344CB8AC3E}">
        <p14:creationId xmlns:p14="http://schemas.microsoft.com/office/powerpoint/2010/main" val="1616019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9" name="TextBox 3">
            <a:extLst>
              <a:ext uri="{FF2B5EF4-FFF2-40B4-BE49-F238E27FC236}">
                <a16:creationId xmlns:a16="http://schemas.microsoft.com/office/drawing/2014/main" id="{B89A2180-DCC0-46B7-9E85-F98E0FC7835E}"/>
              </a:ext>
            </a:extLst>
          </p:cNvPr>
          <p:cNvSpPr txBox="1">
            <a:spLocks noChangeArrowheads="1"/>
          </p:cNvSpPr>
          <p:nvPr/>
        </p:nvSpPr>
        <p:spPr bwMode="auto">
          <a:xfrm>
            <a:off x="2971800" y="381001"/>
            <a:ext cx="6477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ea typeface="宋体" panose="02010600030101010101" pitchFamily="2" charset="-122"/>
              </a:defRPr>
            </a:lvl1pPr>
            <a:lvl2pPr marL="742950" indent="-285750">
              <a:defRPr>
                <a:solidFill>
                  <a:schemeClr val="tx1"/>
                </a:solidFill>
                <a:latin typeface="Times New Roman" panose="02020603050405020304" pitchFamily="18" charset="0"/>
                <a:ea typeface="宋体" panose="02010600030101010101" pitchFamily="2" charset="-122"/>
              </a:defRPr>
            </a:lvl2pPr>
            <a:lvl3pPr marL="1143000" indent="-228600">
              <a:defRPr>
                <a:solidFill>
                  <a:schemeClr val="tx1"/>
                </a:solidFill>
                <a:latin typeface="Times New Roman" panose="02020603050405020304" pitchFamily="18" charset="0"/>
                <a:ea typeface="宋体" panose="02010600030101010101" pitchFamily="2" charset="-122"/>
              </a:defRPr>
            </a:lvl3pPr>
            <a:lvl4pPr marL="1600200" indent="-228600">
              <a:defRPr>
                <a:solidFill>
                  <a:schemeClr val="tx1"/>
                </a:solidFill>
                <a:latin typeface="Times New Roman" panose="02020603050405020304" pitchFamily="18" charset="0"/>
                <a:ea typeface="宋体" panose="02010600030101010101" pitchFamily="2" charset="-122"/>
              </a:defRPr>
            </a:lvl4pPr>
            <a:lvl5pPr marL="2057400" indent="-228600">
              <a:defRPr>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9pPr>
          </a:lstStyle>
          <a:p>
            <a:pPr algn="ctr" eaLnBrk="0" fontAlgn="base" hangingPunct="0">
              <a:spcBef>
                <a:spcPct val="0"/>
              </a:spcBef>
              <a:spcAft>
                <a:spcPct val="0"/>
              </a:spcAft>
            </a:pPr>
            <a:r>
              <a:rPr lang="zh-CN" altLang="en-US" sz="2400">
                <a:solidFill>
                  <a:srgbClr val="000000"/>
                </a:solidFill>
              </a:rPr>
              <a:t>检索方法：主题词检索</a:t>
            </a:r>
          </a:p>
        </p:txBody>
      </p:sp>
      <p:cxnSp>
        <p:nvCxnSpPr>
          <p:cNvPr id="157700" name="Straight Arrow Connector 5">
            <a:extLst>
              <a:ext uri="{FF2B5EF4-FFF2-40B4-BE49-F238E27FC236}">
                <a16:creationId xmlns:a16="http://schemas.microsoft.com/office/drawing/2014/main" id="{BA348910-20E1-49B5-9DD2-E2E216E427C0}"/>
              </a:ext>
            </a:extLst>
          </p:cNvPr>
          <p:cNvCxnSpPr>
            <a:cxnSpLocks noChangeShapeType="1"/>
          </p:cNvCxnSpPr>
          <p:nvPr/>
        </p:nvCxnSpPr>
        <p:spPr bwMode="auto">
          <a:xfrm flipH="1" flipV="1">
            <a:off x="4038600" y="1447800"/>
            <a:ext cx="685800" cy="914400"/>
          </a:xfrm>
          <a:prstGeom prst="straightConnector1">
            <a:avLst/>
          </a:prstGeom>
          <a:noFill/>
          <a:ln w="9525" algn="ctr">
            <a:solidFill>
              <a:srgbClr val="C00000"/>
            </a:solidFill>
            <a:round/>
            <a:headEnd/>
            <a:tailEnd type="triangle" w="med" len="med"/>
          </a:ln>
          <a:extLst>
            <a:ext uri="{909E8E84-426E-40DD-AFC4-6F175D3DCCD1}">
              <a14:hiddenFill xmlns:a14="http://schemas.microsoft.com/office/drawing/2010/main">
                <a:noFill/>
              </a14:hiddenFill>
            </a:ext>
          </a:extLst>
        </p:spPr>
      </p:cxnSp>
      <p:pic>
        <p:nvPicPr>
          <p:cNvPr id="3" name="Picture 2" descr="A screenshot of a cell phone&#10;&#10;Description automatically generated">
            <a:extLst>
              <a:ext uri="{FF2B5EF4-FFF2-40B4-BE49-F238E27FC236}">
                <a16:creationId xmlns:a16="http://schemas.microsoft.com/office/drawing/2014/main" id="{D95FADFC-5C18-4FAD-9030-4D5B20EA1C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3429" y="0"/>
            <a:ext cx="7405141" cy="6858000"/>
          </a:xfrm>
          <a:prstGeom prst="rect">
            <a:avLst/>
          </a:prstGeom>
        </p:spPr>
      </p:pic>
      <p:sp>
        <p:nvSpPr>
          <p:cNvPr id="2" name="TextBox 1">
            <a:extLst>
              <a:ext uri="{FF2B5EF4-FFF2-40B4-BE49-F238E27FC236}">
                <a16:creationId xmlns:a16="http://schemas.microsoft.com/office/drawing/2014/main" id="{FBA7C010-9289-4EAC-9622-2A76BE873B28}"/>
              </a:ext>
            </a:extLst>
          </p:cNvPr>
          <p:cNvSpPr txBox="1"/>
          <p:nvPr/>
        </p:nvSpPr>
        <p:spPr>
          <a:xfrm>
            <a:off x="331304" y="381001"/>
            <a:ext cx="1828800" cy="369332"/>
          </a:xfrm>
          <a:prstGeom prst="rect">
            <a:avLst/>
          </a:prstGeom>
          <a:noFill/>
        </p:spPr>
        <p:txBody>
          <a:bodyPr wrap="square" rtlCol="0">
            <a:spAutoFit/>
          </a:bodyPr>
          <a:lstStyle/>
          <a:p>
            <a:r>
              <a:rPr lang="zh-CN" altLang="en-US" dirty="0"/>
              <a:t>主题词检索</a:t>
            </a:r>
          </a:p>
        </p:txBody>
      </p:sp>
    </p:spTree>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social media post&#10;&#10;Description automatically generated">
            <a:extLst>
              <a:ext uri="{FF2B5EF4-FFF2-40B4-BE49-F238E27FC236}">
                <a16:creationId xmlns:a16="http://schemas.microsoft.com/office/drawing/2014/main" id="{9359043F-C121-4888-801E-9904886C61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8100"/>
            <a:ext cx="9213850" cy="966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4" presetClass="path" presetSubtype="0" accel="50000" decel="50000" fill="hold" nodeType="clickEffect">
                                  <p:stCondLst>
                                    <p:cond delay="0"/>
                                  </p:stCondLst>
                                  <p:childTnLst>
                                    <p:animMotion origin="layout" path="M 0 0 L 0 -0.25 E" pathEditMode="relative" ptsTypes="">
                                      <p:cBhvr>
                                        <p:cTn id="6" dur="2000" fill="hold"/>
                                        <p:tgtEl>
                                          <p:spTgt spid="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social media post&#10;&#10;Description automatically generated">
            <a:extLst>
              <a:ext uri="{FF2B5EF4-FFF2-40B4-BE49-F238E27FC236}">
                <a16:creationId xmlns:a16="http://schemas.microsoft.com/office/drawing/2014/main" id="{2F1A4FC3-2F6C-44D1-9A00-454DF20817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1262" y="-3049536"/>
            <a:ext cx="11297927" cy="9993163"/>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8.33333E-7 3.7037E-6 L -8.33333E-7 0.43889 " pathEditMode="relative" rAng="0" ptsTypes="AA">
                                      <p:cBhvr>
                                        <p:cTn id="6" dur="2000" fill="hold"/>
                                        <p:tgtEl>
                                          <p:spTgt spid="4"/>
                                        </p:tgtEl>
                                        <p:attrNameLst>
                                          <p:attrName>ppt_x</p:attrName>
                                          <p:attrName>ppt_y</p:attrName>
                                        </p:attrNameLst>
                                      </p:cBhvr>
                                      <p:rCtr x="0" y="2194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FF655954-CAA5-472D-BD3D-AFD56CE99E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805" y="0"/>
            <a:ext cx="9142390" cy="6858000"/>
          </a:xfrm>
          <a:prstGeom prst="rect">
            <a:avLst/>
          </a:prstGeom>
        </p:spPr>
      </p:pic>
    </p:spTree>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5" name="Content Placeholder 2">
            <a:extLst>
              <a:ext uri="{FF2B5EF4-FFF2-40B4-BE49-F238E27FC236}">
                <a16:creationId xmlns:a16="http://schemas.microsoft.com/office/drawing/2014/main" id="{FA978E96-789C-4126-A266-51931C111E37}"/>
              </a:ext>
            </a:extLst>
          </p:cNvPr>
          <p:cNvSpPr>
            <a:spLocks noGrp="1"/>
          </p:cNvSpPr>
          <p:nvPr>
            <p:ph idx="1"/>
          </p:nvPr>
        </p:nvSpPr>
        <p:spPr bwMode="auto">
          <a:xfrm>
            <a:off x="1852552" y="2324099"/>
            <a:ext cx="9595262" cy="286541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a:lnSpc>
                <a:spcPct val="150000"/>
              </a:lnSpc>
            </a:pPr>
            <a:r>
              <a:rPr lang="zh-CN" altLang="en-US" sz="2800" dirty="0">
                <a:latin typeface="等线" panose="02010600030101010101" pitchFamily="2" charset="-122"/>
                <a:ea typeface="等线" panose="02010600030101010101" pitchFamily="2" charset="-122"/>
              </a:rPr>
              <a:t>可免费注册个人文件夹</a:t>
            </a:r>
            <a:endParaRPr lang="en-US" altLang="zh-CN" sz="2800" dirty="0">
              <a:latin typeface="等线" panose="02010600030101010101" pitchFamily="2" charset="-122"/>
              <a:ea typeface="等线" panose="02010600030101010101" pitchFamily="2" charset="-122"/>
            </a:endParaRPr>
          </a:p>
          <a:p>
            <a:pPr>
              <a:lnSpc>
                <a:spcPct val="150000"/>
              </a:lnSpc>
            </a:pPr>
            <a:r>
              <a:rPr lang="zh-CN" altLang="en-US" sz="2800" dirty="0">
                <a:latin typeface="等线" panose="02010600030101010101" pitchFamily="2" charset="-122"/>
                <a:ea typeface="等线" panose="02010600030101010101" pitchFamily="2" charset="-122"/>
              </a:rPr>
              <a:t>可长期保存个人检索到的文章、图书、视频等内容，还可以订阅期刊或检索提醒，新建或分享文件夹。</a:t>
            </a:r>
            <a:endParaRPr lang="en-US" altLang="zh-CN" sz="2800" dirty="0">
              <a:latin typeface="等线" panose="02010600030101010101" pitchFamily="2" charset="-122"/>
              <a:ea typeface="等线" panose="02010600030101010101" pitchFamily="2" charset="-122"/>
            </a:endParaRPr>
          </a:p>
          <a:p>
            <a:pPr>
              <a:lnSpc>
                <a:spcPct val="150000"/>
              </a:lnSpc>
            </a:pPr>
            <a:r>
              <a:rPr lang="zh-CN" altLang="en-US" sz="2800" dirty="0">
                <a:latin typeface="等线" panose="02010600030101010101" pitchFamily="2" charset="-122"/>
                <a:ea typeface="等线" panose="02010600030101010101" pitchFamily="2" charset="-122"/>
              </a:rPr>
              <a:t>点击右上角“登录”，先创建文件夹</a:t>
            </a:r>
          </a:p>
        </p:txBody>
      </p:sp>
      <p:sp>
        <p:nvSpPr>
          <p:cNvPr id="186371" name="Title 1">
            <a:extLst>
              <a:ext uri="{FF2B5EF4-FFF2-40B4-BE49-F238E27FC236}">
                <a16:creationId xmlns:a16="http://schemas.microsoft.com/office/drawing/2014/main" id="{0B8A2F82-74A4-4D91-BA1E-C2BBB5E65846}"/>
              </a:ext>
            </a:extLst>
          </p:cNvPr>
          <p:cNvSpPr>
            <a:spLocks noGrp="1" noChangeArrowheads="1"/>
          </p:cNvSpPr>
          <p:nvPr>
            <p:ph type="title"/>
          </p:nvPr>
        </p:nvSpPr>
        <p:spPr/>
        <p:txBody>
          <a:bodyPr/>
          <a:lstStyle/>
          <a:p>
            <a:r>
              <a:rPr lang="zh-CN" altLang="en-US">
                <a:ea typeface="宋体" panose="02010600030101010101" pitchFamily="2" charset="-122"/>
              </a:rPr>
              <a:t>存储及共享</a:t>
            </a:r>
            <a:r>
              <a:rPr lang="en-US" altLang="zh-CN">
                <a:ea typeface="宋体" panose="02010600030101010101" pitchFamily="2" charset="-122"/>
              </a:rPr>
              <a:t>—</a:t>
            </a:r>
            <a:r>
              <a:rPr lang="zh-CN" altLang="en-US">
                <a:ea typeface="宋体" panose="02010600030101010101" pitchFamily="2" charset="-122"/>
              </a:rPr>
              <a:t>文件夹的应用</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083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083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083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social media post&#10;&#10;Description automatically generated">
            <a:extLst>
              <a:ext uri="{FF2B5EF4-FFF2-40B4-BE49-F238E27FC236}">
                <a16:creationId xmlns:a16="http://schemas.microsoft.com/office/drawing/2014/main" id="{352BD7F5-4229-4E08-9FA8-0CF3F2AFF4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76275"/>
            <a:ext cx="12192000" cy="5505450"/>
          </a:xfrm>
          <a:prstGeom prst="rect">
            <a:avLst/>
          </a:prstGeom>
        </p:spPr>
      </p:pic>
    </p:spTree>
    <p:extLst>
      <p:ext uri="{BB962C8B-B14F-4D97-AF65-F5344CB8AC3E}">
        <p14:creationId xmlns:p14="http://schemas.microsoft.com/office/powerpoint/2010/main" val="2099165802"/>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20F1E974-1C86-4317-83F3-C1BEA06E62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0022"/>
            <a:ext cx="12192000" cy="6257955"/>
          </a:xfrm>
          <a:prstGeom prst="rect">
            <a:avLst/>
          </a:prstGeom>
        </p:spPr>
      </p:pic>
    </p:spTree>
    <p:extLst>
      <p:ext uri="{BB962C8B-B14F-4D97-AF65-F5344CB8AC3E}">
        <p14:creationId xmlns:p14="http://schemas.microsoft.com/office/powerpoint/2010/main" val="2428153407"/>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2FB9C53-F1D3-4247-8BCD-8C3491E5F23C}"/>
              </a:ext>
            </a:extLst>
          </p:cNvPr>
          <p:cNvGrpSpPr/>
          <p:nvPr/>
        </p:nvGrpSpPr>
        <p:grpSpPr>
          <a:xfrm>
            <a:off x="0" y="676275"/>
            <a:ext cx="12192000" cy="5505450"/>
            <a:chOff x="0" y="676275"/>
            <a:chExt cx="12192000" cy="5505450"/>
          </a:xfrm>
        </p:grpSpPr>
        <p:grpSp>
          <p:nvGrpSpPr>
            <p:cNvPr id="10" name="Group 9">
              <a:extLst>
                <a:ext uri="{FF2B5EF4-FFF2-40B4-BE49-F238E27FC236}">
                  <a16:creationId xmlns:a16="http://schemas.microsoft.com/office/drawing/2014/main" id="{FBE0FDED-EA34-4EB8-AAC8-8C56822A3ADB}"/>
                </a:ext>
              </a:extLst>
            </p:cNvPr>
            <p:cNvGrpSpPr/>
            <p:nvPr/>
          </p:nvGrpSpPr>
          <p:grpSpPr>
            <a:xfrm>
              <a:off x="0" y="676275"/>
              <a:ext cx="12192000" cy="5505450"/>
              <a:chOff x="0" y="676275"/>
              <a:chExt cx="12192000" cy="5505450"/>
            </a:xfrm>
          </p:grpSpPr>
          <p:pic>
            <p:nvPicPr>
              <p:cNvPr id="5" name="Picture 4" descr="A screenshot of a social media post&#10;&#10;Description automatically generated">
                <a:extLst>
                  <a:ext uri="{FF2B5EF4-FFF2-40B4-BE49-F238E27FC236}">
                    <a16:creationId xmlns:a16="http://schemas.microsoft.com/office/drawing/2014/main" id="{7C0C1708-2419-44F6-A972-775BABC2EE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76275"/>
                <a:ext cx="12192000" cy="5505450"/>
              </a:xfrm>
              <a:prstGeom prst="rect">
                <a:avLst/>
              </a:prstGeom>
            </p:spPr>
          </p:pic>
          <p:cxnSp>
            <p:nvCxnSpPr>
              <p:cNvPr id="9" name="Straight Arrow Connector 8">
                <a:extLst>
                  <a:ext uri="{FF2B5EF4-FFF2-40B4-BE49-F238E27FC236}">
                    <a16:creationId xmlns:a16="http://schemas.microsoft.com/office/drawing/2014/main" id="{97DBFA9A-BDBF-467E-9859-430A06C6011D}"/>
                  </a:ext>
                </a:extLst>
              </p:cNvPr>
              <p:cNvCxnSpPr/>
              <p:nvPr/>
            </p:nvCxnSpPr>
            <p:spPr>
              <a:xfrm flipH="1" flipV="1">
                <a:off x="4377690" y="1611630"/>
                <a:ext cx="354330" cy="662940"/>
              </a:xfrm>
              <a:prstGeom prst="straightConnector1">
                <a:avLst/>
              </a:prstGeom>
              <a:ln w="12700" cap="rnd">
                <a:solidFill>
                  <a:srgbClr val="C00000"/>
                </a:solidFill>
                <a:round/>
                <a:tailEnd type="triangle"/>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67F0F516-B8D2-42AD-A402-73939AFC1094}"/>
                </a:ext>
              </a:extLst>
            </p:cNvPr>
            <p:cNvSpPr/>
            <p:nvPr/>
          </p:nvSpPr>
          <p:spPr>
            <a:xfrm>
              <a:off x="11226800" y="1229360"/>
              <a:ext cx="873760" cy="2946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p>
          </p:txBody>
        </p:sp>
      </p:grpSp>
      <p:pic>
        <p:nvPicPr>
          <p:cNvPr id="6" name="Picture 5">
            <a:extLst>
              <a:ext uri="{FF2B5EF4-FFF2-40B4-BE49-F238E27FC236}">
                <a16:creationId xmlns:a16="http://schemas.microsoft.com/office/drawing/2014/main" id="{A6368E57-B75B-48F4-AEEF-D0391EAE8C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2864" y="0"/>
            <a:ext cx="7846271" cy="6858000"/>
          </a:xfrm>
          <a:prstGeom prst="rect">
            <a:avLst/>
          </a:prstGeom>
        </p:spPr>
      </p:pic>
    </p:spTree>
    <p:extLst>
      <p:ext uri="{BB962C8B-B14F-4D97-AF65-F5344CB8AC3E}">
        <p14:creationId xmlns:p14="http://schemas.microsoft.com/office/powerpoint/2010/main" val="1740855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659E2D61-06C0-4A0A-9562-079AF6F1A2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2232" y="0"/>
            <a:ext cx="5387535" cy="6858000"/>
          </a:xfrm>
          <a:prstGeom prst="rect">
            <a:avLst/>
          </a:prstGeom>
        </p:spPr>
      </p:pic>
      <p:cxnSp>
        <p:nvCxnSpPr>
          <p:cNvPr id="5" name="Straight Arrow Connector 4">
            <a:extLst>
              <a:ext uri="{FF2B5EF4-FFF2-40B4-BE49-F238E27FC236}">
                <a16:creationId xmlns:a16="http://schemas.microsoft.com/office/drawing/2014/main" id="{DE734B38-A644-4BE9-93F0-E63EFD09A469}"/>
              </a:ext>
            </a:extLst>
          </p:cNvPr>
          <p:cNvCxnSpPr/>
          <p:nvPr/>
        </p:nvCxnSpPr>
        <p:spPr bwMode="auto">
          <a:xfrm flipH="1">
            <a:off x="6400800" y="5961413"/>
            <a:ext cx="2113808" cy="463138"/>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2907720473"/>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07042332-CB80-4E59-95AE-6E0B942CD1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5191" y="-153966"/>
            <a:ext cx="10375064" cy="6858000"/>
          </a:xfrm>
          <a:prstGeom prst="rect">
            <a:avLst/>
          </a:prstGeom>
        </p:spPr>
      </p:pic>
      <p:sp>
        <p:nvSpPr>
          <p:cNvPr id="5" name="Speech Bubble: Rectangle 4">
            <a:extLst>
              <a:ext uri="{FF2B5EF4-FFF2-40B4-BE49-F238E27FC236}">
                <a16:creationId xmlns:a16="http://schemas.microsoft.com/office/drawing/2014/main" id="{8085FD05-410C-463B-B618-2B9A5BD1A8D6}"/>
              </a:ext>
            </a:extLst>
          </p:cNvPr>
          <p:cNvSpPr>
            <a:spLocks noChangeArrowheads="1"/>
          </p:cNvSpPr>
          <p:nvPr/>
        </p:nvSpPr>
        <p:spPr bwMode="auto">
          <a:xfrm>
            <a:off x="3648869" y="378229"/>
            <a:ext cx="2286000" cy="825498"/>
          </a:xfrm>
          <a:prstGeom prst="wedgeRectCallout">
            <a:avLst>
              <a:gd name="adj1" fmla="val -69826"/>
              <a:gd name="adj2" fmla="val -27963"/>
            </a:avLst>
          </a:prstGeom>
          <a:solidFill>
            <a:schemeClr val="accent2"/>
          </a:solidFill>
          <a:ln w="9525" algn="ctr">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0" i="0" u="none" strike="noStrike" kern="0" cap="none" spc="0" normalizeH="0" baseline="0" noProof="0" dirty="0">
                <a:ln>
                  <a:noFill/>
                </a:ln>
                <a:solidFill>
                  <a:srgbClr val="FFFFFF"/>
                </a:solidFill>
                <a:effectLst/>
                <a:uLnTx/>
                <a:uFillTx/>
                <a:latin typeface="Times New Roman"/>
                <a:ea typeface="宋体" panose="02010600030101010101" pitchFamily="2" charset="-122"/>
                <a:cs typeface="+mn-cs"/>
              </a:rPr>
              <a:t>个人专属文件夹，点击？查看帮助</a:t>
            </a:r>
          </a:p>
        </p:txBody>
      </p:sp>
      <p:sp>
        <p:nvSpPr>
          <p:cNvPr id="6" name="Speech Bubble: Rectangle 5">
            <a:extLst>
              <a:ext uri="{FF2B5EF4-FFF2-40B4-BE49-F238E27FC236}">
                <a16:creationId xmlns:a16="http://schemas.microsoft.com/office/drawing/2014/main" id="{BF407164-0F0B-415E-90A3-71DFB2BF3964}"/>
              </a:ext>
            </a:extLst>
          </p:cNvPr>
          <p:cNvSpPr>
            <a:spLocks noChangeArrowheads="1"/>
          </p:cNvSpPr>
          <p:nvPr/>
        </p:nvSpPr>
        <p:spPr bwMode="auto">
          <a:xfrm>
            <a:off x="2573339" y="3352800"/>
            <a:ext cx="1236661" cy="685800"/>
          </a:xfrm>
          <a:prstGeom prst="wedgeRectCallout">
            <a:avLst>
              <a:gd name="adj1" fmla="val -91023"/>
              <a:gd name="adj2" fmla="val -170889"/>
            </a:avLst>
          </a:prstGeom>
          <a:solidFill>
            <a:schemeClr val="accent2"/>
          </a:solidFill>
          <a:ln w="9525" algn="ctr">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0" i="0" u="none" strike="noStrike" kern="0" cap="none" spc="0" normalizeH="0" baseline="0" noProof="0" dirty="0">
                <a:ln>
                  <a:noFill/>
                </a:ln>
                <a:solidFill>
                  <a:srgbClr val="FFFFFF"/>
                </a:solidFill>
                <a:effectLst/>
                <a:uLnTx/>
                <a:uFillTx/>
                <a:latin typeface="Times New Roman"/>
                <a:ea typeface="宋体" panose="02010600030101010101" pitchFamily="2" charset="-122"/>
                <a:cs typeface="+mn-cs"/>
              </a:rPr>
              <a:t>保存内容列表</a:t>
            </a:r>
          </a:p>
        </p:txBody>
      </p:sp>
      <p:sp>
        <p:nvSpPr>
          <p:cNvPr id="7" name="Rectangle 8">
            <a:extLst>
              <a:ext uri="{FF2B5EF4-FFF2-40B4-BE49-F238E27FC236}">
                <a16:creationId xmlns:a16="http://schemas.microsoft.com/office/drawing/2014/main" id="{301B3092-9010-43BA-800F-DB6549FDC22D}"/>
              </a:ext>
            </a:extLst>
          </p:cNvPr>
          <p:cNvSpPr>
            <a:spLocks noChangeArrowheads="1"/>
          </p:cNvSpPr>
          <p:nvPr/>
        </p:nvSpPr>
        <p:spPr bwMode="auto">
          <a:xfrm>
            <a:off x="869575" y="1384299"/>
            <a:ext cx="1752600" cy="4256479"/>
          </a:xfrm>
          <a:prstGeom prst="rect">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imes New Roman" panose="02020603050405020304" pitchFamily="18" charset="0"/>
                <a:ea typeface="宋体" panose="02010600030101010101" pitchFamily="2" charset="-122"/>
              </a:defRPr>
            </a:lvl1pPr>
            <a:lvl2pPr marL="742950" indent="-285750">
              <a:defRPr>
                <a:solidFill>
                  <a:schemeClr val="tx1"/>
                </a:solidFill>
                <a:latin typeface="Times New Roman" panose="02020603050405020304" pitchFamily="18" charset="0"/>
                <a:ea typeface="宋体" panose="02010600030101010101" pitchFamily="2" charset="-122"/>
              </a:defRPr>
            </a:lvl2pPr>
            <a:lvl3pPr marL="1143000" indent="-228600">
              <a:defRPr>
                <a:solidFill>
                  <a:schemeClr val="tx1"/>
                </a:solidFill>
                <a:latin typeface="Times New Roman" panose="02020603050405020304" pitchFamily="18" charset="0"/>
                <a:ea typeface="宋体" panose="02010600030101010101" pitchFamily="2" charset="-122"/>
              </a:defRPr>
            </a:lvl3pPr>
            <a:lvl4pPr marL="1600200" indent="-228600">
              <a:defRPr>
                <a:solidFill>
                  <a:schemeClr val="tx1"/>
                </a:solidFill>
                <a:latin typeface="Times New Roman" panose="02020603050405020304" pitchFamily="18" charset="0"/>
                <a:ea typeface="宋体" panose="02010600030101010101" pitchFamily="2" charset="-122"/>
              </a:defRPr>
            </a:lvl4pPr>
            <a:lvl5pPr marL="2057400" indent="-228600">
              <a:defRPr>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8" name="Speech Bubble: Rectangle 7">
            <a:extLst>
              <a:ext uri="{FF2B5EF4-FFF2-40B4-BE49-F238E27FC236}">
                <a16:creationId xmlns:a16="http://schemas.microsoft.com/office/drawing/2014/main" id="{D1FB1C0D-53DF-41A5-A6F7-B7E4BED79B1C}"/>
              </a:ext>
            </a:extLst>
          </p:cNvPr>
          <p:cNvSpPr>
            <a:spLocks noChangeArrowheads="1"/>
          </p:cNvSpPr>
          <p:nvPr/>
        </p:nvSpPr>
        <p:spPr bwMode="auto">
          <a:xfrm>
            <a:off x="6781800" y="3327400"/>
            <a:ext cx="1752600" cy="787400"/>
          </a:xfrm>
          <a:prstGeom prst="wedgeRectCallout">
            <a:avLst>
              <a:gd name="adj1" fmla="val -99356"/>
              <a:gd name="adj2" fmla="val -138278"/>
            </a:avLst>
          </a:prstGeom>
          <a:solidFill>
            <a:schemeClr val="accent2"/>
          </a:solidFill>
          <a:ln w="9525" algn="ctr">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0" i="0" u="none" strike="noStrike" kern="0" cap="none" spc="0" normalizeH="0" baseline="0" noProof="0" dirty="0">
                <a:ln>
                  <a:noFill/>
                </a:ln>
                <a:solidFill>
                  <a:srgbClr val="FFFFFF"/>
                </a:solidFill>
                <a:effectLst/>
                <a:uLnTx/>
                <a:uFillTx/>
                <a:latin typeface="Times New Roman"/>
                <a:ea typeface="宋体" panose="02010600030101010101" pitchFamily="2" charset="-122"/>
                <a:cs typeface="+mn-cs"/>
              </a:rPr>
              <a:t>对保存的内容进行操作</a:t>
            </a:r>
          </a:p>
        </p:txBody>
      </p:sp>
      <p:sp>
        <p:nvSpPr>
          <p:cNvPr id="9" name="Rectangle 8">
            <a:extLst>
              <a:ext uri="{FF2B5EF4-FFF2-40B4-BE49-F238E27FC236}">
                <a16:creationId xmlns:a16="http://schemas.microsoft.com/office/drawing/2014/main" id="{B9584315-B207-454F-B7D6-DBCB693C2727}"/>
              </a:ext>
            </a:extLst>
          </p:cNvPr>
          <p:cNvSpPr>
            <a:spLocks noChangeArrowheads="1"/>
          </p:cNvSpPr>
          <p:nvPr/>
        </p:nvSpPr>
        <p:spPr bwMode="auto">
          <a:xfrm>
            <a:off x="9989490" y="1415886"/>
            <a:ext cx="1270765" cy="1600200"/>
          </a:xfrm>
          <a:prstGeom prst="rect">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imes New Roman" panose="02020603050405020304" pitchFamily="18" charset="0"/>
                <a:ea typeface="宋体" panose="02010600030101010101" pitchFamily="2" charset="-122"/>
              </a:defRPr>
            </a:lvl1pPr>
            <a:lvl2pPr marL="742950" indent="-285750">
              <a:defRPr>
                <a:solidFill>
                  <a:schemeClr val="tx1"/>
                </a:solidFill>
                <a:latin typeface="Times New Roman" panose="02020603050405020304" pitchFamily="18" charset="0"/>
                <a:ea typeface="宋体" panose="02010600030101010101" pitchFamily="2" charset="-122"/>
              </a:defRPr>
            </a:lvl2pPr>
            <a:lvl3pPr marL="1143000" indent="-228600">
              <a:defRPr>
                <a:solidFill>
                  <a:schemeClr val="tx1"/>
                </a:solidFill>
                <a:latin typeface="Times New Roman" panose="02020603050405020304" pitchFamily="18" charset="0"/>
                <a:ea typeface="宋体" panose="02010600030101010101" pitchFamily="2" charset="-122"/>
              </a:defRPr>
            </a:lvl3pPr>
            <a:lvl4pPr marL="1600200" indent="-228600">
              <a:defRPr>
                <a:solidFill>
                  <a:schemeClr val="tx1"/>
                </a:solidFill>
                <a:latin typeface="Times New Roman" panose="02020603050405020304" pitchFamily="18" charset="0"/>
                <a:ea typeface="宋体" panose="02010600030101010101" pitchFamily="2" charset="-122"/>
              </a:defRPr>
            </a:lvl4pPr>
            <a:lvl5pPr marL="2057400" indent="-228600">
              <a:defRPr>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10" name="Speech Bubble: Rectangle 9">
            <a:extLst>
              <a:ext uri="{FF2B5EF4-FFF2-40B4-BE49-F238E27FC236}">
                <a16:creationId xmlns:a16="http://schemas.microsoft.com/office/drawing/2014/main" id="{7C89F8FF-BEA7-4BCB-B1B0-4DD925DB586A}"/>
              </a:ext>
            </a:extLst>
          </p:cNvPr>
          <p:cNvSpPr>
            <a:spLocks noChangeArrowheads="1"/>
          </p:cNvSpPr>
          <p:nvPr/>
        </p:nvSpPr>
        <p:spPr bwMode="auto">
          <a:xfrm>
            <a:off x="9701789" y="3964710"/>
            <a:ext cx="1181100" cy="990600"/>
          </a:xfrm>
          <a:prstGeom prst="wedgeRectCallout">
            <a:avLst>
              <a:gd name="adj1" fmla="val 9977"/>
              <a:gd name="adj2" fmla="val -140056"/>
            </a:avLst>
          </a:prstGeom>
          <a:solidFill>
            <a:schemeClr val="accent2"/>
          </a:solidFill>
          <a:ln w="9525" algn="ctr">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0" cap="none" spc="0" normalizeH="0" baseline="0" noProof="0" dirty="0">
                <a:ln>
                  <a:noFill/>
                </a:ln>
                <a:solidFill>
                  <a:srgbClr val="FFFFFF"/>
                </a:solidFill>
                <a:effectLst/>
                <a:uLnTx/>
                <a:uFillTx/>
                <a:latin typeface="Times New Roman"/>
                <a:ea typeface="宋体" panose="02010600030101010101" pitchFamily="2" charset="-122"/>
                <a:cs typeface="+mn-cs"/>
              </a:rPr>
              <a:t>对保存的内容进行批量操作</a:t>
            </a:r>
          </a:p>
        </p:txBody>
      </p:sp>
      <p:sp>
        <p:nvSpPr>
          <p:cNvPr id="11" name="Speech Bubble: Rectangle 10">
            <a:extLst>
              <a:ext uri="{FF2B5EF4-FFF2-40B4-BE49-F238E27FC236}">
                <a16:creationId xmlns:a16="http://schemas.microsoft.com/office/drawing/2014/main" id="{C58A5724-199A-475A-80BE-5C2C486C5ED7}"/>
              </a:ext>
            </a:extLst>
          </p:cNvPr>
          <p:cNvSpPr>
            <a:spLocks noChangeArrowheads="1"/>
          </p:cNvSpPr>
          <p:nvPr/>
        </p:nvSpPr>
        <p:spPr bwMode="auto">
          <a:xfrm>
            <a:off x="3191669" y="5640778"/>
            <a:ext cx="1600200" cy="426244"/>
          </a:xfrm>
          <a:prstGeom prst="wedgeRectCallout">
            <a:avLst>
              <a:gd name="adj1" fmla="val -88616"/>
              <a:gd name="adj2" fmla="val -39241"/>
            </a:avLst>
          </a:prstGeom>
          <a:solidFill>
            <a:schemeClr val="accent2"/>
          </a:solidFill>
          <a:ln w="9525" algn="ctr">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0" i="0" u="none" strike="noStrike" kern="0" cap="none" spc="0" normalizeH="0" baseline="0" noProof="0" dirty="0">
                <a:ln>
                  <a:noFill/>
                </a:ln>
                <a:solidFill>
                  <a:srgbClr val="FFFFFF"/>
                </a:solidFill>
                <a:effectLst/>
                <a:uLnTx/>
                <a:uFillTx/>
                <a:latin typeface="Times New Roman"/>
                <a:ea typeface="宋体" panose="02010600030101010101" pitchFamily="2" charset="-122"/>
                <a:cs typeface="+mn-cs"/>
              </a:rPr>
              <a:t>新建文件夹</a:t>
            </a:r>
          </a:p>
        </p:txBody>
      </p:sp>
    </p:spTree>
    <p:extLst>
      <p:ext uri="{BB962C8B-B14F-4D97-AF65-F5344CB8AC3E}">
        <p14:creationId xmlns:p14="http://schemas.microsoft.com/office/powerpoint/2010/main" val="22290004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P spid="1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25FFF47-595B-408A-BAED-C27625F915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76275"/>
            <a:ext cx="12192000" cy="5505450"/>
          </a:xfrm>
          <a:prstGeom prst="rect">
            <a:avLst/>
          </a:prstGeom>
        </p:spPr>
      </p:pic>
    </p:spTree>
    <p:extLst>
      <p:ext uri="{BB962C8B-B14F-4D97-AF65-F5344CB8AC3E}">
        <p14:creationId xmlns:p14="http://schemas.microsoft.com/office/powerpoint/2010/main" val="1164427584"/>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B0D60620-6E23-450D-8D82-A5845E3B94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2262" y="0"/>
            <a:ext cx="5107475" cy="6858000"/>
          </a:xfrm>
          <a:prstGeom prst="rect">
            <a:avLst/>
          </a:prstGeom>
        </p:spPr>
      </p:pic>
    </p:spTree>
    <p:extLst>
      <p:ext uri="{BB962C8B-B14F-4D97-AF65-F5344CB8AC3E}">
        <p14:creationId xmlns:p14="http://schemas.microsoft.com/office/powerpoint/2010/main" val="854728667"/>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social media post&#10;&#10;Description automatically generated">
            <a:extLst>
              <a:ext uri="{FF2B5EF4-FFF2-40B4-BE49-F238E27FC236}">
                <a16:creationId xmlns:a16="http://schemas.microsoft.com/office/drawing/2014/main" id="{108E0FDC-1E84-4A0E-BD89-5EBF80F3AD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701" y="0"/>
            <a:ext cx="11740598" cy="6858000"/>
          </a:xfrm>
          <a:prstGeom prst="rect">
            <a:avLst/>
          </a:prstGeom>
        </p:spPr>
      </p:pic>
    </p:spTree>
    <p:extLst>
      <p:ext uri="{BB962C8B-B14F-4D97-AF65-F5344CB8AC3E}">
        <p14:creationId xmlns:p14="http://schemas.microsoft.com/office/powerpoint/2010/main" val="4231227011"/>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80782" y="1273994"/>
            <a:ext cx="8907544" cy="1441139"/>
          </a:xfrm>
        </p:spPr>
        <p:txBody>
          <a:bodyPr/>
          <a:lstStyle/>
          <a:p>
            <a:pPr eaLnBrk="1" fontAlgn="ctr" hangingPunct="1">
              <a:lnSpc>
                <a:spcPct val="150000"/>
              </a:lnSpc>
              <a:spcAft>
                <a:spcPts val="0"/>
              </a:spcAft>
              <a:defRPr/>
            </a:pPr>
            <a:endParaRPr lang="en-US" altLang="zh-CN" sz="3600" dirty="0">
              <a:latin typeface="等线" panose="02010600030101010101" pitchFamily="2" charset="-122"/>
              <a:ea typeface="等线" panose="02010600030101010101" pitchFamily="2" charset="-122"/>
            </a:endParaRPr>
          </a:p>
          <a:p>
            <a:pPr>
              <a:lnSpc>
                <a:spcPct val="150000"/>
              </a:lnSpc>
              <a:spcBef>
                <a:spcPct val="0"/>
              </a:spcBef>
              <a:defRPr/>
            </a:pPr>
            <a:r>
              <a:rPr lang="zh-CN" altLang="en-US" sz="3600" dirty="0">
                <a:solidFill>
                  <a:srgbClr val="376092"/>
                </a:solidFill>
                <a:latin typeface="等线" panose="02010600030101010101" pitchFamily="2" charset="-122"/>
                <a:ea typeface="等线" panose="02010600030101010101" pitchFamily="2" charset="-122"/>
                <a:cs typeface="+mj-cs"/>
              </a:rPr>
              <a:t>出版物检索</a:t>
            </a:r>
            <a:endParaRPr lang="en-US" altLang="zh-CN" sz="3600" dirty="0">
              <a:solidFill>
                <a:srgbClr val="376092"/>
              </a:solidFill>
              <a:latin typeface="等线" panose="02010600030101010101" pitchFamily="2" charset="-122"/>
              <a:ea typeface="等线" panose="02010600030101010101" pitchFamily="2" charset="-122"/>
              <a:cs typeface="+mj-cs"/>
            </a:endParaRPr>
          </a:p>
          <a:p>
            <a:pPr>
              <a:lnSpc>
                <a:spcPct val="150000"/>
              </a:lnSpc>
              <a:spcBef>
                <a:spcPct val="0"/>
              </a:spcBef>
              <a:defRPr/>
            </a:pPr>
            <a:r>
              <a:rPr lang="zh-CN" altLang="zh-CN" sz="3600" dirty="0">
                <a:solidFill>
                  <a:srgbClr val="376092"/>
                </a:solidFill>
                <a:latin typeface="等线" panose="02010600030101010101" pitchFamily="2" charset="-122"/>
                <a:ea typeface="等线" panose="02010600030101010101" pitchFamily="2" charset="-122"/>
                <a:cs typeface="+mj-cs"/>
              </a:rPr>
              <a:t>设定期刊</a:t>
            </a:r>
            <a:r>
              <a:rPr lang="zh-CN" altLang="en-US" sz="3600" dirty="0">
                <a:solidFill>
                  <a:srgbClr val="376092"/>
                </a:solidFill>
                <a:latin typeface="等线" panose="02010600030101010101" pitchFamily="2" charset="-122"/>
                <a:ea typeface="等线" panose="02010600030101010101" pitchFamily="2" charset="-122"/>
                <a:cs typeface="+mj-cs"/>
              </a:rPr>
              <a:t>提醒</a:t>
            </a:r>
            <a:endParaRPr lang="en-US" altLang="zh-CN" sz="3600" dirty="0">
              <a:solidFill>
                <a:srgbClr val="376092"/>
              </a:solidFill>
              <a:latin typeface="等线" panose="02010600030101010101" pitchFamily="2" charset="-122"/>
              <a:ea typeface="等线" panose="02010600030101010101" pitchFamily="2" charset="-122"/>
              <a:cs typeface="+mj-cs"/>
            </a:endParaRPr>
          </a:p>
          <a:p>
            <a:pPr eaLnBrk="1" fontAlgn="ctr" hangingPunct="1">
              <a:lnSpc>
                <a:spcPct val="150000"/>
              </a:lnSpc>
              <a:buFont typeface="Wingdings" pitchFamily="2" charset="2"/>
              <a:buChar char="Ø"/>
              <a:defRPr/>
            </a:pPr>
            <a:endParaRPr lang="en-US" altLang="zh-CN" sz="3600" dirty="0">
              <a:latin typeface="等线" panose="02010600030101010101" pitchFamily="2" charset="-122"/>
              <a:ea typeface="等线" panose="02010600030101010101" pitchFamily="2" charset="-122"/>
            </a:endParaRPr>
          </a:p>
          <a:p>
            <a:pPr lvl="6">
              <a:lnSpc>
                <a:spcPct val="150000"/>
              </a:lnSpc>
              <a:defRPr/>
            </a:pPr>
            <a:endParaRPr lang="en-US" sz="3600" dirty="0">
              <a:latin typeface="等线" panose="02010600030101010101" pitchFamily="2" charset="-122"/>
              <a:ea typeface="等线" panose="02010600030101010101" pitchFamily="2" charset="-122"/>
              <a:cs typeface="Arial" panose="020B0604020202020204" pitchFamily="34" charset="0"/>
            </a:endParaRPr>
          </a:p>
          <a:p>
            <a:pPr lvl="1" eaLnBrk="1" fontAlgn="auto" hangingPunct="1">
              <a:lnSpc>
                <a:spcPct val="150000"/>
              </a:lnSpc>
              <a:spcAft>
                <a:spcPts val="0"/>
              </a:spcAft>
              <a:defRPr/>
            </a:pPr>
            <a:endParaRPr lang="en-AU" sz="3600" dirty="0">
              <a:solidFill>
                <a:schemeClr val="tx2"/>
              </a:solidFill>
              <a:latin typeface="等线" panose="02010600030101010101" pitchFamily="2" charset="-122"/>
              <a:ea typeface="等线" panose="02010600030101010101" pitchFamily="2" charset="-122"/>
            </a:endParaRPr>
          </a:p>
        </p:txBody>
      </p:sp>
    </p:spTree>
    <p:extLst>
      <p:ext uri="{BB962C8B-B14F-4D97-AF65-F5344CB8AC3E}">
        <p14:creationId xmlns:p14="http://schemas.microsoft.com/office/powerpoint/2010/main" val="634729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806B7A-6817-4C0E-A95E-B4265C113343}"/>
              </a:ext>
            </a:extLst>
          </p:cNvPr>
          <p:cNvPicPr>
            <a:picLocks noChangeAspect="1"/>
          </p:cNvPicPr>
          <p:nvPr/>
        </p:nvPicPr>
        <p:blipFill>
          <a:blip r:embed="rId3"/>
          <a:stretch>
            <a:fillRect/>
          </a:stretch>
        </p:blipFill>
        <p:spPr>
          <a:xfrm>
            <a:off x="0" y="482463"/>
            <a:ext cx="13204346" cy="5504168"/>
          </a:xfrm>
          <a:prstGeom prst="rect">
            <a:avLst/>
          </a:prstGeom>
        </p:spPr>
      </p:pic>
      <p:sp>
        <p:nvSpPr>
          <p:cNvPr id="5" name="Speech Bubble: Rectangle 5">
            <a:extLst>
              <a:ext uri="{FF2B5EF4-FFF2-40B4-BE49-F238E27FC236}">
                <a16:creationId xmlns:a16="http://schemas.microsoft.com/office/drawing/2014/main" id="{92D86A1E-6C78-4303-A273-891451F8B024}"/>
              </a:ext>
            </a:extLst>
          </p:cNvPr>
          <p:cNvSpPr>
            <a:spLocks noChangeArrowheads="1"/>
          </p:cNvSpPr>
          <p:nvPr/>
        </p:nvSpPr>
        <p:spPr bwMode="auto">
          <a:xfrm>
            <a:off x="5248360" y="2096201"/>
            <a:ext cx="1488440" cy="487522"/>
          </a:xfrm>
          <a:prstGeom prst="wedgeRectCallout">
            <a:avLst>
              <a:gd name="adj1" fmla="val -84759"/>
              <a:gd name="adj2" fmla="val -18926"/>
            </a:avLst>
          </a:prstGeom>
          <a:solidFill>
            <a:srgbClr val="0070C0"/>
          </a:solidFill>
          <a:ln w="9525" algn="ctr">
            <a:solidFill>
              <a:schemeClr val="tx1"/>
            </a:solidFill>
            <a:round/>
            <a:headEnd/>
            <a:tailEnd/>
          </a:ln>
        </p:spPr>
        <p:txBody>
          <a:bodyPr/>
          <a:lstStyle>
            <a:lvl1pPr>
              <a:defRPr>
                <a:solidFill>
                  <a:schemeClr val="tx1"/>
                </a:solidFill>
                <a:latin typeface="Times New Roman" panose="02020603050405020304" pitchFamily="18" charset="0"/>
                <a:ea typeface="宋体" panose="02010600030101010101" pitchFamily="2" charset="-122"/>
              </a:defRPr>
            </a:lvl1pPr>
            <a:lvl2pPr marL="742950" indent="-285750">
              <a:defRPr>
                <a:solidFill>
                  <a:schemeClr val="tx1"/>
                </a:solidFill>
                <a:latin typeface="Times New Roman" panose="02020603050405020304" pitchFamily="18" charset="0"/>
                <a:ea typeface="宋体" panose="02010600030101010101" pitchFamily="2" charset="-122"/>
              </a:defRPr>
            </a:lvl2pPr>
            <a:lvl3pPr marL="1143000" indent="-228600">
              <a:defRPr>
                <a:solidFill>
                  <a:schemeClr val="tx1"/>
                </a:solidFill>
                <a:latin typeface="Times New Roman" panose="02020603050405020304" pitchFamily="18" charset="0"/>
                <a:ea typeface="宋体" panose="02010600030101010101" pitchFamily="2" charset="-122"/>
              </a:defRPr>
            </a:lvl3pPr>
            <a:lvl4pPr marL="1600200" indent="-228600">
              <a:defRPr>
                <a:solidFill>
                  <a:schemeClr val="tx1"/>
                </a:solidFill>
                <a:latin typeface="Times New Roman" panose="02020603050405020304" pitchFamily="18" charset="0"/>
                <a:ea typeface="宋体" panose="02010600030101010101" pitchFamily="2" charset="-122"/>
              </a:defRPr>
            </a:lvl4pPr>
            <a:lvl5pPr marL="2057400" indent="-228600">
              <a:defRPr>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0" cap="none" spc="0" normalizeH="0" baseline="-25000" noProof="0" dirty="0">
                <a:ln>
                  <a:noFill/>
                </a:ln>
                <a:solidFill>
                  <a:srgbClr val="FFFFFF"/>
                </a:solidFill>
                <a:effectLst/>
                <a:uLnTx/>
                <a:uFillTx/>
                <a:latin typeface="等线" panose="02010600030101010101" pitchFamily="2" charset="-122"/>
                <a:ea typeface="等线" panose="02010600030101010101" pitchFamily="2" charset="-122"/>
                <a:cs typeface="+mn-cs"/>
              </a:rPr>
              <a:t>先选定数据库</a:t>
            </a:r>
          </a:p>
        </p:txBody>
      </p:sp>
    </p:spTree>
    <p:extLst>
      <p:ext uri="{BB962C8B-B14F-4D97-AF65-F5344CB8AC3E}">
        <p14:creationId xmlns:p14="http://schemas.microsoft.com/office/powerpoint/2010/main" val="30162331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304F3DBA-D754-4F0A-B7DA-549B55F058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7857" y="0"/>
            <a:ext cx="9496286" cy="6858000"/>
          </a:xfrm>
          <a:prstGeom prst="rect">
            <a:avLst/>
          </a:prstGeom>
        </p:spPr>
      </p:pic>
      <p:sp>
        <p:nvSpPr>
          <p:cNvPr id="146441" name="Speech Bubble: Rectangle 5"/>
          <p:cNvSpPr>
            <a:spLocks noChangeArrowheads="1"/>
          </p:cNvSpPr>
          <p:nvPr/>
        </p:nvSpPr>
        <p:spPr bwMode="auto">
          <a:xfrm>
            <a:off x="6705600" y="4724400"/>
            <a:ext cx="1523922" cy="762307"/>
          </a:xfrm>
          <a:prstGeom prst="wedgeRectCallout">
            <a:avLst>
              <a:gd name="adj1" fmla="val -118785"/>
              <a:gd name="adj2" fmla="val -38888"/>
            </a:avLst>
          </a:prstGeom>
          <a:solidFill>
            <a:srgbClr val="0070C0"/>
          </a:solidFill>
          <a:ln w="9525" algn="ctr">
            <a:solidFill>
              <a:schemeClr val="tx1"/>
            </a:solidFill>
            <a:round/>
            <a:headEnd/>
            <a:tailEnd/>
          </a:ln>
        </p:spPr>
        <p:txBody>
          <a:bodyPr/>
          <a:lstStyle>
            <a:lvl1pPr>
              <a:defRPr>
                <a:solidFill>
                  <a:schemeClr val="tx1"/>
                </a:solidFill>
                <a:latin typeface="Times New Roman" panose="02020603050405020304" pitchFamily="18" charset="0"/>
                <a:ea typeface="宋体" panose="02010600030101010101" pitchFamily="2" charset="-122"/>
              </a:defRPr>
            </a:lvl1pPr>
            <a:lvl2pPr marL="742950" indent="-285750">
              <a:defRPr>
                <a:solidFill>
                  <a:schemeClr val="tx1"/>
                </a:solidFill>
                <a:latin typeface="Times New Roman" panose="02020603050405020304" pitchFamily="18" charset="0"/>
                <a:ea typeface="宋体" panose="02010600030101010101" pitchFamily="2" charset="-122"/>
              </a:defRPr>
            </a:lvl2pPr>
            <a:lvl3pPr marL="1143000" indent="-228600">
              <a:defRPr>
                <a:solidFill>
                  <a:schemeClr val="tx1"/>
                </a:solidFill>
                <a:latin typeface="Times New Roman" panose="02020603050405020304" pitchFamily="18" charset="0"/>
                <a:ea typeface="宋体" panose="02010600030101010101" pitchFamily="2" charset="-122"/>
              </a:defRPr>
            </a:lvl3pPr>
            <a:lvl4pPr marL="1600200" indent="-228600">
              <a:defRPr>
                <a:solidFill>
                  <a:schemeClr val="tx1"/>
                </a:solidFill>
                <a:latin typeface="Times New Roman" panose="02020603050405020304" pitchFamily="18" charset="0"/>
                <a:ea typeface="宋体" panose="02010600030101010101" pitchFamily="2" charset="-122"/>
              </a:defRPr>
            </a:lvl4pPr>
            <a:lvl5pPr marL="2057400" indent="-228600">
              <a:defRPr>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0" cap="none" spc="0" normalizeH="0" baseline="-25000" noProof="0">
                <a:ln>
                  <a:noFill/>
                </a:ln>
                <a:solidFill>
                  <a:srgbClr val="FFFFFF"/>
                </a:solidFill>
                <a:effectLst/>
                <a:uLnTx/>
                <a:uFillTx/>
                <a:latin typeface="等线" panose="02010600030101010101" pitchFamily="2" charset="-122"/>
                <a:ea typeface="等线" panose="02010600030101010101" pitchFamily="2" charset="-122"/>
                <a:cs typeface="+mn-cs"/>
              </a:rPr>
              <a:t>点击刊名，查看详细信息</a:t>
            </a:r>
          </a:p>
        </p:txBody>
      </p:sp>
      <p:sp>
        <p:nvSpPr>
          <p:cNvPr id="6" name="Speech Bubble: Rectangle 5">
            <a:extLst>
              <a:ext uri="{FF2B5EF4-FFF2-40B4-BE49-F238E27FC236}">
                <a16:creationId xmlns:a16="http://schemas.microsoft.com/office/drawing/2014/main" id="{CDA7BA13-582D-4795-A0A0-F45780C3C0EF}"/>
              </a:ext>
            </a:extLst>
          </p:cNvPr>
          <p:cNvSpPr>
            <a:spLocks noChangeArrowheads="1"/>
          </p:cNvSpPr>
          <p:nvPr/>
        </p:nvSpPr>
        <p:spPr bwMode="auto">
          <a:xfrm>
            <a:off x="9296400" y="2956718"/>
            <a:ext cx="1752600" cy="944563"/>
          </a:xfrm>
          <a:prstGeom prst="wedgeRectCallout">
            <a:avLst>
              <a:gd name="adj1" fmla="val -84759"/>
              <a:gd name="adj2" fmla="val -18926"/>
            </a:avLst>
          </a:prstGeom>
          <a:solidFill>
            <a:srgbClr val="0070C0"/>
          </a:solidFill>
          <a:ln w="9525" algn="ctr">
            <a:solidFill>
              <a:schemeClr val="tx1"/>
            </a:solidFill>
            <a:round/>
            <a:headEnd/>
            <a:tailEnd/>
          </a:ln>
        </p:spPr>
        <p:txBody>
          <a:bodyPr/>
          <a:lstStyle>
            <a:lvl1pPr>
              <a:defRPr>
                <a:solidFill>
                  <a:schemeClr val="tx1"/>
                </a:solidFill>
                <a:latin typeface="Times New Roman" panose="02020603050405020304" pitchFamily="18" charset="0"/>
                <a:ea typeface="宋体" panose="02010600030101010101" pitchFamily="2" charset="-122"/>
              </a:defRPr>
            </a:lvl1pPr>
            <a:lvl2pPr marL="742950" indent="-285750">
              <a:defRPr>
                <a:solidFill>
                  <a:schemeClr val="tx1"/>
                </a:solidFill>
                <a:latin typeface="Times New Roman" panose="02020603050405020304" pitchFamily="18" charset="0"/>
                <a:ea typeface="宋体" panose="02010600030101010101" pitchFamily="2" charset="-122"/>
              </a:defRPr>
            </a:lvl2pPr>
            <a:lvl3pPr marL="1143000" indent="-228600">
              <a:defRPr>
                <a:solidFill>
                  <a:schemeClr val="tx1"/>
                </a:solidFill>
                <a:latin typeface="Times New Roman" panose="02020603050405020304" pitchFamily="18" charset="0"/>
                <a:ea typeface="宋体" panose="02010600030101010101" pitchFamily="2" charset="-122"/>
              </a:defRPr>
            </a:lvl3pPr>
            <a:lvl4pPr marL="1600200" indent="-228600">
              <a:defRPr>
                <a:solidFill>
                  <a:schemeClr val="tx1"/>
                </a:solidFill>
                <a:latin typeface="Times New Roman" panose="02020603050405020304" pitchFamily="18" charset="0"/>
                <a:ea typeface="宋体" panose="02010600030101010101" pitchFamily="2" charset="-122"/>
              </a:defRPr>
            </a:lvl4pPr>
            <a:lvl5pPr marL="2057400" indent="-228600">
              <a:defRPr>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0" cap="none" spc="0" normalizeH="0" baseline="-25000" noProof="0" dirty="0">
                <a:ln>
                  <a:noFill/>
                </a:ln>
                <a:solidFill>
                  <a:srgbClr val="FFFFFF"/>
                </a:solidFill>
                <a:effectLst/>
                <a:uLnTx/>
                <a:uFillTx/>
                <a:latin typeface="等线" panose="02010600030101010101" pitchFamily="2" charset="-122"/>
                <a:ea typeface="等线" panose="02010600030101010101" pitchFamily="2" charset="-122"/>
                <a:cs typeface="+mn-cs"/>
              </a:rPr>
              <a:t>输入刊名或关键词，点击“浏览”，进行查找</a:t>
            </a:r>
          </a:p>
        </p:txBody>
      </p:sp>
    </p:spTree>
    <p:extLst>
      <p:ext uri="{BB962C8B-B14F-4D97-AF65-F5344CB8AC3E}">
        <p14:creationId xmlns:p14="http://schemas.microsoft.com/office/powerpoint/2010/main" val="4165398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social media post&#10;&#10;Description automatically generated">
            <a:extLst>
              <a:ext uri="{FF2B5EF4-FFF2-40B4-BE49-F238E27FC236}">
                <a16:creationId xmlns:a16="http://schemas.microsoft.com/office/drawing/2014/main" id="{BC3D2930-79D5-4F26-B248-FBED158E363B}"/>
              </a:ext>
            </a:extLst>
          </p:cNvPr>
          <p:cNvPicPr>
            <a:picLocks noChangeAspect="1"/>
          </p:cNvPicPr>
          <p:nvPr/>
        </p:nvPicPr>
        <p:blipFill rotWithShape="1">
          <a:blip r:embed="rId2">
            <a:extLst>
              <a:ext uri="{28A0092B-C50C-407E-A947-70E740481C1C}">
                <a14:useLocalDpi xmlns:a14="http://schemas.microsoft.com/office/drawing/2010/main" val="0"/>
              </a:ext>
            </a:extLst>
          </a:blip>
          <a:srcRect t="18810"/>
          <a:stretch/>
        </p:blipFill>
        <p:spPr>
          <a:xfrm>
            <a:off x="0" y="-169265"/>
            <a:ext cx="12052998" cy="6861011"/>
          </a:xfrm>
          <a:prstGeom prst="rect">
            <a:avLst/>
          </a:prstGeom>
        </p:spPr>
      </p:pic>
      <p:sp>
        <p:nvSpPr>
          <p:cNvPr id="8" name="Speech Bubble: Rectangle 5"/>
          <p:cNvSpPr>
            <a:spLocks noChangeArrowheads="1"/>
          </p:cNvSpPr>
          <p:nvPr/>
        </p:nvSpPr>
        <p:spPr bwMode="auto">
          <a:xfrm>
            <a:off x="2566391" y="373863"/>
            <a:ext cx="1752600" cy="644525"/>
          </a:xfrm>
          <a:prstGeom prst="wedgeRectCallout">
            <a:avLst>
              <a:gd name="adj1" fmla="val -92604"/>
              <a:gd name="adj2" fmla="val 46721"/>
            </a:avLst>
          </a:prstGeom>
          <a:solidFill>
            <a:srgbClr val="0070C0"/>
          </a:solidFill>
          <a:ln w="9525" algn="ctr">
            <a:solidFill>
              <a:schemeClr val="tx1"/>
            </a:solidFill>
            <a:round/>
            <a:headEnd/>
            <a:tailEnd/>
          </a:ln>
        </p:spPr>
        <p:txBody>
          <a:bodyPr/>
          <a:lstStyle>
            <a:lvl1pPr>
              <a:defRPr>
                <a:solidFill>
                  <a:schemeClr val="tx1"/>
                </a:solidFill>
                <a:latin typeface="Times New Roman" panose="02020603050405020304" pitchFamily="18" charset="0"/>
                <a:ea typeface="宋体" panose="02010600030101010101" pitchFamily="2" charset="-122"/>
              </a:defRPr>
            </a:lvl1pPr>
            <a:lvl2pPr marL="742950" indent="-285750">
              <a:defRPr>
                <a:solidFill>
                  <a:schemeClr val="tx1"/>
                </a:solidFill>
                <a:latin typeface="Times New Roman" panose="02020603050405020304" pitchFamily="18" charset="0"/>
                <a:ea typeface="宋体" panose="02010600030101010101" pitchFamily="2" charset="-122"/>
              </a:defRPr>
            </a:lvl2pPr>
            <a:lvl3pPr marL="1143000" indent="-228600">
              <a:defRPr>
                <a:solidFill>
                  <a:schemeClr val="tx1"/>
                </a:solidFill>
                <a:latin typeface="Times New Roman" panose="02020603050405020304" pitchFamily="18" charset="0"/>
                <a:ea typeface="宋体" panose="02010600030101010101" pitchFamily="2" charset="-122"/>
              </a:defRPr>
            </a:lvl3pPr>
            <a:lvl4pPr marL="1600200" indent="-228600">
              <a:defRPr>
                <a:solidFill>
                  <a:schemeClr val="tx1"/>
                </a:solidFill>
                <a:latin typeface="Times New Roman" panose="02020603050405020304" pitchFamily="18" charset="0"/>
                <a:ea typeface="宋体" panose="02010600030101010101" pitchFamily="2" charset="-122"/>
              </a:defRPr>
            </a:lvl4pPr>
            <a:lvl5pPr marL="2057400" indent="-228600">
              <a:defRPr>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0" cap="none" spc="0" normalizeH="0" baseline="-25000" noProof="0" dirty="0">
                <a:ln>
                  <a:noFill/>
                </a:ln>
                <a:solidFill>
                  <a:srgbClr val="FFFFFF"/>
                </a:solidFill>
                <a:effectLst/>
                <a:uLnTx/>
                <a:uFillTx/>
                <a:latin typeface="等线" panose="02010600030101010101" pitchFamily="2" charset="-122"/>
                <a:ea typeface="等线" panose="02010600030101010101" pitchFamily="2" charset="-122"/>
                <a:cs typeface="+mn-cs"/>
              </a:rPr>
              <a:t>可以仅在此出版物中查找资料</a:t>
            </a:r>
          </a:p>
        </p:txBody>
      </p:sp>
      <p:sp>
        <p:nvSpPr>
          <p:cNvPr id="4" name="Speech Bubble: Rectangle 5"/>
          <p:cNvSpPr>
            <a:spLocks noChangeArrowheads="1"/>
          </p:cNvSpPr>
          <p:nvPr/>
        </p:nvSpPr>
        <p:spPr bwMode="auto">
          <a:xfrm>
            <a:off x="7823200" y="3429000"/>
            <a:ext cx="1935135" cy="644525"/>
          </a:xfrm>
          <a:prstGeom prst="wedgeRectCallout">
            <a:avLst>
              <a:gd name="adj1" fmla="val 44652"/>
              <a:gd name="adj2" fmla="val -119276"/>
            </a:avLst>
          </a:prstGeom>
          <a:solidFill>
            <a:srgbClr val="0070C0"/>
          </a:solidFill>
          <a:ln w="9525" algn="ctr">
            <a:solidFill>
              <a:schemeClr val="tx1"/>
            </a:solidFill>
            <a:round/>
            <a:headEnd/>
            <a:tailEnd/>
          </a:ln>
        </p:spPr>
        <p:txBody>
          <a:bodyPr/>
          <a:lstStyle>
            <a:lvl1pPr>
              <a:defRPr>
                <a:solidFill>
                  <a:schemeClr val="tx1"/>
                </a:solidFill>
                <a:latin typeface="Times New Roman" panose="02020603050405020304" pitchFamily="18" charset="0"/>
                <a:ea typeface="宋体" panose="02010600030101010101" pitchFamily="2" charset="-122"/>
              </a:defRPr>
            </a:lvl1pPr>
            <a:lvl2pPr marL="742950" indent="-285750">
              <a:defRPr>
                <a:solidFill>
                  <a:schemeClr val="tx1"/>
                </a:solidFill>
                <a:latin typeface="Times New Roman" panose="02020603050405020304" pitchFamily="18" charset="0"/>
                <a:ea typeface="宋体" panose="02010600030101010101" pitchFamily="2" charset="-122"/>
              </a:defRPr>
            </a:lvl2pPr>
            <a:lvl3pPr marL="1143000" indent="-228600">
              <a:defRPr>
                <a:solidFill>
                  <a:schemeClr val="tx1"/>
                </a:solidFill>
                <a:latin typeface="Times New Roman" panose="02020603050405020304" pitchFamily="18" charset="0"/>
                <a:ea typeface="宋体" panose="02010600030101010101" pitchFamily="2" charset="-122"/>
              </a:defRPr>
            </a:lvl3pPr>
            <a:lvl4pPr marL="1600200" indent="-228600">
              <a:defRPr>
                <a:solidFill>
                  <a:schemeClr val="tx1"/>
                </a:solidFill>
                <a:latin typeface="Times New Roman" panose="02020603050405020304" pitchFamily="18" charset="0"/>
                <a:ea typeface="宋体" panose="02010600030101010101" pitchFamily="2" charset="-122"/>
              </a:defRPr>
            </a:lvl4pPr>
            <a:lvl5pPr marL="2057400" indent="-228600">
              <a:defRPr>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0" cap="none" spc="0" normalizeH="0" baseline="-25000" noProof="0" dirty="0">
                <a:ln>
                  <a:noFill/>
                </a:ln>
                <a:solidFill>
                  <a:srgbClr val="FFFFFF"/>
                </a:solidFill>
                <a:effectLst/>
                <a:uLnTx/>
                <a:uFillTx/>
                <a:latin typeface="等线" panose="02010600030101010101" pitchFamily="2" charset="-122"/>
                <a:ea typeface="等线" panose="02010600030101010101" pitchFamily="2" charset="-122"/>
                <a:cs typeface="+mn-cs"/>
              </a:rPr>
              <a:t>查看不同年份，不同卷期下的文章</a:t>
            </a:r>
          </a:p>
        </p:txBody>
      </p:sp>
      <p:pic>
        <p:nvPicPr>
          <p:cNvPr id="2" name="Picture 1">
            <a:extLst>
              <a:ext uri="{FF2B5EF4-FFF2-40B4-BE49-F238E27FC236}">
                <a16:creationId xmlns:a16="http://schemas.microsoft.com/office/drawing/2014/main" id="{5B325207-7A4E-4283-B9BB-449CF693B60F}"/>
              </a:ext>
            </a:extLst>
          </p:cNvPr>
          <p:cNvPicPr>
            <a:picLocks noChangeAspect="1"/>
          </p:cNvPicPr>
          <p:nvPr/>
        </p:nvPicPr>
        <p:blipFill>
          <a:blip r:embed="rId3"/>
          <a:stretch>
            <a:fillRect/>
          </a:stretch>
        </p:blipFill>
        <p:spPr>
          <a:xfrm>
            <a:off x="6673156" y="175882"/>
            <a:ext cx="5015560" cy="4115010"/>
          </a:xfrm>
          <a:prstGeom prst="rect">
            <a:avLst/>
          </a:prstGeom>
        </p:spPr>
      </p:pic>
    </p:spTree>
    <p:extLst>
      <p:ext uri="{BB962C8B-B14F-4D97-AF65-F5344CB8AC3E}">
        <p14:creationId xmlns:p14="http://schemas.microsoft.com/office/powerpoint/2010/main" val="1191085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1B2B29B-E3CA-4BB5-97BA-ABE8283E26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9873"/>
            <a:ext cx="12192000" cy="6438254"/>
          </a:xfrm>
          <a:prstGeom prst="rect">
            <a:avLst/>
          </a:prstGeom>
        </p:spPr>
      </p:pic>
      <p:sp>
        <p:nvSpPr>
          <p:cNvPr id="2" name="TextBox 1"/>
          <p:cNvSpPr txBox="1"/>
          <p:nvPr/>
        </p:nvSpPr>
        <p:spPr>
          <a:xfrm>
            <a:off x="9124121" y="1859575"/>
            <a:ext cx="275645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rgbClr val="000000"/>
                </a:solidFill>
                <a:effectLst/>
                <a:uLnTx/>
                <a:uFillTx/>
                <a:latin typeface="Times New Roman"/>
                <a:ea typeface="+mn-ea"/>
                <a:cs typeface="+mn-cs"/>
              </a:rPr>
              <a:t>在出版物内检索与“新冠病毒”相关的文章</a:t>
            </a:r>
          </a:p>
        </p:txBody>
      </p:sp>
    </p:spTree>
    <p:extLst>
      <p:ext uri="{BB962C8B-B14F-4D97-AF65-F5344CB8AC3E}">
        <p14:creationId xmlns:p14="http://schemas.microsoft.com/office/powerpoint/2010/main" val="595587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itle 1">
            <a:extLst>
              <a:ext uri="{FF2B5EF4-FFF2-40B4-BE49-F238E27FC236}">
                <a16:creationId xmlns:a16="http://schemas.microsoft.com/office/drawing/2014/main" id="{CEE18F52-ACB0-4926-80C2-6D04C005F829}"/>
              </a:ext>
            </a:extLst>
          </p:cNvPr>
          <p:cNvSpPr>
            <a:spLocks noGrp="1" noChangeArrowheads="1"/>
          </p:cNvSpPr>
          <p:nvPr>
            <p:ph type="ctrTitle"/>
          </p:nvPr>
        </p:nvSpPr>
        <p:spPr>
          <a:xfrm>
            <a:off x="1524000" y="914400"/>
            <a:ext cx="9144000" cy="609600"/>
          </a:xfrm>
        </p:spPr>
        <p:txBody>
          <a:bodyPr wrap="square" anchor="t"/>
          <a:lstStyle/>
          <a:p>
            <a:pPr eaLnBrk="1" hangingPunct="1"/>
            <a:r>
              <a:rPr lang="zh-CN" altLang="en-US" sz="3600" b="1">
                <a:latin typeface="宋体" panose="02010600030101010101" pitchFamily="2" charset="-122"/>
                <a:ea typeface="宋体" panose="02010600030101010101" pitchFamily="2" charset="-122"/>
                <a:cs typeface="Arial" panose="020B0604020202020204" pitchFamily="34" charset="0"/>
              </a:rPr>
              <a:t>课程内容</a:t>
            </a:r>
          </a:p>
        </p:txBody>
      </p:sp>
      <p:sp>
        <p:nvSpPr>
          <p:cNvPr id="3" name="Subtitle 2">
            <a:extLst>
              <a:ext uri="{FF2B5EF4-FFF2-40B4-BE49-F238E27FC236}">
                <a16:creationId xmlns:a16="http://schemas.microsoft.com/office/drawing/2014/main" id="{AFAEE33A-A53B-422A-B28B-E133A38F6C7E}"/>
              </a:ext>
            </a:extLst>
          </p:cNvPr>
          <p:cNvSpPr>
            <a:spLocks noGrp="1"/>
          </p:cNvSpPr>
          <p:nvPr>
            <p:ph type="subTitle" idx="1"/>
          </p:nvPr>
        </p:nvSpPr>
        <p:spPr>
          <a:xfrm>
            <a:off x="3581400" y="2133600"/>
            <a:ext cx="5715000" cy="2209800"/>
          </a:xfrm>
        </p:spPr>
        <p:txBody>
          <a:bodyPr/>
          <a:lstStyle/>
          <a:p>
            <a:pPr algn="l" eaLnBrk="1" fontAlgn="ctr" hangingPunct="1">
              <a:spcAft>
                <a:spcPts val="0"/>
              </a:spcAft>
              <a:defRPr/>
            </a:pPr>
            <a:endParaRPr lang="en-US" altLang="zh-CN" sz="2400" dirty="0">
              <a:latin typeface="宋体" panose="02010600030101010101" pitchFamily="2" charset="-122"/>
              <a:ea typeface="宋体" panose="02010600030101010101" pitchFamily="2" charset="-122"/>
            </a:endParaRPr>
          </a:p>
          <a:p>
            <a:pPr algn="l" eaLnBrk="1" fontAlgn="ctr" hangingPunct="1">
              <a:spcAft>
                <a:spcPts val="0"/>
              </a:spcAft>
              <a:defRPr/>
            </a:pPr>
            <a:r>
              <a:rPr lang="zh-CN" altLang="en-US" sz="2400" dirty="0">
                <a:latin typeface="宋体" panose="02010600030101010101" pitchFamily="2" charset="-122"/>
                <a:ea typeface="宋体" panose="02010600030101010101" pitchFamily="2" charset="-122"/>
              </a:rPr>
              <a:t>第一部分： 数据库内容介绍</a:t>
            </a:r>
            <a:endParaRPr lang="en-US" altLang="zh-CN" sz="2400" dirty="0">
              <a:latin typeface="宋体" panose="02010600030101010101" pitchFamily="2" charset="-122"/>
              <a:ea typeface="宋体" panose="02010600030101010101" pitchFamily="2" charset="-122"/>
            </a:endParaRPr>
          </a:p>
          <a:p>
            <a:pPr algn="l" eaLnBrk="1" fontAlgn="ctr" hangingPunct="1">
              <a:spcAft>
                <a:spcPts val="0"/>
              </a:spcAft>
              <a:defRPr/>
            </a:pPr>
            <a:r>
              <a:rPr lang="zh-CN" altLang="en-US" sz="2400" dirty="0">
                <a:latin typeface="宋体" panose="02010600030101010101" pitchFamily="2" charset="-122"/>
                <a:ea typeface="宋体" panose="02010600030101010101" pitchFamily="2" charset="-122"/>
              </a:rPr>
              <a:t>第二部分： </a:t>
            </a:r>
            <a:r>
              <a:rPr lang="en-US" altLang="zh-CN" sz="2400" dirty="0">
                <a:latin typeface="宋体" panose="02010600030101010101" pitchFamily="2" charset="-122"/>
                <a:ea typeface="宋体" panose="02010600030101010101" pitchFamily="2" charset="-122"/>
              </a:rPr>
              <a:t>EBSCOhost</a:t>
            </a:r>
            <a:r>
              <a:rPr lang="zh-CN" altLang="en-US" sz="2400" dirty="0">
                <a:latin typeface="宋体" panose="02010600030101010101" pitchFamily="2" charset="-122"/>
                <a:ea typeface="宋体" panose="02010600030101010101" pitchFamily="2" charset="-122"/>
              </a:rPr>
              <a:t>平台使用演示</a:t>
            </a:r>
            <a:endParaRPr lang="en-US" altLang="zh-CN" sz="2400" dirty="0">
              <a:latin typeface="宋体" panose="02010600030101010101" pitchFamily="2" charset="-122"/>
              <a:ea typeface="宋体" panose="02010600030101010101" pitchFamily="2" charset="-122"/>
            </a:endParaRPr>
          </a:p>
          <a:p>
            <a:pPr algn="l" eaLnBrk="1" fontAlgn="ctr" hangingPunct="1">
              <a:spcAft>
                <a:spcPts val="0"/>
              </a:spcAft>
              <a:defRPr/>
            </a:pPr>
            <a:r>
              <a:rPr lang="zh-CN" altLang="en-US" sz="2400" dirty="0">
                <a:latin typeface="宋体" panose="02010600030101010101" pitchFamily="2" charset="-122"/>
                <a:ea typeface="宋体" panose="02010600030101010101" pitchFamily="2" charset="-122"/>
              </a:rPr>
              <a:t>第三部分： 帮助网站</a:t>
            </a:r>
            <a:endParaRPr lang="zh-CN" altLang="zh-CN" sz="2400" dirty="0">
              <a:latin typeface="宋体" panose="02010600030101010101" pitchFamily="2" charset="-122"/>
              <a:ea typeface="宋体" panose="02010600030101010101" pitchFamily="2" charset="-122"/>
            </a:endParaRPr>
          </a:p>
          <a:p>
            <a:pPr lvl="6" algn="l">
              <a:defRPr/>
            </a:pPr>
            <a:endParaRPr lang="en-US" sz="2400" dirty="0">
              <a:latin typeface="宋体" panose="02010600030101010101" pitchFamily="2" charset="-122"/>
              <a:ea typeface="宋体" panose="02010600030101010101" pitchFamily="2" charset="-122"/>
              <a:cs typeface="Arial" panose="020B0604020202020204" pitchFamily="34" charset="0"/>
            </a:endParaRPr>
          </a:p>
          <a:p>
            <a:pPr lvl="1" algn="l" eaLnBrk="1" fontAlgn="auto" hangingPunct="1">
              <a:spcAft>
                <a:spcPts val="0"/>
              </a:spcAft>
              <a:defRPr/>
            </a:pPr>
            <a:endParaRPr lang="en-AU" sz="800" dirty="0">
              <a:solidFill>
                <a:schemeClr val="tx2"/>
              </a:solidFill>
              <a:latin typeface="宋体" panose="02010600030101010101" pitchFamily="2" charset="-122"/>
              <a:ea typeface="宋体" panose="02010600030101010101" pitchFamily="2" charset="-122"/>
            </a:endParaRPr>
          </a:p>
        </p:txBody>
      </p:sp>
    </p:spTree>
  </p:cSld>
  <p:clrMapOvr>
    <a:masterClrMapping/>
  </p:clrMapOvr>
  <p:transition spd="med">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Title 1"/>
          <p:cNvSpPr>
            <a:spLocks noGrp="1"/>
          </p:cNvSpPr>
          <p:nvPr>
            <p:ph type="title"/>
          </p:nvPr>
        </p:nvSpPr>
        <p:spPr>
          <a:xfrm>
            <a:off x="2875568" y="762000"/>
            <a:ext cx="6440864" cy="1258753"/>
          </a:xfrm>
        </p:spPr>
        <p:txBody>
          <a:bodyPr>
            <a:noAutofit/>
          </a:bodyPr>
          <a:lstStyle/>
          <a:p>
            <a:pPr algn="ctr">
              <a:lnSpc>
                <a:spcPct val="150000"/>
              </a:lnSpc>
            </a:pPr>
            <a:r>
              <a:rPr lang="zh-CN" altLang="en-US" sz="2800" dirty="0">
                <a:latin typeface="等线" panose="02010600030101010101" pitchFamily="2" charset="-122"/>
                <a:ea typeface="等线" panose="02010600030101010101" pitchFamily="2" charset="-122"/>
              </a:rPr>
              <a:t>第三部分 支持站点及免费教程</a:t>
            </a:r>
          </a:p>
        </p:txBody>
      </p:sp>
      <p:sp>
        <p:nvSpPr>
          <p:cNvPr id="3" name="Title 1">
            <a:extLst>
              <a:ext uri="{FF2B5EF4-FFF2-40B4-BE49-F238E27FC236}">
                <a16:creationId xmlns:a16="http://schemas.microsoft.com/office/drawing/2014/main" id="{C95B8870-E585-4261-A4FB-B3C0933A04BB}"/>
              </a:ext>
            </a:extLst>
          </p:cNvPr>
          <p:cNvSpPr txBox="1">
            <a:spLocks/>
          </p:cNvSpPr>
          <p:nvPr/>
        </p:nvSpPr>
        <p:spPr>
          <a:xfrm>
            <a:off x="695326" y="2438400"/>
            <a:ext cx="11277600" cy="2895600"/>
          </a:xfrm>
          <a:prstGeom prst="rect">
            <a:avLst/>
          </a:prstGeom>
        </p:spPr>
        <p:txBody>
          <a:bodyPr vert="horz" lIns="91440" tIns="45720" rIns="91440" bIns="45720" rtlCol="0" anchor="t">
            <a:normAutofit fontScale="92500"/>
          </a:bodyPr>
          <a:lstStyle>
            <a:lvl1pPr algn="l" defTabSz="914400" rtl="0" eaLnBrk="1" latinLnBrk="0" hangingPunct="1">
              <a:lnSpc>
                <a:spcPct val="110000"/>
              </a:lnSpc>
              <a:spcBef>
                <a:spcPct val="0"/>
              </a:spcBef>
              <a:buNone/>
              <a:defRPr sz="3200" b="0" kern="1200">
                <a:solidFill>
                  <a:schemeClr val="accent1"/>
                </a:solidFill>
                <a:latin typeface="+mj-lt"/>
                <a:ea typeface="+mj-ea"/>
                <a:cs typeface="+mj-cs"/>
              </a:defRPr>
            </a:lvl1pPr>
          </a:lstStyle>
          <a:p>
            <a:r>
              <a:rPr lang="zh-CN" altLang="en-US" sz="2800" dirty="0">
                <a:latin typeface="+mn-ea"/>
                <a:ea typeface="+mn-ea"/>
              </a:rPr>
              <a:t>检索平台：</a:t>
            </a:r>
            <a:r>
              <a:rPr lang="en-US" altLang="zh-CN" sz="2800" dirty="0">
                <a:solidFill>
                  <a:srgbClr val="3E3E3E"/>
                </a:solidFill>
                <a:latin typeface="+mn-ea"/>
                <a:ea typeface="+mn-ea"/>
                <a:hlinkClick r:id="rId2"/>
              </a:rPr>
              <a:t>https://search.ebscohost.com/</a:t>
            </a:r>
            <a:r>
              <a:rPr lang="en-US" altLang="zh-CN" sz="2800" dirty="0">
                <a:solidFill>
                  <a:srgbClr val="3E3E3E"/>
                </a:solidFill>
                <a:latin typeface="+mn-ea"/>
                <a:ea typeface="+mn-ea"/>
              </a:rPr>
              <a:t> </a:t>
            </a:r>
            <a:r>
              <a:rPr lang="zh-CN" altLang="en-US" sz="2800" dirty="0">
                <a:solidFill>
                  <a:srgbClr val="3E3E3E"/>
                </a:solidFill>
                <a:latin typeface="+mn-ea"/>
                <a:ea typeface="+mn-ea"/>
              </a:rPr>
              <a:t>（校园</a:t>
            </a:r>
            <a:r>
              <a:rPr lang="en-US" altLang="zh-CN" sz="2800" dirty="0">
                <a:solidFill>
                  <a:srgbClr val="3E3E3E"/>
                </a:solidFill>
                <a:latin typeface="+mn-ea"/>
                <a:ea typeface="+mn-ea"/>
              </a:rPr>
              <a:t>IP</a:t>
            </a:r>
            <a:r>
              <a:rPr lang="zh-CN" altLang="en-US" sz="2800" dirty="0">
                <a:solidFill>
                  <a:srgbClr val="3E3E3E"/>
                </a:solidFill>
                <a:latin typeface="+mn-ea"/>
                <a:ea typeface="+mn-ea"/>
              </a:rPr>
              <a:t>网络范围内）</a:t>
            </a:r>
            <a:endParaRPr lang="en-US" altLang="zh-CN" sz="2800" dirty="0">
              <a:solidFill>
                <a:srgbClr val="3E3E3E"/>
              </a:solidFill>
              <a:latin typeface="+mn-ea"/>
              <a:ea typeface="+mn-ea"/>
            </a:endParaRPr>
          </a:p>
          <a:p>
            <a:r>
              <a:rPr lang="en-US" altLang="zh-CN" sz="2800" dirty="0">
                <a:latin typeface="+mn-ea"/>
                <a:ea typeface="+mn-ea"/>
              </a:rPr>
              <a:t>EBSCO </a:t>
            </a:r>
            <a:r>
              <a:rPr lang="zh-CN" altLang="zh-CN" sz="2800" dirty="0">
                <a:latin typeface="+mn-ea"/>
                <a:ea typeface="+mn-ea"/>
              </a:rPr>
              <a:t>支持站点</a:t>
            </a:r>
            <a:r>
              <a:rPr lang="en-US" altLang="zh-CN" sz="2800" dirty="0">
                <a:latin typeface="+mn-ea"/>
                <a:ea typeface="+mn-ea"/>
              </a:rPr>
              <a:t>:  </a:t>
            </a:r>
            <a:r>
              <a:rPr lang="en-US" altLang="zh-CN" sz="2800" dirty="0">
                <a:latin typeface="+mn-ea"/>
                <a:ea typeface="+mn-ea"/>
                <a:hlinkClick r:id="rId3"/>
              </a:rPr>
              <a:t>http://connect.ebsco.com</a:t>
            </a:r>
            <a:endParaRPr lang="en-US" altLang="zh-CN" sz="2800" dirty="0">
              <a:latin typeface="+mn-ea"/>
              <a:ea typeface="+mn-ea"/>
            </a:endParaRPr>
          </a:p>
          <a:p>
            <a:r>
              <a:rPr lang="en-US" altLang="zh-CN" sz="2800" dirty="0">
                <a:latin typeface="+mn-ea"/>
                <a:ea typeface="+mn-ea"/>
              </a:rPr>
              <a:t>EBSCO</a:t>
            </a:r>
            <a:r>
              <a:rPr lang="zh-CN" altLang="en-US" sz="2800" dirty="0">
                <a:latin typeface="+mn-ea"/>
                <a:ea typeface="+mn-ea"/>
              </a:rPr>
              <a:t>官网：</a:t>
            </a:r>
            <a:r>
              <a:rPr lang="en-US" altLang="zh-CN" sz="2800" dirty="0">
                <a:latin typeface="+mn-ea"/>
                <a:ea typeface="+mn-ea"/>
              </a:rPr>
              <a:t>https://www.ebsco.com/</a:t>
            </a:r>
            <a:br>
              <a:rPr lang="zh-CN" altLang="zh-CN" sz="2800" dirty="0">
                <a:latin typeface="+mn-ea"/>
                <a:ea typeface="+mn-ea"/>
              </a:rPr>
            </a:br>
            <a:r>
              <a:rPr lang="zh-CN" altLang="zh-CN" sz="2800" dirty="0">
                <a:latin typeface="+mn-ea"/>
                <a:ea typeface="+mn-ea"/>
              </a:rPr>
              <a:t>免费在线课程：</a:t>
            </a:r>
            <a:r>
              <a:rPr lang="en-US" altLang="zh-CN" sz="2800" dirty="0">
                <a:latin typeface="+mn-ea"/>
                <a:ea typeface="+mn-ea"/>
              </a:rPr>
              <a:t>https://ebsco-chinese.zoom.us/calendar/list?showType=2</a:t>
            </a:r>
            <a:br>
              <a:rPr lang="zh-CN" altLang="zh-CN" sz="2800" dirty="0">
                <a:latin typeface="+mn-ea"/>
                <a:ea typeface="+mn-ea"/>
              </a:rPr>
            </a:br>
            <a:r>
              <a:rPr lang="en-US" altLang="zh-CN" sz="2800" dirty="0">
                <a:latin typeface="+mn-ea"/>
                <a:ea typeface="+mn-ea"/>
              </a:rPr>
              <a:t>EBSCO</a:t>
            </a:r>
            <a:r>
              <a:rPr lang="en-US" altLang="zh-CN" sz="2800" i="1" dirty="0">
                <a:latin typeface="+mn-ea"/>
                <a:ea typeface="+mn-ea"/>
              </a:rPr>
              <a:t>host</a:t>
            </a:r>
            <a:r>
              <a:rPr lang="en-US" altLang="zh-CN" sz="2800" dirty="0">
                <a:latin typeface="+mn-ea"/>
                <a:ea typeface="+mn-ea"/>
              </a:rPr>
              <a:t> </a:t>
            </a:r>
            <a:r>
              <a:rPr lang="zh-CN" altLang="zh-CN" sz="2800" dirty="0">
                <a:latin typeface="+mn-ea"/>
                <a:ea typeface="+mn-ea"/>
              </a:rPr>
              <a:t>中文教程下载</a:t>
            </a:r>
            <a:r>
              <a:rPr lang="en-US" altLang="zh-CN" sz="2800" dirty="0">
                <a:latin typeface="+mn-ea"/>
                <a:ea typeface="+mn-ea"/>
              </a:rPr>
              <a:t>:  </a:t>
            </a:r>
            <a:br>
              <a:rPr lang="en-US" altLang="zh-CN" sz="2800" dirty="0">
                <a:latin typeface="+mn-ea"/>
                <a:ea typeface="+mn-ea"/>
              </a:rPr>
            </a:br>
            <a:r>
              <a:rPr lang="en-US" altLang="zh-CN" sz="2800" dirty="0">
                <a:latin typeface="+mn-ea"/>
                <a:ea typeface="+mn-ea"/>
              </a:rPr>
              <a:t>https://connect.ebsco.com/s/article/EBSCO</a:t>
            </a:r>
            <a:r>
              <a:rPr lang="zh-CN" altLang="zh-CN" sz="2800" dirty="0">
                <a:latin typeface="+mn-ea"/>
                <a:ea typeface="+mn-ea"/>
              </a:rPr>
              <a:t>平台中文使用指南</a:t>
            </a:r>
          </a:p>
        </p:txBody>
      </p:sp>
    </p:spTree>
    <p:extLst>
      <p:ext uri="{BB962C8B-B14F-4D97-AF65-F5344CB8AC3E}">
        <p14:creationId xmlns:p14="http://schemas.microsoft.com/office/powerpoint/2010/main" val="2960735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2">
            <a:extLst>
              <a:ext uri="{FF2B5EF4-FFF2-40B4-BE49-F238E27FC236}">
                <a16:creationId xmlns:a16="http://schemas.microsoft.com/office/drawing/2014/main" id="{44390085-2571-4668-99CD-0DA23248794A}"/>
              </a:ext>
            </a:extLst>
          </p:cNvPr>
          <p:cNvSpPr txBox="1">
            <a:spLocks noChangeArrowheads="1"/>
          </p:cNvSpPr>
          <p:nvPr/>
        </p:nvSpPr>
        <p:spPr bwMode="auto">
          <a:xfrm>
            <a:off x="644996" y="253559"/>
            <a:ext cx="84799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ea typeface="宋体" panose="02010600030101010101" pitchFamily="2" charset="-122"/>
              </a:defRPr>
            </a:lvl1pPr>
            <a:lvl2pPr marL="742950" indent="-285750">
              <a:defRPr>
                <a:solidFill>
                  <a:schemeClr val="tx1"/>
                </a:solidFill>
                <a:latin typeface="Times New Roman" panose="02020603050405020304" pitchFamily="18" charset="0"/>
                <a:ea typeface="宋体" panose="02010600030101010101" pitchFamily="2" charset="-122"/>
              </a:defRPr>
            </a:lvl2pPr>
            <a:lvl3pPr marL="1143000" indent="-228600">
              <a:defRPr>
                <a:solidFill>
                  <a:schemeClr val="tx1"/>
                </a:solidFill>
                <a:latin typeface="Times New Roman" panose="02020603050405020304" pitchFamily="18" charset="0"/>
                <a:ea typeface="宋体" panose="02010600030101010101" pitchFamily="2" charset="-122"/>
              </a:defRPr>
            </a:lvl3pPr>
            <a:lvl4pPr marL="1600200" indent="-228600">
              <a:defRPr>
                <a:solidFill>
                  <a:schemeClr val="tx1"/>
                </a:solidFill>
                <a:latin typeface="Times New Roman" panose="02020603050405020304" pitchFamily="18" charset="0"/>
                <a:ea typeface="宋体" panose="02010600030101010101" pitchFamily="2" charset="-122"/>
              </a:defRPr>
            </a:lvl4pPr>
            <a:lvl5pPr marL="2057400" indent="-228600">
              <a:defRPr>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9pPr>
          </a:lstStyle>
          <a:p>
            <a:pPr defTabSz="289322" eaLnBrk="0" fontAlgn="base" hangingPunct="0">
              <a:spcBef>
                <a:spcPct val="0"/>
              </a:spcBef>
              <a:spcAft>
                <a:spcPct val="0"/>
              </a:spcAft>
              <a:defRPr/>
            </a:pPr>
            <a:r>
              <a:rPr lang="en-US" altLang="zh-CN" sz="2400" u="sng" kern="100" dirty="0">
                <a:solidFill>
                  <a:srgbClr val="0000FF"/>
                </a:solidFill>
                <a:effectLst/>
                <a:latin typeface="Cambria" panose="02040503050406030204" pitchFamily="18" charset="0"/>
                <a:ea typeface="PMingLiU" panose="02020500000000000000" pitchFamily="18" charset="-120"/>
                <a:cs typeface="Times New Roman" panose="02020603050405020304" pitchFamily="18" charset="0"/>
              </a:rPr>
              <a:t>https://ebsco-chinese.zoom.us/calendar/list?showType=2</a:t>
            </a:r>
            <a:endParaRPr lang="en-US" altLang="en-US" sz="2400" kern="0" baseline="-25000" dirty="0">
              <a:solidFill>
                <a:srgbClr val="000000"/>
              </a:solidFill>
              <a:latin typeface="Arial"/>
              <a:cs typeface="Arial" panose="020B0604020202020204" pitchFamily="34" charset="0"/>
            </a:endParaRPr>
          </a:p>
        </p:txBody>
      </p:sp>
      <p:sp>
        <p:nvSpPr>
          <p:cNvPr id="7" name="TextBox 6">
            <a:extLst>
              <a:ext uri="{FF2B5EF4-FFF2-40B4-BE49-F238E27FC236}">
                <a16:creationId xmlns:a16="http://schemas.microsoft.com/office/drawing/2014/main" id="{2A4CFF18-9672-4A72-88DB-0444B9143AE1}"/>
              </a:ext>
            </a:extLst>
          </p:cNvPr>
          <p:cNvSpPr txBox="1">
            <a:spLocks noChangeArrowheads="1"/>
          </p:cNvSpPr>
          <p:nvPr/>
        </p:nvSpPr>
        <p:spPr bwMode="auto">
          <a:xfrm>
            <a:off x="8169747" y="1076385"/>
            <a:ext cx="2149337" cy="1077218"/>
          </a:xfrm>
          <a:prstGeom prst="rect">
            <a:avLst/>
          </a:prstGeom>
          <a:solidFill>
            <a:schemeClr val="bg1"/>
          </a:solidFill>
          <a:ln w="9525">
            <a:solidFill>
              <a:srgbClr val="00B0F0"/>
            </a:solidFill>
            <a:miter lim="800000"/>
            <a:headEnd/>
            <a:tailEnd/>
          </a:ln>
        </p:spPr>
        <p:txBody>
          <a:bodyPr wrap="square">
            <a:spAutoFit/>
          </a:bodyPr>
          <a:lstStyle>
            <a:lvl1pPr>
              <a:defRPr>
                <a:solidFill>
                  <a:schemeClr val="tx1"/>
                </a:solidFill>
                <a:latin typeface="Times New Roman" panose="02020603050405020304" pitchFamily="18" charset="0"/>
                <a:ea typeface="宋体" panose="02010600030101010101" pitchFamily="2" charset="-122"/>
              </a:defRPr>
            </a:lvl1pPr>
            <a:lvl2pPr marL="742950" indent="-285750">
              <a:defRPr>
                <a:solidFill>
                  <a:schemeClr val="tx1"/>
                </a:solidFill>
                <a:latin typeface="Times New Roman" panose="02020603050405020304" pitchFamily="18" charset="0"/>
                <a:ea typeface="宋体" panose="02010600030101010101" pitchFamily="2" charset="-122"/>
              </a:defRPr>
            </a:lvl2pPr>
            <a:lvl3pPr marL="1143000" indent="-228600">
              <a:defRPr>
                <a:solidFill>
                  <a:schemeClr val="tx1"/>
                </a:solidFill>
                <a:latin typeface="Times New Roman" panose="02020603050405020304" pitchFamily="18" charset="0"/>
                <a:ea typeface="宋体" panose="02010600030101010101" pitchFamily="2" charset="-122"/>
              </a:defRPr>
            </a:lvl3pPr>
            <a:lvl4pPr marL="1600200" indent="-228600">
              <a:defRPr>
                <a:solidFill>
                  <a:schemeClr val="tx1"/>
                </a:solidFill>
                <a:latin typeface="Times New Roman" panose="02020603050405020304" pitchFamily="18" charset="0"/>
                <a:ea typeface="宋体" panose="02010600030101010101" pitchFamily="2" charset="-122"/>
              </a:defRPr>
            </a:lvl4pPr>
            <a:lvl5pPr marL="2057400" indent="-228600">
              <a:defRPr>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9pPr>
          </a:lstStyle>
          <a:p>
            <a:pPr defTabSz="289322" eaLnBrk="0" fontAlgn="base" hangingPunct="0">
              <a:spcBef>
                <a:spcPct val="0"/>
              </a:spcBef>
              <a:spcAft>
                <a:spcPct val="0"/>
              </a:spcAft>
              <a:defRPr/>
            </a:pPr>
            <a:r>
              <a:rPr lang="zh-CN" altLang="en-US" sz="2400" kern="0" baseline="-25000" dirty="0">
                <a:solidFill>
                  <a:srgbClr val="000000"/>
                </a:solidFill>
                <a:cs typeface="Arial" panose="020B0604020202020204" pitchFamily="34" charset="0"/>
              </a:rPr>
              <a:t>您可以免费参加</a:t>
            </a:r>
            <a:r>
              <a:rPr lang="en-US" altLang="zh-CN" sz="2400" kern="0" baseline="-25000" dirty="0">
                <a:solidFill>
                  <a:srgbClr val="000000"/>
                </a:solidFill>
                <a:cs typeface="Arial" panose="020B0604020202020204" pitchFamily="34" charset="0"/>
              </a:rPr>
              <a:t>EBSCO</a:t>
            </a:r>
            <a:r>
              <a:rPr lang="zh-CN" altLang="en-US" sz="2400" kern="0" baseline="-25000" dirty="0">
                <a:solidFill>
                  <a:srgbClr val="000000"/>
                </a:solidFill>
                <a:cs typeface="Arial" panose="020B0604020202020204" pitchFamily="34" charset="0"/>
              </a:rPr>
              <a:t>网络课程，提前</a:t>
            </a:r>
            <a:r>
              <a:rPr lang="en-US" altLang="zh-CN" sz="2400" kern="0" baseline="-25000" dirty="0">
                <a:solidFill>
                  <a:srgbClr val="000000"/>
                </a:solidFill>
                <a:cs typeface="Arial" panose="020B0604020202020204" pitchFamily="34" charset="0"/>
              </a:rPr>
              <a:t>10</a:t>
            </a:r>
            <a:r>
              <a:rPr lang="zh-CN" altLang="en-US" sz="2400" kern="0" baseline="-25000" dirty="0">
                <a:solidFill>
                  <a:srgbClr val="000000"/>
                </a:solidFill>
                <a:cs typeface="Arial" panose="020B0604020202020204" pitchFamily="34" charset="0"/>
              </a:rPr>
              <a:t>分钟点击课程标题，加入即可。</a:t>
            </a:r>
          </a:p>
        </p:txBody>
      </p:sp>
      <p:sp>
        <p:nvSpPr>
          <p:cNvPr id="8" name="Rectangle 7">
            <a:extLst>
              <a:ext uri="{FF2B5EF4-FFF2-40B4-BE49-F238E27FC236}">
                <a16:creationId xmlns:a16="http://schemas.microsoft.com/office/drawing/2014/main" id="{16236B41-D374-4109-8F56-0651212E8CA6}"/>
              </a:ext>
            </a:extLst>
          </p:cNvPr>
          <p:cNvSpPr/>
          <p:nvPr/>
        </p:nvSpPr>
        <p:spPr>
          <a:xfrm>
            <a:off x="8929568" y="130449"/>
            <a:ext cx="3262432" cy="584775"/>
          </a:xfrm>
          <a:prstGeom prst="rect">
            <a:avLst/>
          </a:prstGeom>
        </p:spPr>
        <p:txBody>
          <a:bodyPr wrap="square">
            <a:spAutoFit/>
          </a:bodyPr>
          <a:lstStyle/>
          <a:p>
            <a:r>
              <a:rPr lang="zh-CN" altLang="zh-CN" sz="3200" dirty="0">
                <a:highlight>
                  <a:srgbClr val="FF00FF"/>
                </a:highlight>
              </a:rPr>
              <a:t>免费在线课程</a:t>
            </a:r>
            <a:endParaRPr lang="zh-CN" altLang="en-US" sz="3200" dirty="0">
              <a:highlight>
                <a:srgbClr val="FF00FF"/>
              </a:highlight>
            </a:endParaRPr>
          </a:p>
        </p:txBody>
      </p:sp>
      <p:pic>
        <p:nvPicPr>
          <p:cNvPr id="3" name="图片 2">
            <a:extLst>
              <a:ext uri="{FF2B5EF4-FFF2-40B4-BE49-F238E27FC236}">
                <a16:creationId xmlns:a16="http://schemas.microsoft.com/office/drawing/2014/main" id="{A72A6DB0-D648-415A-B08A-EE7E8418524A}"/>
              </a:ext>
            </a:extLst>
          </p:cNvPr>
          <p:cNvPicPr>
            <a:picLocks noChangeAspect="1"/>
          </p:cNvPicPr>
          <p:nvPr/>
        </p:nvPicPr>
        <p:blipFill>
          <a:blip r:embed="rId2"/>
          <a:stretch>
            <a:fillRect/>
          </a:stretch>
        </p:blipFill>
        <p:spPr>
          <a:xfrm>
            <a:off x="644996" y="961445"/>
            <a:ext cx="10785772" cy="5321614"/>
          </a:xfrm>
          <a:prstGeom prst="rect">
            <a:avLst/>
          </a:prstGeom>
        </p:spPr>
      </p:pic>
    </p:spTree>
    <p:extLst>
      <p:ext uri="{BB962C8B-B14F-4D97-AF65-F5344CB8AC3E}">
        <p14:creationId xmlns:p14="http://schemas.microsoft.com/office/powerpoint/2010/main" val="3055433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Title 1">
            <a:extLst>
              <a:ext uri="{FF2B5EF4-FFF2-40B4-BE49-F238E27FC236}">
                <a16:creationId xmlns:a16="http://schemas.microsoft.com/office/drawing/2014/main" id="{8A4D3A4A-31C8-4404-BD23-49A122091B7B}"/>
              </a:ext>
            </a:extLst>
          </p:cNvPr>
          <p:cNvSpPr>
            <a:spLocks noGrp="1"/>
          </p:cNvSpPr>
          <p:nvPr>
            <p:ph type="ctrTitle"/>
          </p:nvPr>
        </p:nvSpPr>
        <p:spPr>
          <a:xfrm>
            <a:off x="3877374" y="3599434"/>
            <a:ext cx="3857625" cy="1566863"/>
          </a:xfrm>
        </p:spPr>
        <p:txBody>
          <a:bodyPr>
            <a:normAutofit fontScale="90000"/>
          </a:bodyPr>
          <a:lstStyle/>
          <a:p>
            <a:pPr algn="ctr">
              <a:defRPr/>
            </a:pPr>
            <a:r>
              <a:rPr lang="en-US" altLang="zh-CN" dirty="0">
                <a:ea typeface="宋体" panose="02010600030101010101" pitchFamily="2" charset="-122"/>
              </a:rPr>
              <a:t>Thank You!</a:t>
            </a:r>
            <a:br>
              <a:rPr lang="en-US" altLang="zh-CN" dirty="0">
                <a:ea typeface="宋体" panose="02010600030101010101" pitchFamily="2" charset="-122"/>
              </a:rPr>
            </a:br>
            <a:br>
              <a:rPr lang="en-US" altLang="zh-CN" sz="1519" dirty="0">
                <a:ea typeface="宋体" panose="02010600030101010101" pitchFamily="2" charset="-122"/>
              </a:rPr>
            </a:br>
            <a:r>
              <a:rPr lang="zh-CN" altLang="en-US" sz="1519" dirty="0">
                <a:ea typeface="宋体" panose="02010600030101010101" pitchFamily="2" charset="-122"/>
              </a:rPr>
              <a:t>访问更多信息参见</a:t>
            </a:r>
            <a:r>
              <a:rPr lang="en-US" altLang="zh-CN" sz="1519" u="sng" dirty="0">
                <a:solidFill>
                  <a:srgbClr val="2D2DB9"/>
                </a:solidFill>
                <a:ea typeface="宋体" panose="02010600030101010101" pitchFamily="2" charset="-122"/>
                <a:hlinkClick r:id="rId2"/>
              </a:rPr>
              <a:t>http://connect.ebsco.com/</a:t>
            </a:r>
            <a:br>
              <a:rPr lang="en-US" altLang="zh-CN" sz="1519" u="sng" dirty="0">
                <a:solidFill>
                  <a:srgbClr val="2D2DB9"/>
                </a:solidFill>
                <a:ea typeface="宋体" panose="02010600030101010101" pitchFamily="2" charset="-122"/>
              </a:rPr>
            </a:br>
            <a:br>
              <a:rPr lang="en-US" altLang="zh-CN" sz="1519" u="sng" dirty="0">
                <a:solidFill>
                  <a:srgbClr val="2D2DB9"/>
                </a:solidFill>
                <a:ea typeface="宋体" panose="02010600030101010101" pitchFamily="2" charset="-122"/>
              </a:rPr>
            </a:br>
            <a:r>
              <a:rPr lang="zh-CN" altLang="en-US" sz="1519" dirty="0">
                <a:ea typeface="宋体" panose="02010600030101010101" pitchFamily="2" charset="-122"/>
              </a:rPr>
              <a:t>邮箱：</a:t>
            </a:r>
            <a:r>
              <a:rPr lang="en-US" altLang="zh-CN" sz="1519" dirty="0">
                <a:ea typeface="宋体" panose="02010600030101010101" pitchFamily="2" charset="-122"/>
              </a:rPr>
              <a:t>cwang@ebsco.com </a:t>
            </a:r>
            <a:br>
              <a:rPr lang="en-US" altLang="zh-CN" dirty="0">
                <a:ea typeface="宋体" panose="02010600030101010101" pitchFamily="2" charset="-122"/>
              </a:rPr>
            </a:br>
            <a:br>
              <a:rPr lang="en-US" altLang="zh-CN" sz="886" dirty="0">
                <a:ea typeface="宋体" panose="02010600030101010101" pitchFamily="2" charset="-122"/>
              </a:rPr>
            </a:br>
            <a:endParaRPr lang="en-US" altLang="zh-CN" sz="886" dirty="0">
              <a:ea typeface="宋体" panose="02010600030101010101" pitchFamily="2" charset="-122"/>
            </a:endParaRPr>
          </a:p>
        </p:txBody>
      </p:sp>
      <p:pic>
        <p:nvPicPr>
          <p:cNvPr id="138245" name="Picture 2">
            <a:extLst>
              <a:ext uri="{FF2B5EF4-FFF2-40B4-BE49-F238E27FC236}">
                <a16:creationId xmlns:a16="http://schemas.microsoft.com/office/drawing/2014/main" id="{E1765586-9E9B-46BC-9776-154DDA08336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26661" y="1068959"/>
            <a:ext cx="2589213" cy="258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8246" name="TextBox 1">
            <a:extLst>
              <a:ext uri="{FF2B5EF4-FFF2-40B4-BE49-F238E27FC236}">
                <a16:creationId xmlns:a16="http://schemas.microsoft.com/office/drawing/2014/main" id="{5B1DEBFC-D323-4219-9DA4-5618699BE7CF}"/>
              </a:ext>
            </a:extLst>
          </p:cNvPr>
          <p:cNvSpPr txBox="1">
            <a:spLocks noChangeArrowheads="1"/>
          </p:cNvSpPr>
          <p:nvPr/>
        </p:nvSpPr>
        <p:spPr bwMode="auto">
          <a:xfrm>
            <a:off x="5063236" y="751459"/>
            <a:ext cx="14859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spcBef>
                <a:spcPts val="900"/>
              </a:spcBef>
              <a:buFont typeface="Arial" panose="020B0604020202020204" pitchFamily="34" charset="0"/>
              <a:buChar char="•"/>
              <a:defRPr sz="2800">
                <a:solidFill>
                  <a:schemeClr val="tx2"/>
                </a:solidFill>
                <a:latin typeface="Arial" panose="020B0604020202020204" pitchFamily="34" charset="0"/>
              </a:defRPr>
            </a:lvl1pPr>
            <a:lvl2pPr marL="742950" indent="-285750">
              <a:lnSpc>
                <a:spcPct val="110000"/>
              </a:lnSpc>
              <a:spcBef>
                <a:spcPts val="900"/>
              </a:spcBef>
              <a:buFont typeface="Arial" panose="020B0604020202020204" pitchFamily="34" charset="0"/>
              <a:buChar char="−"/>
              <a:defRPr sz="2400">
                <a:solidFill>
                  <a:schemeClr val="tx2"/>
                </a:solidFill>
                <a:latin typeface="Arial" panose="020B0604020202020204" pitchFamily="34" charset="0"/>
              </a:defRPr>
            </a:lvl2pPr>
            <a:lvl3pPr marL="1143000" indent="-228600">
              <a:lnSpc>
                <a:spcPct val="110000"/>
              </a:lnSpc>
              <a:spcBef>
                <a:spcPts val="900"/>
              </a:spcBef>
              <a:buFont typeface="Arial" panose="020B0604020202020204" pitchFamily="34" charset="0"/>
              <a:buChar char="•"/>
              <a:defRPr sz="2000">
                <a:solidFill>
                  <a:schemeClr val="tx2"/>
                </a:solidFill>
                <a:latin typeface="Arial" panose="020B0604020202020204" pitchFamily="34" charset="0"/>
              </a:defRPr>
            </a:lvl3pPr>
            <a:lvl4pPr marL="1600200" indent="-228600">
              <a:lnSpc>
                <a:spcPct val="110000"/>
              </a:lnSpc>
              <a:spcBef>
                <a:spcPts val="900"/>
              </a:spcBef>
              <a:buFont typeface="Arial" panose="020B0604020202020204" pitchFamily="34" charset="0"/>
              <a:buChar char="•"/>
              <a:defRPr>
                <a:solidFill>
                  <a:schemeClr val="tx2"/>
                </a:solidFill>
                <a:latin typeface="Arial" panose="020B0604020202020204" pitchFamily="34" charset="0"/>
              </a:defRPr>
            </a:lvl4pPr>
            <a:lvl5pPr marL="2057400" indent="-228600">
              <a:lnSpc>
                <a:spcPct val="110000"/>
              </a:lnSpc>
              <a:spcBef>
                <a:spcPts val="900"/>
              </a:spcBef>
              <a:buFont typeface="Arial" panose="020B0604020202020204" pitchFamily="34" charset="0"/>
              <a:buChar char="•"/>
              <a:defRPr>
                <a:solidFill>
                  <a:schemeClr val="tx2"/>
                </a:solidFill>
                <a:latin typeface="Arial" panose="020B0604020202020204" pitchFamily="34" charset="0"/>
              </a:defRPr>
            </a:lvl5pPr>
            <a:lvl6pPr marL="2514600" indent="-228600" eaLnBrk="0" fontAlgn="base" hangingPunct="0">
              <a:lnSpc>
                <a:spcPct val="110000"/>
              </a:lnSpc>
              <a:spcBef>
                <a:spcPts val="900"/>
              </a:spcBef>
              <a:spcAft>
                <a:spcPct val="0"/>
              </a:spcAft>
              <a:buFont typeface="Arial" panose="020B0604020202020204" pitchFamily="34" charset="0"/>
              <a:buChar char="•"/>
              <a:defRPr>
                <a:solidFill>
                  <a:schemeClr val="tx2"/>
                </a:solidFill>
                <a:latin typeface="Arial" panose="020B0604020202020204" pitchFamily="34" charset="0"/>
              </a:defRPr>
            </a:lvl6pPr>
            <a:lvl7pPr marL="2971800" indent="-228600" eaLnBrk="0" fontAlgn="base" hangingPunct="0">
              <a:lnSpc>
                <a:spcPct val="110000"/>
              </a:lnSpc>
              <a:spcBef>
                <a:spcPts val="900"/>
              </a:spcBef>
              <a:spcAft>
                <a:spcPct val="0"/>
              </a:spcAft>
              <a:buFont typeface="Arial" panose="020B0604020202020204" pitchFamily="34" charset="0"/>
              <a:buChar char="•"/>
              <a:defRPr>
                <a:solidFill>
                  <a:schemeClr val="tx2"/>
                </a:solidFill>
                <a:latin typeface="Arial" panose="020B0604020202020204" pitchFamily="34" charset="0"/>
              </a:defRPr>
            </a:lvl7pPr>
            <a:lvl8pPr marL="3429000" indent="-228600" eaLnBrk="0" fontAlgn="base" hangingPunct="0">
              <a:lnSpc>
                <a:spcPct val="110000"/>
              </a:lnSpc>
              <a:spcBef>
                <a:spcPts val="900"/>
              </a:spcBef>
              <a:spcAft>
                <a:spcPct val="0"/>
              </a:spcAft>
              <a:buFont typeface="Arial" panose="020B0604020202020204" pitchFamily="34" charset="0"/>
              <a:buChar char="•"/>
              <a:defRPr>
                <a:solidFill>
                  <a:schemeClr val="tx2"/>
                </a:solidFill>
                <a:latin typeface="Arial" panose="020B0604020202020204" pitchFamily="34" charset="0"/>
              </a:defRPr>
            </a:lvl8pPr>
            <a:lvl9pPr marL="3886200" indent="-228600" eaLnBrk="0" fontAlgn="base" hangingPunct="0">
              <a:lnSpc>
                <a:spcPct val="110000"/>
              </a:lnSpc>
              <a:spcBef>
                <a:spcPts val="900"/>
              </a:spcBef>
              <a:spcAft>
                <a:spcPct val="0"/>
              </a:spcAft>
              <a:buFont typeface="Arial" panose="020B0604020202020204" pitchFamily="34" charset="0"/>
              <a:buChar char="•"/>
              <a:defRPr>
                <a:solidFill>
                  <a:schemeClr val="tx2"/>
                </a:solidFill>
                <a:latin typeface="Arial" panose="020B0604020202020204" pitchFamily="34" charset="0"/>
              </a:defRPr>
            </a:lvl9pPr>
          </a:lstStyle>
          <a:p>
            <a:pPr>
              <a:lnSpc>
                <a:spcPct val="100000"/>
              </a:lnSpc>
              <a:spcBef>
                <a:spcPct val="0"/>
              </a:spcBef>
              <a:buFontTx/>
              <a:buNone/>
            </a:pPr>
            <a:r>
              <a:rPr lang="en-US" altLang="zh-CN" sz="1800" baseline="-25000">
                <a:solidFill>
                  <a:srgbClr val="000000"/>
                </a:solidFill>
                <a:latin typeface="Times New Roman" panose="02020603050405020304" pitchFamily="18" charset="0"/>
                <a:cs typeface="Arial" panose="020B0604020202020204" pitchFamily="34" charset="0"/>
              </a:rPr>
              <a:t>EBSCO</a:t>
            </a:r>
            <a:r>
              <a:rPr lang="zh-CN" altLang="en-US" sz="1800" baseline="-25000">
                <a:solidFill>
                  <a:srgbClr val="000000"/>
                </a:solidFill>
                <a:latin typeface="Times New Roman" panose="02020603050405020304" pitchFamily="18" charset="0"/>
                <a:cs typeface="Arial" panose="020B0604020202020204" pitchFamily="34" charset="0"/>
              </a:rPr>
              <a:t>官方微信</a:t>
            </a:r>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Content Placeholder 2"/>
          <p:cNvSpPr>
            <a:spLocks noGrp="1"/>
          </p:cNvSpPr>
          <p:nvPr>
            <p:ph idx="1"/>
          </p:nvPr>
        </p:nvSpPr>
        <p:spPr bwMode="auto">
          <a:xfrm>
            <a:off x="670443" y="462538"/>
            <a:ext cx="10515600" cy="122900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Autofit/>
          </a:bodyPr>
          <a:lstStyle/>
          <a:p>
            <a:pPr marL="0" indent="0" algn="ctr">
              <a:buNone/>
            </a:pPr>
            <a:r>
              <a:rPr lang="zh-CN" altLang="en-US" b="1" dirty="0">
                <a:solidFill>
                  <a:schemeClr val="tx2"/>
                </a:solidFill>
                <a:ea typeface="宋体" panose="02010600030101010101" pitchFamily="2" charset="-122"/>
              </a:rPr>
              <a:t>第一部分： 数据库内容介绍</a:t>
            </a:r>
            <a:endParaRPr lang="en-US" altLang="zh-CN" b="1" dirty="0">
              <a:solidFill>
                <a:schemeClr val="tx2"/>
              </a:solidFill>
              <a:ea typeface="宋体" panose="02010600030101010101" pitchFamily="2" charset="-122"/>
            </a:endParaRPr>
          </a:p>
          <a:p>
            <a:pPr marL="0" indent="0" algn="ctr">
              <a:buNone/>
            </a:pPr>
            <a:r>
              <a:rPr lang="en-AU" altLang="zh-CN" dirty="0">
                <a:ea typeface="宋体" panose="02010600030101010101" pitchFamily="2" charset="-122"/>
              </a:rPr>
              <a:t>Introduction of Database Content</a:t>
            </a:r>
          </a:p>
          <a:p>
            <a:pPr marL="0" indent="0" algn="ctr">
              <a:buNone/>
            </a:pPr>
            <a:endParaRPr lang="en-AU" altLang="zh-CN" dirty="0">
              <a:ea typeface="宋体" panose="02010600030101010101" pitchFamily="2" charset="-122"/>
            </a:endParaRPr>
          </a:p>
        </p:txBody>
      </p:sp>
      <p:sp>
        <p:nvSpPr>
          <p:cNvPr id="4" name="Rectangle 5">
            <a:extLst>
              <a:ext uri="{FF2B5EF4-FFF2-40B4-BE49-F238E27FC236}">
                <a16:creationId xmlns:a16="http://schemas.microsoft.com/office/drawing/2014/main" id="{EDB13494-262C-465C-A906-1D55A44B1533}"/>
              </a:ext>
            </a:extLst>
          </p:cNvPr>
          <p:cNvSpPr>
            <a:spLocks noChangeArrowheads="1"/>
          </p:cNvSpPr>
          <p:nvPr/>
        </p:nvSpPr>
        <p:spPr bwMode="auto">
          <a:xfrm>
            <a:off x="3620522" y="2551680"/>
            <a:ext cx="495095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ea typeface="宋体" panose="02010600030101010101" pitchFamily="2" charset="-122"/>
              </a:defRPr>
            </a:lvl1pPr>
            <a:lvl2pPr marL="742950" indent="-285750">
              <a:defRPr>
                <a:solidFill>
                  <a:schemeClr val="tx1"/>
                </a:solidFill>
                <a:latin typeface="Times New Roman" panose="02020603050405020304" pitchFamily="18" charset="0"/>
                <a:ea typeface="宋体" panose="02010600030101010101" pitchFamily="2" charset="-122"/>
              </a:defRPr>
            </a:lvl2pPr>
            <a:lvl3pPr marL="1143000" indent="-228600">
              <a:defRPr>
                <a:solidFill>
                  <a:schemeClr val="tx1"/>
                </a:solidFill>
                <a:latin typeface="Times New Roman" panose="02020603050405020304" pitchFamily="18" charset="0"/>
                <a:ea typeface="宋体" panose="02010600030101010101" pitchFamily="2" charset="-122"/>
              </a:defRPr>
            </a:lvl3pPr>
            <a:lvl4pPr marL="1600200" indent="-228600">
              <a:defRPr>
                <a:solidFill>
                  <a:schemeClr val="tx1"/>
                </a:solidFill>
                <a:latin typeface="Times New Roman" panose="02020603050405020304" pitchFamily="18" charset="0"/>
                <a:ea typeface="宋体" panose="02010600030101010101" pitchFamily="2" charset="-122"/>
              </a:defRPr>
            </a:lvl4pPr>
            <a:lvl5pPr marL="2057400" indent="-228600">
              <a:defRPr>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srgbClr val="6D456A"/>
                </a:solidFill>
                <a:effectLst/>
                <a:uLnTx/>
                <a:uFillTx/>
                <a:latin typeface="Times New Roman" panose="02020603050405020304" pitchFamily="18" charset="0"/>
                <a:ea typeface="宋体" panose="02010600030101010101" pitchFamily="2" charset="-122"/>
                <a:cs typeface="+mn-cs"/>
              </a:rPr>
              <a:t>Academic Search Premier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hlinkClick r:id="rId2"/>
              </a:rPr>
              <a:t>综合学科检索数据库</a:t>
            </a:r>
            <a:endParaRPr kumimoji="0" lang="zh-CN"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5" name="TextBox 5">
            <a:extLst>
              <a:ext uri="{FF2B5EF4-FFF2-40B4-BE49-F238E27FC236}">
                <a16:creationId xmlns:a16="http://schemas.microsoft.com/office/drawing/2014/main" id="{0379FEDF-74AE-4ED9-8B76-FBFFA59A4759}"/>
              </a:ext>
            </a:extLst>
          </p:cNvPr>
          <p:cNvSpPr txBox="1">
            <a:spLocks noChangeArrowheads="1"/>
          </p:cNvSpPr>
          <p:nvPr/>
        </p:nvSpPr>
        <p:spPr bwMode="auto">
          <a:xfrm>
            <a:off x="3018445" y="3791451"/>
            <a:ext cx="6155108" cy="913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400" baseline="-25000">
                <a:solidFill>
                  <a:schemeClr val="tx1"/>
                </a:solidFill>
                <a:latin typeface="Times New Roman" panose="02020603050405020304" pitchFamily="18" charset="0"/>
                <a:cs typeface="Arial" panose="020B0604020202020204" pitchFamily="34" charset="0"/>
              </a:defRPr>
            </a:lvl1pPr>
            <a:lvl2pPr marL="742950" indent="-285750">
              <a:defRPr sz="2400" baseline="-25000">
                <a:solidFill>
                  <a:schemeClr val="tx1"/>
                </a:solidFill>
                <a:latin typeface="Times New Roman" panose="02020603050405020304" pitchFamily="18" charset="0"/>
                <a:cs typeface="Arial" panose="020B0604020202020204" pitchFamily="34" charset="0"/>
              </a:defRPr>
            </a:lvl2pPr>
            <a:lvl3pPr marL="1143000" indent="-228600">
              <a:defRPr sz="2400" baseline="-25000">
                <a:solidFill>
                  <a:schemeClr val="tx1"/>
                </a:solidFill>
                <a:latin typeface="Times New Roman" panose="02020603050405020304" pitchFamily="18" charset="0"/>
                <a:cs typeface="Arial" panose="020B0604020202020204" pitchFamily="34" charset="0"/>
              </a:defRPr>
            </a:lvl3pPr>
            <a:lvl4pPr marL="1600200" indent="-228600">
              <a:defRPr sz="2400" baseline="-25000">
                <a:solidFill>
                  <a:schemeClr val="tx1"/>
                </a:solidFill>
                <a:latin typeface="Times New Roman" panose="02020603050405020304" pitchFamily="18" charset="0"/>
                <a:cs typeface="Arial" panose="020B0604020202020204" pitchFamily="34" charset="0"/>
              </a:defRPr>
            </a:lvl4pPr>
            <a:lvl5pPr marL="2057400" indent="-228600">
              <a:defRPr sz="2400" baseline="-25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baseline="-25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baseline="-25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baseline="-25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baseline="-25000">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25000" noProof="0" dirty="0">
                <a:ln>
                  <a:noFill/>
                </a:ln>
                <a:solidFill>
                  <a:srgbClr val="6D456A"/>
                </a:solidFill>
                <a:effectLst/>
                <a:uLnTx/>
                <a:uFillTx/>
                <a:latin typeface="Times New Roman" panose="02020603050405020304" pitchFamily="18" charset="0"/>
                <a:ea typeface="+mn-ea"/>
                <a:cs typeface="Arial" panose="020B0604020202020204" pitchFamily="34" charset="0"/>
              </a:rPr>
              <a:t>Business Source Premier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4000" b="0" i="0" u="none" strike="noStrike" kern="1200" cap="none" spc="0" normalizeH="0" baseline="-25000" noProof="0" dirty="0">
                <a:ln>
                  <a:noFill/>
                </a:ln>
                <a:solidFill>
                  <a:srgbClr val="000000"/>
                </a:solidFill>
                <a:effectLst/>
                <a:uLnTx/>
                <a:uFillTx/>
                <a:latin typeface="Times New Roman" panose="02020603050405020304" pitchFamily="18" charset="0"/>
                <a:ea typeface="+mn-ea"/>
                <a:cs typeface="Arial" panose="020B0604020202020204" pitchFamily="34" charset="0"/>
                <a:hlinkClick r:id="rId3"/>
              </a:rPr>
              <a:t>商管财经全文数据库</a:t>
            </a:r>
            <a:endParaRPr kumimoji="0" lang="zh-CN" altLang="en-US" sz="4000" b="0" i="0" u="none" strike="noStrike" kern="1200" cap="none" spc="0" normalizeH="0" baseline="-25000" noProof="0" dirty="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210278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98FAE-3B7D-4E22-81D6-D3BB171BF263}"/>
              </a:ext>
            </a:extLst>
          </p:cNvPr>
          <p:cNvSpPr>
            <a:spLocks noGrp="1"/>
          </p:cNvSpPr>
          <p:nvPr>
            <p:ph type="title"/>
          </p:nvPr>
        </p:nvSpPr>
        <p:spPr>
          <a:xfrm>
            <a:off x="838200" y="695063"/>
            <a:ext cx="10515600" cy="1325563"/>
          </a:xfrm>
        </p:spPr>
        <p:txBody>
          <a:bodyPr>
            <a:normAutofit fontScale="90000"/>
          </a:bodyPr>
          <a:lstStyle/>
          <a:p>
            <a:r>
              <a:rPr lang="en-US" altLang="zh-CN" sz="2800" i="1" dirty="0"/>
              <a:t>Academic Search </a:t>
            </a:r>
            <a:r>
              <a:rPr lang="zh-CN" altLang="zh-CN" sz="2800" dirty="0"/>
              <a:t>系列数据库提供来自顶尖出版社所的</a:t>
            </a:r>
            <a:br>
              <a:rPr lang="en-US" altLang="zh-CN" sz="2800" dirty="0"/>
            </a:br>
            <a:r>
              <a:rPr lang="zh-CN" altLang="zh-CN" sz="2800" dirty="0"/>
              <a:t>数千种学术期刊全文内容，包含广泛的学科主题：</a:t>
            </a:r>
            <a:br>
              <a:rPr lang="zh-CN" altLang="zh-CN" sz="2800" dirty="0"/>
            </a:br>
            <a:endParaRPr lang="zh-CN" altLang="en-US" sz="2800" dirty="0"/>
          </a:p>
        </p:txBody>
      </p:sp>
      <p:sp>
        <p:nvSpPr>
          <p:cNvPr id="3" name="Content Placeholder 2">
            <a:extLst>
              <a:ext uri="{FF2B5EF4-FFF2-40B4-BE49-F238E27FC236}">
                <a16:creationId xmlns:a16="http://schemas.microsoft.com/office/drawing/2014/main" id="{24B2B693-D332-4416-81F0-F7F34070D8BE}"/>
              </a:ext>
            </a:extLst>
          </p:cNvPr>
          <p:cNvSpPr>
            <a:spLocks noGrp="1"/>
          </p:cNvSpPr>
          <p:nvPr>
            <p:ph idx="1"/>
          </p:nvPr>
        </p:nvSpPr>
        <p:spPr>
          <a:xfrm>
            <a:off x="1600200" y="2514600"/>
            <a:ext cx="9525000" cy="2903538"/>
          </a:xfrm>
        </p:spPr>
        <p:txBody>
          <a:bodyPr numCol="3"/>
          <a:lstStyle/>
          <a:p>
            <a:pPr lvl="0"/>
            <a:r>
              <a:rPr lang="zh-CN" altLang="zh-CN" sz="2000" dirty="0"/>
              <a:t>人类学</a:t>
            </a:r>
          </a:p>
          <a:p>
            <a:pPr lvl="0"/>
            <a:r>
              <a:rPr lang="zh-CN" altLang="zh-CN" sz="2000" dirty="0"/>
              <a:t>天文学</a:t>
            </a:r>
          </a:p>
          <a:p>
            <a:pPr lvl="0"/>
            <a:r>
              <a:rPr lang="zh-CN" altLang="zh-CN" sz="2000" dirty="0"/>
              <a:t>生物学</a:t>
            </a:r>
          </a:p>
          <a:p>
            <a:pPr lvl="0"/>
            <a:r>
              <a:rPr lang="zh-CN" altLang="zh-CN" sz="2000" dirty="0"/>
              <a:t>化学</a:t>
            </a:r>
          </a:p>
          <a:p>
            <a:pPr lvl="0"/>
            <a:r>
              <a:rPr lang="zh-CN" altLang="zh-CN" sz="2000" dirty="0"/>
              <a:t>工程</a:t>
            </a:r>
          </a:p>
          <a:p>
            <a:pPr lvl="0"/>
            <a:r>
              <a:rPr lang="zh-CN" altLang="zh-CN" sz="2000" dirty="0"/>
              <a:t>种族和多元文化研究</a:t>
            </a:r>
          </a:p>
          <a:p>
            <a:pPr lvl="0"/>
            <a:r>
              <a:rPr lang="zh-CN" altLang="zh-CN" sz="2000" dirty="0"/>
              <a:t>地理</a:t>
            </a:r>
          </a:p>
          <a:p>
            <a:pPr lvl="0"/>
            <a:r>
              <a:rPr lang="zh-CN" altLang="zh-CN" sz="2000" dirty="0"/>
              <a:t>法律</a:t>
            </a:r>
          </a:p>
          <a:p>
            <a:pPr lvl="0"/>
            <a:r>
              <a:rPr lang="zh-CN" altLang="zh-CN" sz="2000" dirty="0"/>
              <a:t>数学</a:t>
            </a:r>
          </a:p>
          <a:p>
            <a:pPr lvl="0"/>
            <a:r>
              <a:rPr lang="zh-CN" altLang="zh-CN" sz="2000" dirty="0"/>
              <a:t>医药科学</a:t>
            </a:r>
          </a:p>
          <a:p>
            <a:pPr lvl="0"/>
            <a:r>
              <a:rPr lang="zh-CN" altLang="zh-CN" sz="2000" dirty="0"/>
              <a:t>物理</a:t>
            </a:r>
          </a:p>
          <a:p>
            <a:pPr lvl="0"/>
            <a:r>
              <a:rPr lang="zh-CN" altLang="zh-CN" sz="2000" dirty="0"/>
              <a:t>心理学</a:t>
            </a:r>
          </a:p>
          <a:p>
            <a:pPr lvl="0"/>
            <a:r>
              <a:rPr lang="zh-CN" altLang="zh-CN" sz="2000" dirty="0"/>
              <a:t>宗教与哲学</a:t>
            </a:r>
          </a:p>
          <a:p>
            <a:pPr lvl="0"/>
            <a:r>
              <a:rPr lang="zh-CN" altLang="zh-CN" sz="2000" dirty="0"/>
              <a:t>科学与技术</a:t>
            </a:r>
          </a:p>
          <a:p>
            <a:pPr lvl="0"/>
            <a:r>
              <a:rPr lang="zh-CN" altLang="zh-CN" sz="2000" dirty="0"/>
              <a:t>女性研究</a:t>
            </a:r>
          </a:p>
          <a:p>
            <a:pPr lvl="0"/>
            <a:r>
              <a:rPr lang="zh-CN" altLang="zh-CN" sz="2000" dirty="0"/>
              <a:t>动物学</a:t>
            </a:r>
          </a:p>
          <a:p>
            <a:endParaRPr lang="zh-CN" altLang="en-US" sz="2000" dirty="0"/>
          </a:p>
        </p:txBody>
      </p:sp>
    </p:spTree>
    <p:extLst>
      <p:ext uri="{BB962C8B-B14F-4D97-AF65-F5344CB8AC3E}">
        <p14:creationId xmlns:p14="http://schemas.microsoft.com/office/powerpoint/2010/main" val="326391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05025" y="-166255"/>
            <a:ext cx="79819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811" name="Speech Bubble: Rectangle 5"/>
          <p:cNvSpPr>
            <a:spLocks noChangeArrowheads="1"/>
          </p:cNvSpPr>
          <p:nvPr/>
        </p:nvSpPr>
        <p:spPr bwMode="auto">
          <a:xfrm>
            <a:off x="9067800" y="1752600"/>
            <a:ext cx="1447800" cy="914400"/>
          </a:xfrm>
          <a:prstGeom prst="wedgeRectCallout">
            <a:avLst>
              <a:gd name="adj1" fmla="val -70949"/>
              <a:gd name="adj2" fmla="val -23370"/>
            </a:avLst>
          </a:prstGeom>
          <a:solidFill>
            <a:schemeClr val="accent2"/>
          </a:solidFill>
          <a:ln w="9525" algn="ctr">
            <a:solidFill>
              <a:schemeClr val="accent1"/>
            </a:solidFill>
            <a:round/>
            <a:headEnd/>
            <a:tailEnd/>
          </a:ln>
        </p:spPr>
        <p:txBody>
          <a:bodyPr/>
          <a:lstStyle>
            <a:lvl1pPr>
              <a:defRPr>
                <a:solidFill>
                  <a:schemeClr val="tx1"/>
                </a:solidFill>
                <a:latin typeface="Times New Roman" panose="02020603050405020304" pitchFamily="18" charset="0"/>
                <a:ea typeface="宋体" panose="02010600030101010101" pitchFamily="2" charset="-122"/>
              </a:defRPr>
            </a:lvl1pPr>
            <a:lvl2pPr marL="742950" indent="-285750">
              <a:defRPr>
                <a:solidFill>
                  <a:schemeClr val="tx1"/>
                </a:solidFill>
                <a:latin typeface="Times New Roman" panose="02020603050405020304" pitchFamily="18" charset="0"/>
                <a:ea typeface="宋体" panose="02010600030101010101" pitchFamily="2" charset="-122"/>
              </a:defRPr>
            </a:lvl2pPr>
            <a:lvl3pPr marL="1143000" indent="-228600">
              <a:defRPr>
                <a:solidFill>
                  <a:schemeClr val="tx1"/>
                </a:solidFill>
                <a:latin typeface="Times New Roman" panose="02020603050405020304" pitchFamily="18" charset="0"/>
                <a:ea typeface="宋体" panose="02010600030101010101" pitchFamily="2" charset="-122"/>
              </a:defRPr>
            </a:lvl3pPr>
            <a:lvl4pPr marL="1600200" indent="-228600">
              <a:defRPr>
                <a:solidFill>
                  <a:schemeClr val="tx1"/>
                </a:solidFill>
                <a:latin typeface="Times New Roman" panose="02020603050405020304" pitchFamily="18" charset="0"/>
                <a:ea typeface="宋体" panose="02010600030101010101" pitchFamily="2" charset="-122"/>
              </a:defRPr>
            </a:lvl4pPr>
            <a:lvl5pPr marL="2057400" indent="-228600">
              <a:defRPr>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25000" noProof="0">
                <a:ln>
                  <a:noFill/>
                </a:ln>
                <a:solidFill>
                  <a:srgbClr val="FFFFFF"/>
                </a:solidFill>
                <a:effectLst/>
                <a:uLnTx/>
                <a:uFillTx/>
                <a:latin typeface="Times New Roman" panose="02020603050405020304" pitchFamily="18" charset="0"/>
                <a:ea typeface="宋体" panose="02010600030101010101" pitchFamily="2" charset="-122"/>
                <a:cs typeface="+mn-cs"/>
              </a:rPr>
              <a:t>进入网站，可下载资源列表</a:t>
            </a:r>
          </a:p>
        </p:txBody>
      </p:sp>
      <p:sp>
        <p:nvSpPr>
          <p:cNvPr id="119812" name="Speech Bubble: Rectangle 5"/>
          <p:cNvSpPr>
            <a:spLocks noChangeArrowheads="1"/>
          </p:cNvSpPr>
          <p:nvPr/>
        </p:nvSpPr>
        <p:spPr bwMode="auto">
          <a:xfrm>
            <a:off x="4614864" y="5029200"/>
            <a:ext cx="1252537" cy="533400"/>
          </a:xfrm>
          <a:prstGeom prst="wedgeRectCallout">
            <a:avLst>
              <a:gd name="adj1" fmla="val -66144"/>
              <a:gd name="adj2" fmla="val 49704"/>
            </a:avLst>
          </a:prstGeom>
          <a:solidFill>
            <a:schemeClr val="accent2"/>
          </a:solidFill>
          <a:ln w="9525" algn="ctr">
            <a:solidFill>
              <a:schemeClr val="accent1"/>
            </a:solidFill>
            <a:round/>
            <a:headEnd/>
            <a:tailEnd/>
          </a:ln>
        </p:spPr>
        <p:txBody>
          <a:bodyPr/>
          <a:lstStyle>
            <a:lvl1pPr>
              <a:defRPr>
                <a:solidFill>
                  <a:schemeClr val="tx1"/>
                </a:solidFill>
                <a:latin typeface="Times New Roman" panose="02020603050405020304" pitchFamily="18" charset="0"/>
                <a:ea typeface="宋体" panose="02010600030101010101" pitchFamily="2" charset="-122"/>
              </a:defRPr>
            </a:lvl1pPr>
            <a:lvl2pPr marL="742950" indent="-285750">
              <a:defRPr>
                <a:solidFill>
                  <a:schemeClr val="tx1"/>
                </a:solidFill>
                <a:latin typeface="Times New Roman" panose="02020603050405020304" pitchFamily="18" charset="0"/>
                <a:ea typeface="宋体" panose="02010600030101010101" pitchFamily="2" charset="-122"/>
              </a:defRPr>
            </a:lvl2pPr>
            <a:lvl3pPr marL="1143000" indent="-228600">
              <a:defRPr>
                <a:solidFill>
                  <a:schemeClr val="tx1"/>
                </a:solidFill>
                <a:latin typeface="Times New Roman" panose="02020603050405020304" pitchFamily="18" charset="0"/>
                <a:ea typeface="宋体" panose="02010600030101010101" pitchFamily="2" charset="-122"/>
              </a:defRPr>
            </a:lvl3pPr>
            <a:lvl4pPr marL="1600200" indent="-228600">
              <a:defRPr>
                <a:solidFill>
                  <a:schemeClr val="tx1"/>
                </a:solidFill>
                <a:latin typeface="Times New Roman" panose="02020603050405020304" pitchFamily="18" charset="0"/>
                <a:ea typeface="宋体" panose="02010600030101010101" pitchFamily="2" charset="-122"/>
              </a:defRPr>
            </a:lvl4pPr>
            <a:lvl5pPr marL="2057400" indent="-228600">
              <a:defRPr>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25000" noProof="0">
                <a:ln>
                  <a:noFill/>
                </a:ln>
                <a:solidFill>
                  <a:srgbClr val="FFFFFF"/>
                </a:solidFill>
                <a:effectLst/>
                <a:uLnTx/>
                <a:uFillTx/>
                <a:latin typeface="Times New Roman" panose="02020603050405020304" pitchFamily="18" charset="0"/>
                <a:ea typeface="宋体" panose="02010600030101010101" pitchFamily="2" charset="-122"/>
                <a:cs typeface="+mn-cs"/>
              </a:rPr>
              <a:t>涉及学科</a:t>
            </a:r>
          </a:p>
        </p:txBody>
      </p:sp>
      <p:sp>
        <p:nvSpPr>
          <p:cNvPr id="119813" name="Speech Bubble: Rectangle 5"/>
          <p:cNvSpPr>
            <a:spLocks noChangeArrowheads="1"/>
          </p:cNvSpPr>
          <p:nvPr/>
        </p:nvSpPr>
        <p:spPr bwMode="auto">
          <a:xfrm>
            <a:off x="6934200" y="2971800"/>
            <a:ext cx="1447800" cy="457200"/>
          </a:xfrm>
          <a:prstGeom prst="wedgeRectCallout">
            <a:avLst>
              <a:gd name="adj1" fmla="val -53787"/>
              <a:gd name="adj2" fmla="val 67935"/>
            </a:avLst>
          </a:prstGeom>
          <a:solidFill>
            <a:schemeClr val="accent2"/>
          </a:solidFill>
          <a:ln w="9525" algn="ctr">
            <a:solidFill>
              <a:schemeClr val="accent1"/>
            </a:solidFill>
            <a:round/>
            <a:headEnd/>
            <a:tailEnd/>
          </a:ln>
        </p:spPr>
        <p:txBody>
          <a:bodyPr/>
          <a:lstStyle>
            <a:lvl1pPr>
              <a:defRPr>
                <a:solidFill>
                  <a:schemeClr val="tx1"/>
                </a:solidFill>
                <a:latin typeface="Times New Roman" panose="02020603050405020304" pitchFamily="18" charset="0"/>
                <a:ea typeface="宋体" panose="02010600030101010101" pitchFamily="2" charset="-122"/>
              </a:defRPr>
            </a:lvl1pPr>
            <a:lvl2pPr marL="742950" indent="-285750">
              <a:defRPr>
                <a:solidFill>
                  <a:schemeClr val="tx1"/>
                </a:solidFill>
                <a:latin typeface="Times New Roman" panose="02020603050405020304" pitchFamily="18" charset="0"/>
                <a:ea typeface="宋体" panose="02010600030101010101" pitchFamily="2" charset="-122"/>
              </a:defRPr>
            </a:lvl2pPr>
            <a:lvl3pPr marL="1143000" indent="-228600">
              <a:defRPr>
                <a:solidFill>
                  <a:schemeClr val="tx1"/>
                </a:solidFill>
                <a:latin typeface="Times New Roman" panose="02020603050405020304" pitchFamily="18" charset="0"/>
                <a:ea typeface="宋体" panose="02010600030101010101" pitchFamily="2" charset="-122"/>
              </a:defRPr>
            </a:lvl3pPr>
            <a:lvl4pPr marL="1600200" indent="-228600">
              <a:defRPr>
                <a:solidFill>
                  <a:schemeClr val="tx1"/>
                </a:solidFill>
                <a:latin typeface="Times New Roman" panose="02020603050405020304" pitchFamily="18" charset="0"/>
                <a:ea typeface="宋体" panose="02010600030101010101" pitchFamily="2" charset="-122"/>
              </a:defRPr>
            </a:lvl4pPr>
            <a:lvl5pPr marL="2057400" indent="-228600">
              <a:defRPr>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25000" noProof="0">
                <a:ln>
                  <a:noFill/>
                </a:ln>
                <a:solidFill>
                  <a:srgbClr val="FFFFFF"/>
                </a:solidFill>
                <a:effectLst/>
                <a:uLnTx/>
                <a:uFillTx/>
                <a:latin typeface="Times New Roman" panose="02020603050405020304" pitchFamily="18" charset="0"/>
                <a:ea typeface="宋体" panose="02010600030101010101" pitchFamily="2" charset="-122"/>
                <a:cs typeface="+mn-cs"/>
              </a:rPr>
              <a:t>BSP</a:t>
            </a:r>
            <a:r>
              <a:rPr kumimoji="0" lang="zh-CN" altLang="en-US" sz="2400" b="1" i="0" u="none" strike="noStrike" kern="1200" cap="none" spc="0" normalizeH="0" baseline="-25000" noProof="0">
                <a:ln>
                  <a:noFill/>
                </a:ln>
                <a:solidFill>
                  <a:srgbClr val="FFFFFF"/>
                </a:solidFill>
                <a:effectLst/>
                <a:uLnTx/>
                <a:uFillTx/>
                <a:latin typeface="Times New Roman" panose="02020603050405020304" pitchFamily="18" charset="0"/>
                <a:ea typeface="宋体" panose="02010600030101010101" pitchFamily="2" charset="-122"/>
                <a:cs typeface="+mn-cs"/>
              </a:rPr>
              <a:t>资源统计</a:t>
            </a:r>
          </a:p>
        </p:txBody>
      </p:sp>
      <p:sp>
        <p:nvSpPr>
          <p:cNvPr id="6" name="文本框 10"/>
          <p:cNvSpPr txBox="1">
            <a:spLocks noChangeArrowheads="1"/>
          </p:cNvSpPr>
          <p:nvPr/>
        </p:nvSpPr>
        <p:spPr bwMode="auto">
          <a:xfrm>
            <a:off x="9067800" y="3886200"/>
            <a:ext cx="28924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ea typeface="宋体" panose="02010600030101010101" pitchFamily="2" charset="-122"/>
              </a:defRPr>
            </a:lvl1pPr>
            <a:lvl2pPr marL="742950" indent="-285750">
              <a:defRPr>
                <a:solidFill>
                  <a:schemeClr val="tx1"/>
                </a:solidFill>
                <a:latin typeface="Times New Roman" panose="02020603050405020304" pitchFamily="18" charset="0"/>
                <a:ea typeface="宋体" panose="02010600030101010101" pitchFamily="2" charset="-122"/>
              </a:defRPr>
            </a:lvl2pPr>
            <a:lvl3pPr marL="1143000" indent="-228600">
              <a:defRPr>
                <a:solidFill>
                  <a:schemeClr val="tx1"/>
                </a:solidFill>
                <a:latin typeface="Times New Roman" panose="02020603050405020304" pitchFamily="18" charset="0"/>
                <a:ea typeface="宋体" panose="02010600030101010101" pitchFamily="2" charset="-122"/>
              </a:defRPr>
            </a:lvl3pPr>
            <a:lvl4pPr marL="1600200" indent="-228600">
              <a:defRPr>
                <a:solidFill>
                  <a:schemeClr val="tx1"/>
                </a:solidFill>
                <a:latin typeface="Times New Roman" panose="02020603050405020304" pitchFamily="18" charset="0"/>
                <a:ea typeface="宋体" panose="02010600030101010101" pitchFamily="2" charset="-122"/>
              </a:defRPr>
            </a:lvl4pPr>
            <a:lvl5pPr marL="2057400" indent="-228600">
              <a:defRPr>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hlinkClick r:id="rId3"/>
              </a:rPr>
              <a:t>企业商管财经数据库</a:t>
            </a: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2" name="Rectangle 1">
            <a:extLst>
              <a:ext uri="{FF2B5EF4-FFF2-40B4-BE49-F238E27FC236}">
                <a16:creationId xmlns:a16="http://schemas.microsoft.com/office/drawing/2014/main" id="{575A1929-B70F-4D0C-A83C-18F594132E66}"/>
              </a:ext>
            </a:extLst>
          </p:cNvPr>
          <p:cNvSpPr/>
          <p:nvPr/>
        </p:nvSpPr>
        <p:spPr>
          <a:xfrm>
            <a:off x="8907316" y="3516868"/>
            <a:ext cx="2787943"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rgbClr val="6D456A"/>
                </a:solidFill>
                <a:effectLst/>
                <a:uLnTx/>
                <a:uFillTx/>
                <a:latin typeface="+mn-lt"/>
                <a:ea typeface="+mn-ea"/>
                <a:cs typeface="+mn-cs"/>
              </a:rPr>
              <a:t>Business Source Premier</a:t>
            </a:r>
          </a:p>
        </p:txBody>
      </p:sp>
    </p:spTree>
    <p:extLst>
      <p:ext uri="{BB962C8B-B14F-4D97-AF65-F5344CB8AC3E}">
        <p14:creationId xmlns:p14="http://schemas.microsoft.com/office/powerpoint/2010/main" val="272330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441982" y="6550224"/>
            <a:ext cx="3328851" cy="307777"/>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imes New Roman"/>
                <a:ea typeface="+mn-ea"/>
                <a:cs typeface="+mn-cs"/>
              </a:rPr>
              <a:t>Comparison as of May 2017</a:t>
            </a:r>
          </a:p>
        </p:txBody>
      </p:sp>
      <p:sp>
        <p:nvSpPr>
          <p:cNvPr id="4" name="Title 3"/>
          <p:cNvSpPr>
            <a:spLocks noGrp="1"/>
          </p:cNvSpPr>
          <p:nvPr>
            <p:ph type="title"/>
          </p:nvPr>
        </p:nvSpPr>
        <p:spPr/>
        <p:txBody>
          <a:bodyPr/>
          <a:lstStyle/>
          <a:p>
            <a:r>
              <a:rPr lang="en-US" sz="2000" b="1" dirty="0">
                <a:solidFill>
                  <a:srgbClr val="FF0000"/>
                </a:solidFill>
              </a:rPr>
              <a:t>Top Five U.S. General Business Magazines</a:t>
            </a:r>
          </a:p>
        </p:txBody>
      </p:sp>
      <p:graphicFrame>
        <p:nvGraphicFramePr>
          <p:cNvPr id="6" name="Table 5"/>
          <p:cNvGraphicFramePr>
            <a:graphicFrameLocks noGrp="1"/>
          </p:cNvGraphicFramePr>
          <p:nvPr/>
        </p:nvGraphicFramePr>
        <p:xfrm>
          <a:off x="2104915" y="785137"/>
          <a:ext cx="5875459" cy="3437238"/>
        </p:xfrm>
        <a:graphic>
          <a:graphicData uri="http://schemas.openxmlformats.org/drawingml/2006/table">
            <a:tbl>
              <a:tblPr bandRow="1">
                <a:tableStyleId>{5C22544A-7EE6-4342-B048-85BDC9FD1C3A}</a:tableStyleId>
              </a:tblPr>
              <a:tblGrid>
                <a:gridCol w="3542143">
                  <a:extLst>
                    <a:ext uri="{9D8B030D-6E8A-4147-A177-3AD203B41FA5}">
                      <a16:colId xmlns:a16="http://schemas.microsoft.com/office/drawing/2014/main" val="20000"/>
                    </a:ext>
                  </a:extLst>
                </a:gridCol>
                <a:gridCol w="2333316">
                  <a:extLst>
                    <a:ext uri="{9D8B030D-6E8A-4147-A177-3AD203B41FA5}">
                      <a16:colId xmlns:a16="http://schemas.microsoft.com/office/drawing/2014/main" val="20001"/>
                    </a:ext>
                  </a:extLst>
                </a:gridCol>
              </a:tblGrid>
              <a:tr h="572873">
                <a:tc>
                  <a:txBody>
                    <a:bodyPr/>
                    <a:lstStyle/>
                    <a:p>
                      <a:pPr>
                        <a:lnSpc>
                          <a:spcPct val="100000"/>
                        </a:lnSpc>
                      </a:pPr>
                      <a:r>
                        <a:rPr lang="en-US" sz="1800" b="1" dirty="0">
                          <a:solidFill>
                            <a:schemeClr val="bg1"/>
                          </a:solidFill>
                        </a:rPr>
                        <a:t>Magazine Name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solidFill>
                  </a:tcPr>
                </a:tc>
                <a:tc>
                  <a:txBody>
                    <a:bodyPr/>
                    <a:lstStyle/>
                    <a:p>
                      <a:pPr algn="ctr">
                        <a:lnSpc>
                          <a:spcPct val="100000"/>
                        </a:lnSpc>
                      </a:pPr>
                      <a:r>
                        <a:rPr lang="en-US" sz="1700" b="1" i="0" baseline="0" dirty="0">
                          <a:solidFill>
                            <a:schemeClr val="bg1"/>
                          </a:solidFill>
                          <a:latin typeface="Arial" charset="0"/>
                        </a:rPr>
                        <a:t>BSP</a:t>
                      </a:r>
                      <a:br>
                        <a:rPr lang="en-US" sz="1700" b="1" baseline="0" dirty="0">
                          <a:solidFill>
                            <a:schemeClr val="bg1"/>
                          </a:solidFill>
                          <a:latin typeface="Arial" charset="0"/>
                        </a:rPr>
                      </a:br>
                      <a:r>
                        <a:rPr lang="en-US" sz="1700" b="1" baseline="0" dirty="0">
                          <a:solidFill>
                            <a:schemeClr val="bg1"/>
                          </a:solidFill>
                          <a:latin typeface="Arial" charset="0"/>
                        </a:rPr>
                        <a:t>Full Text Coverage</a:t>
                      </a:r>
                    </a:p>
                  </a:txBody>
                  <a:tcPr marT="9144" marB="914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solidFill>
                  </a:tcPr>
                </a:tc>
                <a:extLst>
                  <a:ext uri="{0D108BD9-81ED-4DB2-BD59-A6C34878D82A}">
                    <a16:rowId xmlns:a16="http://schemas.microsoft.com/office/drawing/2014/main" val="10000"/>
                  </a:ext>
                </a:extLst>
              </a:tr>
              <a:tr h="572873">
                <a:tc>
                  <a:txBody>
                    <a:bodyPr/>
                    <a:lstStyle/>
                    <a:p>
                      <a:pPr algn="l"/>
                      <a:r>
                        <a:rPr lang="en-US" sz="1800" i="1" baseline="0" dirty="0">
                          <a:solidFill>
                            <a:schemeClr val="bg1"/>
                          </a:solidFill>
                          <a:latin typeface="Arial" panose="020B0604020202020204" pitchFamily="34" charset="0"/>
                          <a:cs typeface="Arial" panose="020B0604020202020204" pitchFamily="34" charset="0"/>
                        </a:rPr>
                        <a:t>Bloomberg Businessweek</a:t>
                      </a:r>
                      <a:endParaRPr lang="en-US" sz="1800" i="1" dirty="0">
                        <a:solidFill>
                          <a:schemeClr val="bg1"/>
                        </a:solidFill>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algn="ctr"/>
                      <a:r>
                        <a:rPr lang="en-US" sz="1600" b="1" i="0" dirty="0">
                          <a:solidFill>
                            <a:schemeClr val="bg1"/>
                          </a:solidFill>
                          <a:latin typeface="Arial" panose="020B0604020202020204" pitchFamily="34" charset="0"/>
                          <a:cs typeface="Arial" panose="020B0604020202020204" pitchFamily="34" charset="0"/>
                        </a:rPr>
                        <a:t>Active Full Text</a:t>
                      </a:r>
                    </a:p>
                    <a:p>
                      <a:pPr algn="ctr"/>
                      <a:r>
                        <a:rPr lang="en-US" sz="1600" b="1" i="0" dirty="0">
                          <a:solidFill>
                            <a:schemeClr val="bg1"/>
                          </a:solidFill>
                          <a:latin typeface="Arial" panose="020B0604020202020204" pitchFamily="34" charset="0"/>
                          <a:cs typeface="Arial" panose="020B0604020202020204" pitchFamily="34" charset="0"/>
                        </a:rPr>
                        <a:t>NO Embargo</a:t>
                      </a:r>
                    </a:p>
                  </a:txBody>
                  <a:tcPr marT="9144" marB="914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65000"/>
                      </a:schemeClr>
                    </a:solidFill>
                  </a:tcPr>
                </a:tc>
                <a:extLst>
                  <a:ext uri="{0D108BD9-81ED-4DB2-BD59-A6C34878D82A}">
                    <a16:rowId xmlns:a16="http://schemas.microsoft.com/office/drawing/2014/main" val="10001"/>
                  </a:ext>
                </a:extLst>
              </a:tr>
              <a:tr h="5728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i="1" dirty="0">
                          <a:solidFill>
                            <a:schemeClr val="bg1"/>
                          </a:solidFill>
                          <a:latin typeface="Arial" panose="020B0604020202020204" pitchFamily="34" charset="0"/>
                          <a:cs typeface="Arial" panose="020B0604020202020204" pitchFamily="34" charset="0"/>
                        </a:rPr>
                        <a:t>Forbes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algn="ctr"/>
                      <a:r>
                        <a:rPr lang="en-US" sz="1600" b="1" i="0" dirty="0">
                          <a:solidFill>
                            <a:schemeClr val="bg1"/>
                          </a:solidFill>
                          <a:latin typeface="Arial" panose="020B0604020202020204" pitchFamily="34" charset="0"/>
                          <a:cs typeface="Arial" panose="020B0604020202020204" pitchFamily="34" charset="0"/>
                        </a:rPr>
                        <a:t>Active Full Text</a:t>
                      </a:r>
                    </a:p>
                    <a:p>
                      <a:pPr algn="ctr"/>
                      <a:r>
                        <a:rPr lang="en-US" sz="1600" b="1" i="0" dirty="0">
                          <a:solidFill>
                            <a:schemeClr val="bg1"/>
                          </a:solidFill>
                          <a:latin typeface="Arial" panose="020B0604020202020204" pitchFamily="34" charset="0"/>
                          <a:cs typeface="Arial" panose="020B0604020202020204" pitchFamily="34" charset="0"/>
                        </a:rPr>
                        <a:t>NO Embargo</a:t>
                      </a:r>
                    </a:p>
                  </a:txBody>
                  <a:tcPr marT="9144" marB="914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65000"/>
                      </a:schemeClr>
                    </a:solidFill>
                  </a:tcPr>
                </a:tc>
                <a:extLst>
                  <a:ext uri="{0D108BD9-81ED-4DB2-BD59-A6C34878D82A}">
                    <a16:rowId xmlns:a16="http://schemas.microsoft.com/office/drawing/2014/main" val="10002"/>
                  </a:ext>
                </a:extLst>
              </a:tr>
              <a:tr h="572873">
                <a:tc>
                  <a:txBody>
                    <a:bodyPr/>
                    <a:lstStyle/>
                    <a:p>
                      <a:pPr algn="l"/>
                      <a:r>
                        <a:rPr lang="en-US" sz="1800" i="1" dirty="0">
                          <a:solidFill>
                            <a:schemeClr val="bg1"/>
                          </a:solidFill>
                          <a:latin typeface="Arial" panose="020B0604020202020204" pitchFamily="34" charset="0"/>
                          <a:cs typeface="Arial" panose="020B0604020202020204" pitchFamily="34" charset="0"/>
                        </a:rPr>
                        <a:t>Fortune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algn="ctr"/>
                      <a:r>
                        <a:rPr lang="en-US" sz="1600" b="1" i="0" dirty="0">
                          <a:solidFill>
                            <a:schemeClr val="bg1"/>
                          </a:solidFill>
                          <a:latin typeface="Arial" panose="020B0604020202020204" pitchFamily="34" charset="0"/>
                          <a:cs typeface="Arial" panose="020B0604020202020204" pitchFamily="34" charset="0"/>
                        </a:rPr>
                        <a:t>Active Full Text</a:t>
                      </a:r>
                    </a:p>
                    <a:p>
                      <a:pPr algn="ctr"/>
                      <a:r>
                        <a:rPr lang="en-US" sz="1600" b="1" i="0" dirty="0">
                          <a:solidFill>
                            <a:schemeClr val="bg1"/>
                          </a:solidFill>
                          <a:latin typeface="Arial" panose="020B0604020202020204" pitchFamily="34" charset="0"/>
                          <a:cs typeface="Arial" panose="020B0604020202020204" pitchFamily="34" charset="0"/>
                        </a:rPr>
                        <a:t>NO Embargo</a:t>
                      </a:r>
                    </a:p>
                  </a:txBody>
                  <a:tcPr marT="9144" marB="914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65000"/>
                      </a:schemeClr>
                    </a:solidFill>
                  </a:tcPr>
                </a:tc>
                <a:extLst>
                  <a:ext uri="{0D108BD9-81ED-4DB2-BD59-A6C34878D82A}">
                    <a16:rowId xmlns:a16="http://schemas.microsoft.com/office/drawing/2014/main" val="10003"/>
                  </a:ext>
                </a:extLst>
              </a:tr>
              <a:tr h="572873">
                <a:tc>
                  <a:txBody>
                    <a:bodyPr/>
                    <a:lstStyle/>
                    <a:p>
                      <a:pPr algn="l"/>
                      <a:r>
                        <a:rPr lang="en-US" sz="1800" i="1" dirty="0">
                          <a:solidFill>
                            <a:schemeClr val="bg1"/>
                          </a:solidFill>
                          <a:latin typeface="Arial" panose="020B0604020202020204" pitchFamily="34" charset="0"/>
                          <a:cs typeface="Arial" panose="020B0604020202020204" pitchFamily="34" charset="0"/>
                        </a:rPr>
                        <a:t>Harvard</a:t>
                      </a:r>
                      <a:r>
                        <a:rPr lang="en-US" sz="1800" i="1" baseline="0" dirty="0">
                          <a:solidFill>
                            <a:schemeClr val="bg1"/>
                          </a:solidFill>
                          <a:latin typeface="Arial" panose="020B0604020202020204" pitchFamily="34" charset="0"/>
                          <a:cs typeface="Arial" panose="020B0604020202020204" pitchFamily="34" charset="0"/>
                        </a:rPr>
                        <a:t> Business Review</a:t>
                      </a:r>
                      <a:endParaRPr lang="en-US" sz="1800" i="1" dirty="0">
                        <a:solidFill>
                          <a:schemeClr val="bg1"/>
                        </a:solidFill>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algn="ctr"/>
                      <a:r>
                        <a:rPr lang="en-US" sz="1600" b="1" i="0" dirty="0">
                          <a:solidFill>
                            <a:schemeClr val="bg1"/>
                          </a:solidFill>
                          <a:latin typeface="Arial" panose="020B0604020202020204" pitchFamily="34" charset="0"/>
                          <a:cs typeface="Arial" panose="020B0604020202020204" pitchFamily="34" charset="0"/>
                        </a:rPr>
                        <a:t>Active Full Text</a:t>
                      </a:r>
                    </a:p>
                    <a:p>
                      <a:pPr algn="ctr"/>
                      <a:r>
                        <a:rPr lang="en-US" sz="1600" b="1" i="0" dirty="0">
                          <a:solidFill>
                            <a:schemeClr val="bg1"/>
                          </a:solidFill>
                          <a:latin typeface="Arial" panose="020B0604020202020204" pitchFamily="34" charset="0"/>
                          <a:cs typeface="Arial" panose="020B0604020202020204" pitchFamily="34" charset="0"/>
                        </a:rPr>
                        <a:t>NO Embargo</a:t>
                      </a:r>
                    </a:p>
                  </a:txBody>
                  <a:tcPr marT="9144" marB="914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65000"/>
                      </a:schemeClr>
                    </a:solidFill>
                  </a:tcPr>
                </a:tc>
                <a:extLst>
                  <a:ext uri="{0D108BD9-81ED-4DB2-BD59-A6C34878D82A}">
                    <a16:rowId xmlns:a16="http://schemas.microsoft.com/office/drawing/2014/main" val="10004"/>
                  </a:ext>
                </a:extLst>
              </a:tr>
              <a:tr h="572873">
                <a:tc>
                  <a:txBody>
                    <a:bodyPr/>
                    <a:lstStyle/>
                    <a:p>
                      <a:pPr algn="l"/>
                      <a:r>
                        <a:rPr lang="en-US" sz="1800" i="1" dirty="0">
                          <a:solidFill>
                            <a:schemeClr val="bg1"/>
                          </a:solidFill>
                          <a:latin typeface="Arial" panose="020B0604020202020204" pitchFamily="34" charset="0"/>
                          <a:cs typeface="Arial" panose="020B0604020202020204" pitchFamily="34" charset="0"/>
                        </a:rPr>
                        <a:t>Money</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algn="ctr"/>
                      <a:r>
                        <a:rPr lang="en-US" sz="1600" b="1" i="0" dirty="0">
                          <a:solidFill>
                            <a:schemeClr val="bg1"/>
                          </a:solidFill>
                          <a:latin typeface="Arial" panose="020B0604020202020204" pitchFamily="34" charset="0"/>
                          <a:cs typeface="Arial" panose="020B0604020202020204" pitchFamily="34" charset="0"/>
                        </a:rPr>
                        <a:t>Active Full Text</a:t>
                      </a:r>
                    </a:p>
                    <a:p>
                      <a:pPr algn="ctr"/>
                      <a:r>
                        <a:rPr lang="en-US" sz="1600" b="1" i="0" dirty="0">
                          <a:solidFill>
                            <a:schemeClr val="bg1"/>
                          </a:solidFill>
                          <a:latin typeface="Arial" panose="020B0604020202020204" pitchFamily="34" charset="0"/>
                          <a:cs typeface="Arial" panose="020B0604020202020204" pitchFamily="34" charset="0"/>
                        </a:rPr>
                        <a:t>NO Embargo</a:t>
                      </a:r>
                    </a:p>
                  </a:txBody>
                  <a:tcPr marT="9144" marB="914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65000"/>
                      </a:schemeClr>
                    </a:solidFill>
                  </a:tcPr>
                </a:tc>
                <a:extLst>
                  <a:ext uri="{0D108BD9-81ED-4DB2-BD59-A6C34878D82A}">
                    <a16:rowId xmlns:a16="http://schemas.microsoft.com/office/drawing/2014/main" val="10005"/>
                  </a:ext>
                </a:extLst>
              </a:tr>
            </a:tbl>
          </a:graphicData>
        </a:graphic>
      </p:graphicFrame>
      <p:pic>
        <p:nvPicPr>
          <p:cNvPr id="14" name="Picture 13"/>
          <p:cNvPicPr>
            <a:picLocks noChangeAspect="1"/>
          </p:cNvPicPr>
          <p:nvPr/>
        </p:nvPicPr>
        <p:blipFill>
          <a:blip r:embed="rId2"/>
          <a:stretch>
            <a:fillRect/>
          </a:stretch>
        </p:blipFill>
        <p:spPr>
          <a:xfrm>
            <a:off x="1719456" y="4324526"/>
            <a:ext cx="1727299" cy="2254272"/>
          </a:xfrm>
          <a:prstGeom prst="rect">
            <a:avLst/>
          </a:prstGeom>
        </p:spPr>
      </p:pic>
      <p:pic>
        <p:nvPicPr>
          <p:cNvPr id="16" name="Picture 15"/>
          <p:cNvPicPr>
            <a:picLocks noChangeAspect="1"/>
          </p:cNvPicPr>
          <p:nvPr/>
        </p:nvPicPr>
        <p:blipFill>
          <a:blip r:embed="rId3"/>
          <a:stretch>
            <a:fillRect/>
          </a:stretch>
        </p:blipFill>
        <p:spPr>
          <a:xfrm>
            <a:off x="7002556" y="4324527"/>
            <a:ext cx="1715579" cy="2254271"/>
          </a:xfrm>
          <a:prstGeom prst="rect">
            <a:avLst/>
          </a:prstGeom>
        </p:spPr>
      </p:pic>
      <p:pic>
        <p:nvPicPr>
          <p:cNvPr id="1030" name="Picture 6" descr="http://www.studioatgblog.com/images/content/s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93985" y="4324527"/>
            <a:ext cx="1684086" cy="225427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adweek.com/socialtimes/files/2013/04/FORTUNEZuckerberg.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25302" y="4324527"/>
            <a:ext cx="1730022" cy="225427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p:nvPicPr>
        <p:blipFill>
          <a:blip r:embed="rId6"/>
          <a:stretch>
            <a:fillRect/>
          </a:stretch>
        </p:blipFill>
        <p:spPr>
          <a:xfrm>
            <a:off x="8765367" y="4324527"/>
            <a:ext cx="1717939" cy="2254271"/>
          </a:xfrm>
          <a:prstGeom prst="rect">
            <a:avLst/>
          </a:prstGeom>
        </p:spPr>
      </p:pic>
    </p:spTree>
    <p:extLst>
      <p:ext uri="{BB962C8B-B14F-4D97-AF65-F5344CB8AC3E}">
        <p14:creationId xmlns:p14="http://schemas.microsoft.com/office/powerpoint/2010/main" val="3952359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81CCEC4-DF01-4E9D-9AF7-5899ECC8844F}"/>
              </a:ext>
            </a:extLst>
          </p:cNvPr>
          <p:cNvSpPr txBox="1"/>
          <p:nvPr/>
        </p:nvSpPr>
        <p:spPr>
          <a:xfrm>
            <a:off x="3429001" y="1922464"/>
            <a:ext cx="4702175" cy="3369577"/>
          </a:xfrm>
          <a:prstGeom prst="rect">
            <a:avLst/>
          </a:prstGeom>
          <a:noFill/>
        </p:spPr>
        <p:txBody>
          <a:bodyPr>
            <a:spAutoFit/>
          </a:bodyPr>
          <a:lstStyle/>
          <a:p>
            <a:pPr marL="0" marR="0" lvl="0" indent="0" algn="l" defTabSz="914400" rtl="0" eaLnBrk="0" fontAlgn="base" latinLnBrk="0" hangingPunct="0">
              <a:lnSpc>
                <a:spcPct val="150000"/>
              </a:lnSpc>
              <a:spcBef>
                <a:spcPct val="0"/>
              </a:spcBef>
              <a:spcAft>
                <a:spcPct val="0"/>
              </a:spcAft>
              <a:buClrTx/>
              <a:buSzTx/>
              <a:buFontTx/>
              <a:buNone/>
              <a:tabLst/>
              <a:defRPr/>
            </a:pPr>
            <a:r>
              <a:rPr kumimoji="0" lang="zh-CN" altLang="en-US" sz="2400" b="1" i="0" u="none" strike="noStrike" kern="1200" cap="none" spc="0" normalizeH="0" baseline="-25000" noProof="0" dirty="0">
                <a:ln>
                  <a:noFill/>
                </a:ln>
                <a:solidFill>
                  <a:prstClr val="black"/>
                </a:solidFill>
                <a:effectLst/>
                <a:uLnTx/>
                <a:uFillTx/>
                <a:latin typeface="Times New Roman" panose="02020603050405020304" pitchFamily="18" charset="0"/>
                <a:ea typeface="宋体" panose="02010600030101010101" pitchFamily="2" charset="-122"/>
                <a:cs typeface="Arial" panose="020B0604020202020204" pitchFamily="34" charset="0"/>
              </a:rPr>
              <a:t>一、开题、投稿、大论文</a:t>
            </a:r>
            <a:endParaRPr kumimoji="0" lang="en-US" altLang="zh-CN" sz="2400" b="1" i="0" u="none" strike="noStrike" kern="1200" cap="none" spc="0" normalizeH="0" baseline="-25000" noProof="0" dirty="0">
              <a:ln>
                <a:noFill/>
              </a:ln>
              <a:solidFill>
                <a:prstClr val="black"/>
              </a:solidFill>
              <a:effectLst/>
              <a:uLnTx/>
              <a:uFillTx/>
              <a:latin typeface="Times New Roman" panose="02020603050405020304" pitchFamily="18" charset="0"/>
              <a:ea typeface="宋体" panose="02010600030101010101" pitchFamily="2" charset="-122"/>
              <a:cs typeface="Arial" panose="020B0604020202020204" pitchFamily="34" charset="0"/>
            </a:endParaRPr>
          </a:p>
          <a:p>
            <a:pPr marL="214313" marR="0" lvl="0" indent="-214313" algn="l" defTabSz="914400" rtl="0" eaLnBrk="0" fontAlgn="base" latinLnBrk="0" hangingPunct="0">
              <a:lnSpc>
                <a:spcPct val="150000"/>
              </a:lnSpc>
              <a:spcBef>
                <a:spcPct val="0"/>
              </a:spcBef>
              <a:spcAft>
                <a:spcPct val="0"/>
              </a:spcAft>
              <a:buClrTx/>
              <a:buSzTx/>
              <a:buFont typeface="Arial" panose="020B0604020202020204" pitchFamily="34" charset="0"/>
              <a:buChar char="•"/>
              <a:tabLst/>
              <a:defRPr/>
            </a:pPr>
            <a:r>
              <a:rPr kumimoji="0" lang="zh-CN" altLang="en-US" sz="2400" b="1" i="0" u="none" strike="noStrike" kern="1200" cap="none" spc="0" normalizeH="0" baseline="-25000" noProof="0" dirty="0">
                <a:ln>
                  <a:noFill/>
                </a:ln>
                <a:solidFill>
                  <a:prstClr val="black"/>
                </a:solidFill>
                <a:effectLst/>
                <a:uLnTx/>
                <a:uFillTx/>
                <a:latin typeface="Times New Roman" panose="02020603050405020304" pitchFamily="18" charset="0"/>
                <a:ea typeface="宋体" panose="02010600030101010101" pitchFamily="2" charset="-122"/>
                <a:cs typeface="Arial" panose="020B0604020202020204" pitchFamily="34" charset="0"/>
              </a:rPr>
              <a:t>如何找文献</a:t>
            </a:r>
            <a:endParaRPr kumimoji="0" lang="en-US" altLang="zh-CN" sz="2400" b="1" i="0" u="none" strike="noStrike" kern="1200" cap="none" spc="0" normalizeH="0" baseline="-25000" noProof="0" dirty="0">
              <a:ln>
                <a:noFill/>
              </a:ln>
              <a:solidFill>
                <a:prstClr val="black"/>
              </a:solidFill>
              <a:effectLst/>
              <a:uLnTx/>
              <a:uFillTx/>
              <a:latin typeface="Times New Roman" panose="02020603050405020304" pitchFamily="18" charset="0"/>
              <a:ea typeface="宋体" panose="02010600030101010101" pitchFamily="2" charset="-122"/>
              <a:cs typeface="Arial" panose="020B0604020202020204" pitchFamily="34" charset="0"/>
            </a:endParaRPr>
          </a:p>
          <a:p>
            <a:pPr marL="214313" marR="0" lvl="0" indent="-214313" algn="l" defTabSz="914400" rtl="0" eaLnBrk="0" fontAlgn="base" latinLnBrk="0" hangingPunct="0">
              <a:lnSpc>
                <a:spcPct val="150000"/>
              </a:lnSpc>
              <a:spcBef>
                <a:spcPct val="0"/>
              </a:spcBef>
              <a:spcAft>
                <a:spcPct val="0"/>
              </a:spcAft>
              <a:buClrTx/>
              <a:buSzTx/>
              <a:buFont typeface="Arial" panose="020B0604020202020204" pitchFamily="34" charset="0"/>
              <a:buChar char="•"/>
              <a:tabLst/>
              <a:defRPr/>
            </a:pPr>
            <a:r>
              <a:rPr kumimoji="0" lang="zh-CN" altLang="en-US" sz="2400" b="1" i="0" u="none" strike="noStrike" kern="1200" cap="none" spc="0" normalizeH="0" baseline="-25000" noProof="0" dirty="0">
                <a:ln>
                  <a:noFill/>
                </a:ln>
                <a:solidFill>
                  <a:prstClr val="black"/>
                </a:solidFill>
                <a:effectLst/>
                <a:uLnTx/>
                <a:uFillTx/>
                <a:latin typeface="Times New Roman" panose="02020603050405020304" pitchFamily="18" charset="0"/>
                <a:ea typeface="宋体" panose="02010600030101010101" pitchFamily="2" charset="-122"/>
                <a:cs typeface="Arial" panose="020B0604020202020204" pitchFamily="34" charset="0"/>
              </a:rPr>
              <a:t>如何保存和分享文献</a:t>
            </a:r>
            <a:endParaRPr kumimoji="0" lang="en-US" altLang="zh-CN" sz="2400" b="1" i="0" u="none" strike="noStrike" kern="1200" cap="none" spc="0" normalizeH="0" baseline="-25000" noProof="0" dirty="0">
              <a:ln>
                <a:noFill/>
              </a:ln>
              <a:solidFill>
                <a:prstClr val="black"/>
              </a:solidFill>
              <a:effectLst/>
              <a:uLnTx/>
              <a:uFillTx/>
              <a:latin typeface="Times New Roman" panose="02020603050405020304" pitchFamily="18" charset="0"/>
              <a:ea typeface="宋体" panose="02010600030101010101" pitchFamily="2" charset="-122"/>
              <a:cs typeface="Arial" panose="020B0604020202020204" pitchFamily="34" charset="0"/>
            </a:endParaRPr>
          </a:p>
          <a:p>
            <a:pPr marL="214313" marR="0" lvl="0" indent="-214313" algn="l" defTabSz="914400" rtl="0" eaLnBrk="0" fontAlgn="base" latinLnBrk="0" hangingPunct="0">
              <a:lnSpc>
                <a:spcPct val="150000"/>
              </a:lnSpc>
              <a:spcBef>
                <a:spcPct val="0"/>
              </a:spcBef>
              <a:spcAft>
                <a:spcPct val="0"/>
              </a:spcAft>
              <a:buClrTx/>
              <a:buSzTx/>
              <a:buFont typeface="Arial" panose="020B0604020202020204" pitchFamily="34" charset="0"/>
              <a:buChar char="•"/>
              <a:tabLst/>
              <a:defRPr/>
            </a:pPr>
            <a:r>
              <a:rPr kumimoji="0" lang="zh-CN" altLang="en-US" sz="2400" b="1" i="0" u="none" strike="noStrike" kern="1200" cap="none" spc="0" normalizeH="0" baseline="-25000" noProof="0" dirty="0">
                <a:ln>
                  <a:noFill/>
                </a:ln>
                <a:solidFill>
                  <a:prstClr val="black"/>
                </a:solidFill>
                <a:effectLst/>
                <a:uLnTx/>
                <a:uFillTx/>
                <a:latin typeface="Times New Roman" panose="02020603050405020304" pitchFamily="18" charset="0"/>
                <a:ea typeface="宋体" panose="02010600030101010101" pitchFamily="2" charset="-122"/>
                <a:cs typeface="Arial" panose="020B0604020202020204" pitchFamily="34" charset="0"/>
              </a:rPr>
              <a:t>如何快速获取参考文献信息</a:t>
            </a:r>
            <a:endParaRPr kumimoji="0" lang="en-US" altLang="zh-CN" sz="2400" b="1" i="0" u="none" strike="noStrike" kern="1200" cap="none" spc="0" normalizeH="0" baseline="-25000" noProof="0" dirty="0">
              <a:ln>
                <a:noFill/>
              </a:ln>
              <a:solidFill>
                <a:prstClr val="black"/>
              </a:solidFill>
              <a:effectLst/>
              <a:uLnTx/>
              <a:uFillTx/>
              <a:latin typeface="Times New Roman" panose="02020603050405020304" pitchFamily="18" charset="0"/>
              <a:ea typeface="宋体" panose="02010600030101010101" pitchFamily="2" charset="-122"/>
              <a:cs typeface="Arial" panose="020B0604020202020204"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defRPr/>
            </a:pPr>
            <a:endParaRPr kumimoji="0" lang="en-US" altLang="zh-CN" sz="2400" b="1" i="0" u="none" strike="noStrike" kern="1200" cap="none" spc="0" normalizeH="0" baseline="-25000" noProof="0" dirty="0">
              <a:ln>
                <a:noFill/>
              </a:ln>
              <a:solidFill>
                <a:prstClr val="black"/>
              </a:solidFill>
              <a:effectLst/>
              <a:uLnTx/>
              <a:uFillTx/>
              <a:latin typeface="Times New Roman" panose="02020603050405020304" pitchFamily="18" charset="0"/>
              <a:ea typeface="宋体" panose="02010600030101010101" pitchFamily="2" charset="-122"/>
              <a:cs typeface="Arial" panose="020B0604020202020204"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defRPr/>
            </a:pPr>
            <a:r>
              <a:rPr kumimoji="0" lang="zh-CN" altLang="en-US" sz="2400" b="1" i="0" u="none" strike="noStrike" kern="1200" cap="none" spc="0" normalizeH="0" baseline="-25000" noProof="0" dirty="0">
                <a:ln>
                  <a:noFill/>
                </a:ln>
                <a:solidFill>
                  <a:prstClr val="black"/>
                </a:solidFill>
                <a:effectLst/>
                <a:uLnTx/>
                <a:uFillTx/>
                <a:latin typeface="Times New Roman" panose="02020603050405020304" pitchFamily="18" charset="0"/>
                <a:ea typeface="宋体" panose="02010600030101010101" pitchFamily="2" charset="-122"/>
                <a:cs typeface="Arial" panose="020B0604020202020204" pitchFamily="34" charset="0"/>
              </a:rPr>
              <a:t>二、个人知识积累</a:t>
            </a:r>
            <a:endParaRPr kumimoji="0" lang="en-US" altLang="zh-CN" sz="2400" b="1" i="0" u="none" strike="noStrike" kern="1200" cap="none" spc="0" normalizeH="0" baseline="-25000" noProof="0" dirty="0">
              <a:ln>
                <a:noFill/>
              </a:ln>
              <a:solidFill>
                <a:prstClr val="black"/>
              </a:solidFill>
              <a:effectLst/>
              <a:uLnTx/>
              <a:uFillTx/>
              <a:latin typeface="Times New Roman" panose="02020603050405020304" pitchFamily="18" charset="0"/>
              <a:ea typeface="宋体" panose="02010600030101010101" pitchFamily="2" charset="-122"/>
              <a:cs typeface="Arial" panose="020B0604020202020204" pitchFamily="34" charset="0"/>
            </a:endParaRPr>
          </a:p>
          <a:p>
            <a:pPr marL="342900" marR="0" lvl="0" indent="-342900" algn="l" defTabSz="914400" rtl="0" eaLnBrk="0" fontAlgn="base" latinLnBrk="0" hangingPunct="0">
              <a:lnSpc>
                <a:spcPct val="150000"/>
              </a:lnSpc>
              <a:spcBef>
                <a:spcPct val="0"/>
              </a:spcBef>
              <a:spcAft>
                <a:spcPct val="0"/>
              </a:spcAft>
              <a:buClrTx/>
              <a:buSzTx/>
              <a:buFont typeface="Arial" panose="020B0604020202020204" pitchFamily="34" charset="0"/>
              <a:buChar char="•"/>
              <a:tabLst/>
              <a:defRPr/>
            </a:pPr>
            <a:r>
              <a:rPr lang="zh-CN" altLang="en-US" sz="2400" b="1" baseline="-25000" dirty="0">
                <a:solidFill>
                  <a:prstClr val="black"/>
                </a:solidFill>
                <a:latin typeface="Times New Roman" panose="02020603050405020304" pitchFamily="18" charset="0"/>
                <a:ea typeface="宋体" panose="02010600030101010101" pitchFamily="2" charset="-122"/>
                <a:cs typeface="Arial" panose="020B0604020202020204" pitchFamily="34" charset="0"/>
              </a:rPr>
              <a:t>了解行业发展最新动态</a:t>
            </a:r>
            <a:endParaRPr kumimoji="0" lang="en-US" altLang="zh-CN" sz="2400" b="1" i="0" u="none" strike="noStrike" kern="1200" cap="none" spc="0" normalizeH="0" baseline="-25000" noProof="0" dirty="0">
              <a:ln>
                <a:noFill/>
              </a:ln>
              <a:solidFill>
                <a:prstClr val="black"/>
              </a:solidFill>
              <a:effectLst/>
              <a:uLnTx/>
              <a:uFillTx/>
              <a:latin typeface="Times New Roman" panose="02020603050405020304" pitchFamily="18" charset="0"/>
              <a:ea typeface="宋体" panose="02010600030101010101" pitchFamily="2" charset="-122"/>
              <a:cs typeface="Arial" panose="020B0604020202020204" pitchFamily="34" charset="0"/>
            </a:endParaRPr>
          </a:p>
          <a:p>
            <a:pPr marL="214313" marR="0" lvl="0" indent="-214313" algn="l" defTabSz="914400" rtl="0" eaLnBrk="0" fontAlgn="base" latinLnBrk="0" hangingPunct="0">
              <a:lnSpc>
                <a:spcPct val="150000"/>
              </a:lnSpc>
              <a:spcBef>
                <a:spcPct val="0"/>
              </a:spcBef>
              <a:spcAft>
                <a:spcPct val="0"/>
              </a:spcAft>
              <a:buClrTx/>
              <a:buSzTx/>
              <a:buFont typeface="Arial" panose="020B0604020202020204" pitchFamily="34" charset="0"/>
              <a:buChar char="•"/>
              <a:tabLst/>
              <a:defRPr/>
            </a:pPr>
            <a:r>
              <a:rPr kumimoji="0" lang="zh-CN" altLang="en-US" sz="2400" b="1" i="0" u="none" strike="noStrike" kern="1200" cap="none" spc="0" normalizeH="0" baseline="-25000" noProof="0" dirty="0">
                <a:ln>
                  <a:noFill/>
                </a:ln>
                <a:solidFill>
                  <a:prstClr val="black"/>
                </a:solidFill>
                <a:effectLst/>
                <a:uLnTx/>
                <a:uFillTx/>
                <a:latin typeface="Times New Roman" panose="02020603050405020304" pitchFamily="18" charset="0"/>
                <a:ea typeface="宋体" panose="02010600030101010101" pitchFamily="2" charset="-122"/>
                <a:cs typeface="Arial" panose="020B0604020202020204" pitchFamily="34" charset="0"/>
              </a:rPr>
              <a:t>定期阅读个人感兴趣的期刊</a:t>
            </a:r>
            <a:endParaRPr kumimoji="0" lang="en-US" altLang="zh-CN" sz="2400" b="1" i="0" u="none" strike="noStrike" kern="1200" cap="none" spc="0" normalizeH="0" baseline="-25000" noProof="0" dirty="0">
              <a:ln>
                <a:noFill/>
              </a:ln>
              <a:solidFill>
                <a:prstClr val="black"/>
              </a:solidFill>
              <a:effectLst/>
              <a:uLnTx/>
              <a:uFillTx/>
              <a:latin typeface="Times New Roman" panose="02020603050405020304" pitchFamily="18" charset="0"/>
              <a:ea typeface="宋体" panose="02010600030101010101" pitchFamily="2" charset="-122"/>
              <a:cs typeface="Arial" panose="020B0604020202020204" pitchFamily="34" charset="0"/>
            </a:endParaRPr>
          </a:p>
          <a:p>
            <a:pPr marL="214313" marR="0" lvl="0" indent="-214313" algn="l" defTabSz="914400" rtl="0" eaLnBrk="0" fontAlgn="base" latinLnBrk="0" hangingPunct="0">
              <a:lnSpc>
                <a:spcPct val="150000"/>
              </a:lnSpc>
              <a:spcBef>
                <a:spcPct val="0"/>
              </a:spcBef>
              <a:spcAft>
                <a:spcPct val="0"/>
              </a:spcAft>
              <a:buClrTx/>
              <a:buSzTx/>
              <a:buFont typeface="Arial" panose="020B0604020202020204" pitchFamily="34" charset="0"/>
              <a:buChar char="•"/>
              <a:tabLst/>
              <a:defRPr/>
            </a:pPr>
            <a:r>
              <a:rPr kumimoji="0" lang="zh-CN" altLang="en-US" sz="2400" b="1" i="0" u="none" strike="noStrike" kern="1200" cap="none" spc="0" normalizeH="0" baseline="-25000" noProof="0" dirty="0">
                <a:ln>
                  <a:noFill/>
                </a:ln>
                <a:solidFill>
                  <a:prstClr val="black"/>
                </a:solidFill>
                <a:effectLst/>
                <a:uLnTx/>
                <a:uFillTx/>
                <a:latin typeface="Times New Roman" panose="02020603050405020304" pitchFamily="18" charset="0"/>
                <a:ea typeface="宋体" panose="02010600030101010101" pitchFamily="2" charset="-122"/>
                <a:cs typeface="Arial" panose="020B0604020202020204" pitchFamily="34" charset="0"/>
              </a:rPr>
              <a:t>听力辅助阅读文献，掌握专业</a:t>
            </a:r>
            <a:r>
              <a:rPr lang="zh-CN" altLang="en-US" sz="2400" b="1" baseline="-25000" dirty="0">
                <a:solidFill>
                  <a:prstClr val="black"/>
                </a:solidFill>
                <a:latin typeface="Times New Roman" panose="02020603050405020304" pitchFamily="18" charset="0"/>
                <a:ea typeface="宋体" panose="02010600030101010101" pitchFamily="2" charset="-122"/>
                <a:cs typeface="Arial" panose="020B0604020202020204" pitchFamily="34" charset="0"/>
              </a:rPr>
              <a:t>学科</a:t>
            </a:r>
            <a:r>
              <a:rPr kumimoji="0" lang="zh-CN" altLang="en-US" sz="2400" b="1" i="0" u="none" strike="noStrike" kern="1200" cap="none" spc="0" normalizeH="0" baseline="-25000" noProof="0" dirty="0">
                <a:ln>
                  <a:noFill/>
                </a:ln>
                <a:solidFill>
                  <a:prstClr val="black"/>
                </a:solidFill>
                <a:effectLst/>
                <a:uLnTx/>
                <a:uFillTx/>
                <a:latin typeface="Times New Roman" panose="02020603050405020304" pitchFamily="18" charset="0"/>
                <a:ea typeface="宋体" panose="02010600030101010101" pitchFamily="2" charset="-122"/>
                <a:cs typeface="Arial" panose="020B0604020202020204" pitchFamily="34" charset="0"/>
              </a:rPr>
              <a:t>外语词汇</a:t>
            </a:r>
          </a:p>
        </p:txBody>
      </p:sp>
      <p:sp>
        <p:nvSpPr>
          <p:cNvPr id="5" name="Rectangle 4">
            <a:extLst>
              <a:ext uri="{FF2B5EF4-FFF2-40B4-BE49-F238E27FC236}">
                <a16:creationId xmlns:a16="http://schemas.microsoft.com/office/drawing/2014/main" id="{654AB34E-191A-4B47-AB79-DF49F74AAA9E}"/>
              </a:ext>
            </a:extLst>
          </p:cNvPr>
          <p:cNvSpPr/>
          <p:nvPr/>
        </p:nvSpPr>
        <p:spPr>
          <a:xfrm>
            <a:off x="4953001" y="5564519"/>
            <a:ext cx="4091185" cy="40011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3000" b="0" i="0" u="none" strike="noStrike" kern="1200" cap="none" spc="0" normalizeH="0" baseline="-25000" noProof="0" dirty="0">
                <a:ln w="0"/>
                <a:gradFill>
                  <a:gsLst>
                    <a:gs pos="0">
                      <a:srgbClr val="4BACC6">
                        <a:lumMod val="50000"/>
                      </a:srgbClr>
                    </a:gs>
                    <a:gs pos="50000">
                      <a:srgbClr val="4BACC6"/>
                    </a:gs>
                    <a:gs pos="100000">
                      <a:srgbClr val="4BACC6">
                        <a:lumMod val="60000"/>
                        <a:lumOff val="40000"/>
                      </a:srgbClr>
                    </a:gs>
                  </a:gsLst>
                  <a:lin ang="5400000"/>
                </a:gradFill>
                <a:effectLst>
                  <a:reflection blurRad="6350" stA="53000" endA="300" endPos="35500" dir="5400000" sy="-90000" algn="bl" rotWithShape="0"/>
                </a:effectLst>
                <a:uLnTx/>
                <a:uFillTx/>
                <a:latin typeface="Times New Roman" panose="02020603050405020304" pitchFamily="18" charset="0"/>
                <a:ea typeface="宋体" panose="02010600030101010101" pitchFamily="2" charset="-122"/>
                <a:cs typeface="Arial" panose="020B0604020202020204" pitchFamily="34" charset="0"/>
              </a:rPr>
              <a:t>有</a:t>
            </a:r>
            <a:r>
              <a:rPr kumimoji="0" lang="en-US" altLang="zh-CN" sz="3000" b="0" i="0" u="none" strike="noStrike" kern="1200" cap="none" spc="0" normalizeH="0" baseline="-25000" noProof="0" dirty="0">
                <a:ln w="0"/>
                <a:gradFill>
                  <a:gsLst>
                    <a:gs pos="0">
                      <a:srgbClr val="4BACC6">
                        <a:lumMod val="50000"/>
                      </a:srgbClr>
                    </a:gs>
                    <a:gs pos="50000">
                      <a:srgbClr val="4BACC6"/>
                    </a:gs>
                    <a:gs pos="100000">
                      <a:srgbClr val="4BACC6">
                        <a:lumMod val="60000"/>
                        <a:lumOff val="40000"/>
                      </a:srgbClr>
                    </a:gs>
                  </a:gsLst>
                  <a:lin ang="5400000"/>
                </a:gradFill>
                <a:effectLst>
                  <a:reflection blurRad="6350" stA="53000" endA="300" endPos="35500" dir="5400000" sy="-90000" algn="bl" rotWithShape="0"/>
                </a:effectLst>
                <a:uLnTx/>
                <a:uFillTx/>
                <a:latin typeface="Times New Roman" panose="02020603050405020304" pitchFamily="18" charset="0"/>
                <a:ea typeface="宋体" panose="02010600030101010101" pitchFamily="2" charset="-122"/>
                <a:cs typeface="Arial" panose="020B0604020202020204" pitchFamily="34" charset="0"/>
              </a:rPr>
              <a:t>EBSCO</a:t>
            </a:r>
            <a:r>
              <a:rPr kumimoji="0" lang="zh-CN" altLang="en-US" sz="3000" b="0" i="0" u="none" strike="noStrike" kern="1200" cap="none" spc="0" normalizeH="0" baseline="-25000" noProof="0" dirty="0">
                <a:ln w="0"/>
                <a:gradFill>
                  <a:gsLst>
                    <a:gs pos="0">
                      <a:srgbClr val="4BACC6">
                        <a:lumMod val="50000"/>
                      </a:srgbClr>
                    </a:gs>
                    <a:gs pos="50000">
                      <a:srgbClr val="4BACC6"/>
                    </a:gs>
                    <a:gs pos="100000">
                      <a:srgbClr val="4BACC6">
                        <a:lumMod val="60000"/>
                        <a:lumOff val="40000"/>
                      </a:srgbClr>
                    </a:gs>
                  </a:gsLst>
                  <a:lin ang="5400000"/>
                </a:gradFill>
                <a:effectLst>
                  <a:reflection blurRad="6350" stA="53000" endA="300" endPos="35500" dir="5400000" sy="-90000" algn="bl" rotWithShape="0"/>
                </a:effectLst>
                <a:uLnTx/>
                <a:uFillTx/>
                <a:latin typeface="Times New Roman" panose="02020603050405020304" pitchFamily="18" charset="0"/>
                <a:ea typeface="宋体" panose="02010600030101010101" pitchFamily="2" charset="-122"/>
                <a:cs typeface="Arial" panose="020B0604020202020204" pitchFamily="34" charset="0"/>
              </a:rPr>
              <a:t>陪伴，论文路上不孤单。</a:t>
            </a:r>
          </a:p>
        </p:txBody>
      </p:sp>
      <p:sp>
        <p:nvSpPr>
          <p:cNvPr id="6" name="Rectangle 5">
            <a:extLst>
              <a:ext uri="{FF2B5EF4-FFF2-40B4-BE49-F238E27FC236}">
                <a16:creationId xmlns:a16="http://schemas.microsoft.com/office/drawing/2014/main" id="{2B4A2160-541B-43DE-A037-456E2830FD18}"/>
              </a:ext>
            </a:extLst>
          </p:cNvPr>
          <p:cNvSpPr/>
          <p:nvPr/>
        </p:nvSpPr>
        <p:spPr>
          <a:xfrm>
            <a:off x="2057401" y="1128713"/>
            <a:ext cx="8004175" cy="520700"/>
          </a:xfrm>
          <a:prstGeom prst="rect">
            <a:avLst/>
          </a:prstGeom>
          <a:noFill/>
        </p:spPr>
        <p:txBody>
          <a:bodyPr wrap="none" lIns="68580" tIns="34290" rIns="68580" bIns="3429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4400" b="0" i="0" u="none" strike="noStrike" kern="1200" cap="none" spc="0" normalizeH="0" baseline="-25000" noProof="0" dirty="0">
                <a:ln w="0"/>
                <a:solidFill>
                  <a:srgbClr val="4F81BD"/>
                </a:solidFill>
                <a:effectLst>
                  <a:outerShdw blurRad="38100" dist="25400" dir="5400000" algn="ctr" rotWithShape="0">
                    <a:srgbClr val="6E747A">
                      <a:alpha val="43000"/>
                    </a:srgbClr>
                  </a:outerShdw>
                </a:effectLst>
                <a:uLnTx/>
                <a:uFillTx/>
                <a:latin typeface="Times New Roman" panose="02020603050405020304" pitchFamily="18" charset="0"/>
                <a:ea typeface="宋体" panose="02010600030101010101" pitchFamily="2" charset="-122"/>
                <a:cs typeface="Arial" panose="020B0604020202020204" pitchFamily="34" charset="0"/>
              </a:rPr>
              <a:t>第二部分：</a:t>
            </a:r>
            <a:r>
              <a:rPr kumimoji="0" lang="en-US" altLang="zh-CN" sz="4400" b="0" i="0" u="none" strike="noStrike" kern="1200" cap="none" spc="0" normalizeH="0" baseline="-25000" noProof="0" dirty="0">
                <a:ln w="0"/>
                <a:solidFill>
                  <a:srgbClr val="4F81BD"/>
                </a:solidFill>
                <a:effectLst>
                  <a:outerShdw blurRad="38100" dist="25400" dir="5400000" algn="ctr" rotWithShape="0">
                    <a:srgbClr val="6E747A">
                      <a:alpha val="43000"/>
                    </a:srgbClr>
                  </a:outerShdw>
                </a:effectLst>
                <a:uLnTx/>
                <a:uFillTx/>
                <a:latin typeface="Times New Roman" panose="02020603050405020304" pitchFamily="18" charset="0"/>
                <a:ea typeface="宋体" panose="02010600030101010101" pitchFamily="2" charset="-122"/>
                <a:cs typeface="Arial" panose="020B0604020202020204" pitchFamily="34" charset="0"/>
              </a:rPr>
              <a:t>EBSCOhost</a:t>
            </a:r>
            <a:r>
              <a:rPr kumimoji="0" lang="zh-CN" altLang="en-US" sz="4400" b="0" i="0" u="none" strike="noStrike" kern="1200" cap="none" spc="0" normalizeH="0" baseline="-25000" noProof="0" dirty="0">
                <a:ln w="0"/>
                <a:solidFill>
                  <a:srgbClr val="4F81BD"/>
                </a:solidFill>
                <a:effectLst>
                  <a:outerShdw blurRad="38100" dist="25400" dir="5400000" algn="ctr" rotWithShape="0">
                    <a:srgbClr val="6E747A">
                      <a:alpha val="43000"/>
                    </a:srgbClr>
                  </a:outerShdw>
                </a:effectLst>
                <a:uLnTx/>
                <a:uFillTx/>
                <a:latin typeface="Times New Roman" panose="02020603050405020304" pitchFamily="18" charset="0"/>
                <a:ea typeface="宋体" panose="02010600030101010101" pitchFamily="2" charset="-122"/>
                <a:cs typeface="Arial" panose="020B0604020202020204" pitchFamily="34" charset="0"/>
              </a:rPr>
              <a:t>如何助力您的科学研究？</a:t>
            </a:r>
          </a:p>
        </p:txBody>
      </p:sp>
    </p:spTree>
  </p:cSld>
  <p:clrMapOvr>
    <a:masterClrMapping/>
  </p:clrMapOvr>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969696"/>
      </a:hlink>
      <a:folHlink>
        <a:srgbClr val="B2B2B2"/>
      </a:folHlink>
    </a:clrScheme>
    <a:fontScheme name="Default Design">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2500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2500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969696"/>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EBSCO 2015">
  <a:themeElements>
    <a:clrScheme name="_EBSCO 2015">
      <a:dk1>
        <a:sysClr val="windowText" lastClr="000000"/>
      </a:dk1>
      <a:lt1>
        <a:sysClr val="window" lastClr="FFFFFF"/>
      </a:lt1>
      <a:dk2>
        <a:srgbClr val="44546A"/>
      </a:dk2>
      <a:lt2>
        <a:srgbClr val="E7E6E6"/>
      </a:lt2>
      <a:accent1>
        <a:srgbClr val="0E316B"/>
      </a:accent1>
      <a:accent2>
        <a:srgbClr val="124497"/>
      </a:accent2>
      <a:accent3>
        <a:srgbClr val="37A450"/>
      </a:accent3>
      <a:accent4>
        <a:srgbClr val="454545"/>
      </a:accent4>
      <a:accent5>
        <a:srgbClr val="609AFF"/>
      </a:accent5>
      <a:accent6>
        <a:srgbClr val="DF5B57"/>
      </a:accent6>
      <a:hlink>
        <a:srgbClr val="0563C1"/>
      </a:hlink>
      <a:folHlink>
        <a:srgbClr val="954F72"/>
      </a:folHlink>
    </a:clrScheme>
    <a:fontScheme name="EBSCO General">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50000">
              <a:srgbClr val="10387A"/>
            </a:gs>
            <a:gs pos="50000">
              <a:schemeClr val="accent1"/>
            </a:gs>
          </a:gsLst>
          <a:lin ang="14100000" scaled="0"/>
        </a:gradFill>
        <a:ln>
          <a:noFill/>
        </a:ln>
      </a:spPr>
      <a:bodyPr rtlCol="0" anchor="ctr"/>
      <a:lstStyle>
        <a:defPPr algn="ctr">
          <a:defRPr sz="1400"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EBSCO 2015 Theme v2" id="{2975043A-C95F-4D9D-8966-BD2F9103FC35}" vid="{A25642F3-7D27-431F-B3B7-742F97631E52}"/>
    </a:ext>
  </a:extLst>
</a:theme>
</file>

<file path=ppt/theme/theme11.xml><?xml version="1.0" encoding="utf-8"?>
<a:theme xmlns:a="http://schemas.openxmlformats.org/drawingml/2006/main" name="2_Default Design">
  <a:themeElements>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969696"/>
      </a:hlink>
      <a:folHlink>
        <a:srgbClr val="B2B2B2"/>
      </a:folHlink>
    </a:clrScheme>
    <a:fontScheme name="Default Design">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2500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2500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969696"/>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6_EBSCO General - Body">
  <a:themeElements>
    <a:clrScheme name="EBSCO General">
      <a:dk1>
        <a:sysClr val="windowText" lastClr="000000"/>
      </a:dk1>
      <a:lt1>
        <a:sysClr val="window" lastClr="FFFFFF"/>
      </a:lt1>
      <a:dk2>
        <a:srgbClr val="454545"/>
      </a:dk2>
      <a:lt2>
        <a:srgbClr val="E7E6E6"/>
      </a:lt2>
      <a:accent1>
        <a:srgbClr val="002F56"/>
      </a:accent1>
      <a:accent2>
        <a:srgbClr val="3E75CF"/>
      </a:accent2>
      <a:accent3>
        <a:srgbClr val="2F9A41"/>
      </a:accent3>
      <a:accent4>
        <a:srgbClr val="DF5B57"/>
      </a:accent4>
      <a:accent5>
        <a:srgbClr val="FCB83E"/>
      </a:accent5>
      <a:accent6>
        <a:srgbClr val="8A8A8A"/>
      </a:accent6>
      <a:hlink>
        <a:srgbClr val="0563C1"/>
      </a:hlink>
      <a:folHlink>
        <a:srgbClr val="954F72"/>
      </a:folHlink>
    </a:clrScheme>
    <a:fontScheme name="EBSCO General">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50000">
              <a:srgbClr val="10387A"/>
            </a:gs>
            <a:gs pos="50000">
              <a:schemeClr val="accent1"/>
            </a:gs>
          </a:gsLst>
          <a:lin ang="14100000" scaled="0"/>
        </a:gradFill>
        <a:ln>
          <a:noFill/>
        </a:ln>
      </a:spPr>
      <a:bodyPr rtlCol="0" anchor="ctr"/>
      <a:lstStyle>
        <a:defPPr algn="ctr">
          <a:defRPr sz="14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cap="rnd">
          <a:solidFill>
            <a:schemeClr val="bg1">
              <a:lumMod val="50000"/>
            </a:schemeClr>
          </a:solidFill>
          <a:round/>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EBSCO 2015 Theme v2" id="{2975043A-C95F-4D9D-8966-BD2F9103FC35}" vid="{A25642F3-7D27-431F-B3B7-742F97631E52}"/>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EBSCO General - Body">
  <a:themeElements>
    <a:clrScheme name="EBSCO General">
      <a:dk1>
        <a:sysClr val="windowText" lastClr="000000"/>
      </a:dk1>
      <a:lt1>
        <a:sysClr val="window" lastClr="FFFFFF"/>
      </a:lt1>
      <a:dk2>
        <a:srgbClr val="454545"/>
      </a:dk2>
      <a:lt2>
        <a:srgbClr val="E7E6E6"/>
      </a:lt2>
      <a:accent1>
        <a:srgbClr val="002F56"/>
      </a:accent1>
      <a:accent2>
        <a:srgbClr val="3E75CF"/>
      </a:accent2>
      <a:accent3>
        <a:srgbClr val="2F9A41"/>
      </a:accent3>
      <a:accent4>
        <a:srgbClr val="DF5B57"/>
      </a:accent4>
      <a:accent5>
        <a:srgbClr val="FCB83E"/>
      </a:accent5>
      <a:accent6>
        <a:srgbClr val="8A8A8A"/>
      </a:accent6>
      <a:hlink>
        <a:srgbClr val="0563C1"/>
      </a:hlink>
      <a:folHlink>
        <a:srgbClr val="954F72"/>
      </a:folHlink>
    </a:clrScheme>
    <a:fontScheme name="EBSCO General">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50000">
              <a:srgbClr val="10387A"/>
            </a:gs>
            <a:gs pos="50000">
              <a:schemeClr val="accent1"/>
            </a:gs>
          </a:gsLst>
          <a:lin ang="14100000" scaled="0"/>
        </a:gradFill>
        <a:ln>
          <a:noFill/>
        </a:ln>
      </a:spPr>
      <a:bodyPr rtlCol="0" anchor="ctr"/>
      <a:lstStyle>
        <a:defPPr algn="ctr">
          <a:defRPr sz="14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cap="rnd">
          <a:solidFill>
            <a:schemeClr val="bg1">
              <a:lumMod val="50000"/>
            </a:schemeClr>
          </a:solidFill>
          <a:round/>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EBSCO 2015 Theme v2" id="{2975043A-C95F-4D9D-8966-BD2F9103FC35}" vid="{A25642F3-7D27-431F-B3B7-742F97631E52}"/>
    </a:ext>
  </a:extLst>
</a:theme>
</file>

<file path=ppt/theme/theme3.xml><?xml version="1.0" encoding="utf-8"?>
<a:theme xmlns:a="http://schemas.openxmlformats.org/drawingml/2006/main" name="2_EBSCO General - Body">
  <a:themeElements>
    <a:clrScheme name="EBSCO General">
      <a:dk1>
        <a:sysClr val="windowText" lastClr="000000"/>
      </a:dk1>
      <a:lt1>
        <a:sysClr val="window" lastClr="FFFFFF"/>
      </a:lt1>
      <a:dk2>
        <a:srgbClr val="454545"/>
      </a:dk2>
      <a:lt2>
        <a:srgbClr val="E7E6E6"/>
      </a:lt2>
      <a:accent1>
        <a:srgbClr val="002F56"/>
      </a:accent1>
      <a:accent2>
        <a:srgbClr val="3E75CF"/>
      </a:accent2>
      <a:accent3>
        <a:srgbClr val="2F9A41"/>
      </a:accent3>
      <a:accent4>
        <a:srgbClr val="DF5B57"/>
      </a:accent4>
      <a:accent5>
        <a:srgbClr val="FCB83E"/>
      </a:accent5>
      <a:accent6>
        <a:srgbClr val="8A8A8A"/>
      </a:accent6>
      <a:hlink>
        <a:srgbClr val="0563C1"/>
      </a:hlink>
      <a:folHlink>
        <a:srgbClr val="954F72"/>
      </a:folHlink>
    </a:clrScheme>
    <a:fontScheme name="EBSCO General">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50000">
              <a:srgbClr val="10387A"/>
            </a:gs>
            <a:gs pos="50000">
              <a:schemeClr val="accent1"/>
            </a:gs>
          </a:gsLst>
          <a:lin ang="14100000" scaled="0"/>
        </a:gradFill>
        <a:ln>
          <a:noFill/>
        </a:ln>
      </a:spPr>
      <a:bodyPr rtlCol="0" anchor="ctr"/>
      <a:lstStyle>
        <a:defPPr algn="ctr">
          <a:defRPr sz="14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cap="rnd">
          <a:solidFill>
            <a:schemeClr val="bg1">
              <a:lumMod val="50000"/>
            </a:schemeClr>
          </a:solidFill>
          <a:round/>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EBSCO 2015 Theme v2" id="{2975043A-C95F-4D9D-8966-BD2F9103FC35}" vid="{A25642F3-7D27-431F-B3B7-742F97631E52}"/>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Default Design">
  <a:themeElements>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969696"/>
      </a:hlink>
      <a:folHlink>
        <a:srgbClr val="B2B2B2"/>
      </a:folHlink>
    </a:clrScheme>
    <a:fontScheme name="Default Design">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2500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2500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969696"/>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3_EBSCO General - Body">
  <a:themeElements>
    <a:clrScheme name="EBSCO General">
      <a:dk1>
        <a:sysClr val="windowText" lastClr="000000"/>
      </a:dk1>
      <a:lt1>
        <a:sysClr val="window" lastClr="FFFFFF"/>
      </a:lt1>
      <a:dk2>
        <a:srgbClr val="454545"/>
      </a:dk2>
      <a:lt2>
        <a:srgbClr val="E7E6E6"/>
      </a:lt2>
      <a:accent1>
        <a:srgbClr val="002F56"/>
      </a:accent1>
      <a:accent2>
        <a:srgbClr val="3E75CF"/>
      </a:accent2>
      <a:accent3>
        <a:srgbClr val="2F9A41"/>
      </a:accent3>
      <a:accent4>
        <a:srgbClr val="DF5B57"/>
      </a:accent4>
      <a:accent5>
        <a:srgbClr val="FCB83E"/>
      </a:accent5>
      <a:accent6>
        <a:srgbClr val="8A8A8A"/>
      </a:accent6>
      <a:hlink>
        <a:srgbClr val="0563C1"/>
      </a:hlink>
      <a:folHlink>
        <a:srgbClr val="954F72"/>
      </a:folHlink>
    </a:clrScheme>
    <a:fontScheme name="EBSCO General">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50000">
              <a:srgbClr val="10387A"/>
            </a:gs>
            <a:gs pos="50000">
              <a:schemeClr val="accent1"/>
            </a:gs>
          </a:gsLst>
          <a:lin ang="14100000" scaled="0"/>
        </a:gradFill>
        <a:ln>
          <a:noFill/>
        </a:ln>
      </a:spPr>
      <a:bodyPr rtlCol="0" anchor="ctr"/>
      <a:lstStyle>
        <a:defPPr algn="ctr">
          <a:defRPr sz="14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cap="rnd">
          <a:solidFill>
            <a:schemeClr val="bg1">
              <a:lumMod val="50000"/>
            </a:schemeClr>
          </a:solidFill>
          <a:round/>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EBSCO 2015 Theme v2" id="{2975043A-C95F-4D9D-8966-BD2F9103FC35}" vid="{A25642F3-7D27-431F-B3B7-742F97631E52}"/>
    </a:ext>
  </a:extLst>
</a:theme>
</file>

<file path=ppt/theme/theme8.xml><?xml version="1.0" encoding="utf-8"?>
<a:theme xmlns:a="http://schemas.openxmlformats.org/drawingml/2006/main" name="4_EBSCO General - Body">
  <a:themeElements>
    <a:clrScheme name="EBSCO General">
      <a:dk1>
        <a:sysClr val="windowText" lastClr="000000"/>
      </a:dk1>
      <a:lt1>
        <a:sysClr val="window" lastClr="FFFFFF"/>
      </a:lt1>
      <a:dk2>
        <a:srgbClr val="454545"/>
      </a:dk2>
      <a:lt2>
        <a:srgbClr val="E7E6E6"/>
      </a:lt2>
      <a:accent1>
        <a:srgbClr val="002F56"/>
      </a:accent1>
      <a:accent2>
        <a:srgbClr val="3E75CF"/>
      </a:accent2>
      <a:accent3>
        <a:srgbClr val="2F9A41"/>
      </a:accent3>
      <a:accent4>
        <a:srgbClr val="DF5B57"/>
      </a:accent4>
      <a:accent5>
        <a:srgbClr val="FCB83E"/>
      </a:accent5>
      <a:accent6>
        <a:srgbClr val="8A8A8A"/>
      </a:accent6>
      <a:hlink>
        <a:srgbClr val="0563C1"/>
      </a:hlink>
      <a:folHlink>
        <a:srgbClr val="954F72"/>
      </a:folHlink>
    </a:clrScheme>
    <a:fontScheme name="EBSCO General">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50000">
              <a:srgbClr val="10387A"/>
            </a:gs>
            <a:gs pos="50000">
              <a:schemeClr val="accent1"/>
            </a:gs>
          </a:gsLst>
          <a:lin ang="14100000" scaled="0"/>
        </a:gradFill>
        <a:ln>
          <a:noFill/>
        </a:ln>
      </a:spPr>
      <a:bodyPr rtlCol="0" anchor="ctr"/>
      <a:lstStyle>
        <a:defPPr algn="ctr">
          <a:defRPr sz="14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cap="rnd">
          <a:solidFill>
            <a:schemeClr val="bg1">
              <a:lumMod val="50000"/>
            </a:schemeClr>
          </a:solidFill>
          <a:round/>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EBSCO 2015 Theme v2" id="{2975043A-C95F-4D9D-8966-BD2F9103FC35}" vid="{A25642F3-7D27-431F-B3B7-742F97631E52}"/>
    </a:ext>
  </a:extLst>
</a:theme>
</file>

<file path=ppt/theme/theme9.xml><?xml version="1.0" encoding="utf-8"?>
<a:theme xmlns:a="http://schemas.openxmlformats.org/drawingml/2006/main" name="5_EBSCO General - Body">
  <a:themeElements>
    <a:clrScheme name="EBSCO General">
      <a:dk1>
        <a:sysClr val="windowText" lastClr="000000"/>
      </a:dk1>
      <a:lt1>
        <a:sysClr val="window" lastClr="FFFFFF"/>
      </a:lt1>
      <a:dk2>
        <a:srgbClr val="454545"/>
      </a:dk2>
      <a:lt2>
        <a:srgbClr val="E7E6E6"/>
      </a:lt2>
      <a:accent1>
        <a:srgbClr val="002F56"/>
      </a:accent1>
      <a:accent2>
        <a:srgbClr val="3E75CF"/>
      </a:accent2>
      <a:accent3>
        <a:srgbClr val="2F9A41"/>
      </a:accent3>
      <a:accent4>
        <a:srgbClr val="DF5B57"/>
      </a:accent4>
      <a:accent5>
        <a:srgbClr val="FCB83E"/>
      </a:accent5>
      <a:accent6>
        <a:srgbClr val="8A8A8A"/>
      </a:accent6>
      <a:hlink>
        <a:srgbClr val="0563C1"/>
      </a:hlink>
      <a:folHlink>
        <a:srgbClr val="954F72"/>
      </a:folHlink>
    </a:clrScheme>
    <a:fontScheme name="EBSCO General">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50000">
              <a:srgbClr val="10387A"/>
            </a:gs>
            <a:gs pos="50000">
              <a:schemeClr val="accent1"/>
            </a:gs>
          </a:gsLst>
          <a:lin ang="14100000" scaled="0"/>
        </a:gradFill>
        <a:ln>
          <a:noFill/>
        </a:ln>
      </a:spPr>
      <a:bodyPr rtlCol="0" anchor="ctr"/>
      <a:lstStyle>
        <a:defPPr algn="ctr">
          <a:defRPr sz="14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cap="rnd">
          <a:solidFill>
            <a:schemeClr val="bg1">
              <a:lumMod val="50000"/>
            </a:schemeClr>
          </a:solidFill>
          <a:round/>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EBSCO 2015 Theme v2" id="{2975043A-C95F-4D9D-8966-BD2F9103FC35}" vid="{A25642F3-7D27-431F-B3B7-742F97631E52}"/>
    </a:ext>
  </a:extLst>
</a:theme>
</file>

<file path=docProps/app.xml><?xml version="1.0" encoding="utf-8"?>
<Properties xmlns="http://schemas.openxmlformats.org/officeDocument/2006/extended-properties" xmlns:vt="http://schemas.openxmlformats.org/officeDocument/2006/docPropsVTypes">
  <TotalTime>3664</TotalTime>
  <Words>1114</Words>
  <Application>Microsoft Office PowerPoint</Application>
  <PresentationFormat>宽屏</PresentationFormat>
  <Paragraphs>191</Paragraphs>
  <Slides>42</Slides>
  <Notes>6</Notes>
  <HiddenSlides>0</HiddenSlides>
  <MMClips>0</MMClips>
  <ScaleCrop>false</ScaleCrop>
  <HeadingPairs>
    <vt:vector size="6" baseType="variant">
      <vt:variant>
        <vt:lpstr>已用的字体</vt:lpstr>
      </vt:variant>
      <vt:variant>
        <vt:i4>11</vt:i4>
      </vt:variant>
      <vt:variant>
        <vt:lpstr>主题</vt:lpstr>
      </vt:variant>
      <vt:variant>
        <vt:i4>12</vt:i4>
      </vt:variant>
      <vt:variant>
        <vt:lpstr>幻灯片标题</vt:lpstr>
      </vt:variant>
      <vt:variant>
        <vt:i4>42</vt:i4>
      </vt:variant>
    </vt:vector>
  </HeadingPairs>
  <TitlesOfParts>
    <vt:vector size="65" baseType="lpstr">
      <vt:lpstr>KaiTi</vt:lpstr>
      <vt:lpstr>等线</vt:lpstr>
      <vt:lpstr>等线 Light</vt:lpstr>
      <vt:lpstr>宋体</vt:lpstr>
      <vt:lpstr>Arial</vt:lpstr>
      <vt:lpstr>Arial Narrow</vt:lpstr>
      <vt:lpstr>Calibri</vt:lpstr>
      <vt:lpstr>Cambria</vt:lpstr>
      <vt:lpstr>Georgia</vt:lpstr>
      <vt:lpstr>Times New Roman</vt:lpstr>
      <vt:lpstr>Wingdings</vt:lpstr>
      <vt:lpstr>Default Design</vt:lpstr>
      <vt:lpstr>1_EBSCO General - Body</vt:lpstr>
      <vt:lpstr>2_EBSCO General - Body</vt:lpstr>
      <vt:lpstr>1_Office Theme</vt:lpstr>
      <vt:lpstr>1_Default Design</vt:lpstr>
      <vt:lpstr>2_Office Theme</vt:lpstr>
      <vt:lpstr>3_EBSCO General - Body</vt:lpstr>
      <vt:lpstr>4_EBSCO General - Body</vt:lpstr>
      <vt:lpstr>5_EBSCO General - Body</vt:lpstr>
      <vt:lpstr>EBSCO 2015</vt:lpstr>
      <vt:lpstr>2_Default Design</vt:lpstr>
      <vt:lpstr>6_EBSCO General - Body</vt:lpstr>
      <vt:lpstr>PowerPoint 演示文稿</vt:lpstr>
      <vt:lpstr>如何进入EBSCO数据库检索平台</vt:lpstr>
      <vt:lpstr>PowerPoint 演示文稿</vt:lpstr>
      <vt:lpstr>课程内容</vt:lpstr>
      <vt:lpstr>PowerPoint 演示文稿</vt:lpstr>
      <vt:lpstr>Academic Search 系列数据库提供来自顶尖出版社所的 数千种学术期刊全文内容，包含广泛的学科主题： </vt:lpstr>
      <vt:lpstr>PowerPoint 演示文稿</vt:lpstr>
      <vt:lpstr>Top Five U.S. General Business Magazines</vt:lpstr>
      <vt:lpstr>PowerPoint 演示文稿</vt:lpstr>
      <vt:lpstr>找文献——检索方法</vt:lpstr>
      <vt:lpstr>检索技巧</vt:lpstr>
      <vt:lpstr>运算符</vt:lpstr>
      <vt:lpstr>通配符</vt:lpstr>
      <vt:lpstr>字段</vt:lpstr>
      <vt:lpstr>PowerPoint 演示文稿</vt:lpstr>
      <vt:lpstr>PowerPoint 演示文稿</vt:lpstr>
      <vt:lpstr>PowerPoint 演示文稿</vt:lpstr>
      <vt:lpstr>PowerPoint 演示文稿</vt:lpstr>
      <vt:lpstr>PowerPoint 演示文稿</vt:lpstr>
      <vt:lpstr>PowerPoint 演示文稿</vt:lpstr>
      <vt:lpstr>如何检索HTML格式文献？</vt:lpstr>
      <vt:lpstr>PowerPoint 演示文稿</vt:lpstr>
      <vt:lpstr>PowerPoint 演示文稿</vt:lpstr>
      <vt:lpstr>PowerPoint 演示文稿</vt:lpstr>
      <vt:lpstr>PowerPoint 演示文稿</vt:lpstr>
      <vt:lpstr>PowerPoint 演示文稿</vt:lpstr>
      <vt:lpstr>存储及共享—文件夹的应用</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第三部分 支持站点及免费教程</vt:lpstr>
      <vt:lpstr>PowerPoint 演示文稿</vt:lpstr>
      <vt:lpstr>Thank You!  访问更多信息参见http://connect.ebsco.com/  邮箱：cwang@ebsco.com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Chengfang Wang</dc:creator>
  <cp:lastModifiedBy>Fiona Shang</cp:lastModifiedBy>
  <cp:revision>115</cp:revision>
  <dcterms:created xsi:type="dcterms:W3CDTF">2017-06-23T08:44:50Z</dcterms:created>
  <dcterms:modified xsi:type="dcterms:W3CDTF">2021-09-07T02:29:47Z</dcterms:modified>
</cp:coreProperties>
</file>