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7" r:id="rId5"/>
    <p:sldId id="332" r:id="rId6"/>
    <p:sldId id="331" r:id="rId7"/>
    <p:sldId id="295" r:id="rId8"/>
    <p:sldId id="262" r:id="rId9"/>
    <p:sldId id="265" r:id="rId10"/>
    <p:sldId id="296" r:id="rId11"/>
    <p:sldId id="269" r:id="rId12"/>
    <p:sldId id="270" r:id="rId13"/>
    <p:sldId id="279" r:id="rId14"/>
    <p:sldId id="283" r:id="rId15"/>
    <p:sldId id="325" r:id="rId16"/>
    <p:sldId id="326" r:id="rId17"/>
    <p:sldId id="264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1725" autoAdjust="0"/>
  </p:normalViewPr>
  <p:slideViewPr>
    <p:cSldViewPr snapToGrid="0">
      <p:cViewPr varScale="1">
        <p:scale>
          <a:sx n="73" d="100"/>
          <a:sy n="73" d="100"/>
        </p:scale>
        <p:origin x="63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Monica (CEIC)" userId="fccc13a7-99a6-4115-8c7f-b87250b51f66" providerId="ADAL" clId="{1B85DB18-7DEB-44B3-921E-875819F42B91}"/>
    <pc:docChg chg="undo custSel addSld delSld modSld sldOrd addMainMaster delMainMaster">
      <pc:chgData name="Li, Monica (CEIC)" userId="fccc13a7-99a6-4115-8c7f-b87250b51f66" providerId="ADAL" clId="{1B85DB18-7DEB-44B3-921E-875819F42B91}" dt="2023-01-29T14:56:43.097" v="500" actId="20577"/>
      <pc:docMkLst>
        <pc:docMk/>
      </pc:docMkLst>
      <pc:sldChg chg="modSp mod">
        <pc:chgData name="Li, Monica (CEIC)" userId="fccc13a7-99a6-4115-8c7f-b87250b51f66" providerId="ADAL" clId="{1B85DB18-7DEB-44B3-921E-875819F42B91}" dt="2023-01-29T14:24:05.825" v="11" actId="20577"/>
        <pc:sldMkLst>
          <pc:docMk/>
          <pc:sldMk cId="2229579660" sldId="257"/>
        </pc:sldMkLst>
        <pc:spChg chg="mod">
          <ac:chgData name="Li, Monica (CEIC)" userId="fccc13a7-99a6-4115-8c7f-b87250b51f66" providerId="ADAL" clId="{1B85DB18-7DEB-44B3-921E-875819F42B91}" dt="2023-01-29T14:24:00.052" v="5" actId="20577"/>
          <ac:spMkLst>
            <pc:docMk/>
            <pc:sldMk cId="2229579660" sldId="257"/>
            <ac:spMk id="3" creationId="{00000000-0000-0000-0000-000000000000}"/>
          </ac:spMkLst>
        </pc:spChg>
        <pc:spChg chg="mod">
          <ac:chgData name="Li, Monica (CEIC)" userId="fccc13a7-99a6-4115-8c7f-b87250b51f66" providerId="ADAL" clId="{1B85DB18-7DEB-44B3-921E-875819F42B91}" dt="2023-01-29T14:24:05.825" v="11" actId="20577"/>
          <ac:spMkLst>
            <pc:docMk/>
            <pc:sldMk cId="2229579660" sldId="257"/>
            <ac:spMk id="5" creationId="{00000000-0000-0000-0000-000000000000}"/>
          </ac:spMkLst>
        </pc:spChg>
      </pc:sldChg>
      <pc:sldChg chg="del">
        <pc:chgData name="Li, Monica (CEIC)" userId="fccc13a7-99a6-4115-8c7f-b87250b51f66" providerId="ADAL" clId="{1B85DB18-7DEB-44B3-921E-875819F42B91}" dt="2023-01-29T14:27:53.444" v="46" actId="47"/>
        <pc:sldMkLst>
          <pc:docMk/>
          <pc:sldMk cId="3613835040" sldId="258"/>
        </pc:sldMkLst>
      </pc:sldChg>
      <pc:sldChg chg="modSp mod">
        <pc:chgData name="Li, Monica (CEIC)" userId="fccc13a7-99a6-4115-8c7f-b87250b51f66" providerId="ADAL" clId="{1B85DB18-7DEB-44B3-921E-875819F42B91}" dt="2023-01-29T14:36:36.176" v="208" actId="20577"/>
        <pc:sldMkLst>
          <pc:docMk/>
          <pc:sldMk cId="802248996" sldId="262"/>
        </pc:sldMkLst>
        <pc:spChg chg="mod">
          <ac:chgData name="Li, Monica (CEIC)" userId="fccc13a7-99a6-4115-8c7f-b87250b51f66" providerId="ADAL" clId="{1B85DB18-7DEB-44B3-921E-875819F42B91}" dt="2023-01-29T14:33:09.297" v="81" actId="20577"/>
          <ac:spMkLst>
            <pc:docMk/>
            <pc:sldMk cId="802248996" sldId="262"/>
            <ac:spMk id="5" creationId="{00000000-0000-0000-0000-000000000000}"/>
          </ac:spMkLst>
        </pc:spChg>
        <pc:spChg chg="mod">
          <ac:chgData name="Li, Monica (CEIC)" userId="fccc13a7-99a6-4115-8c7f-b87250b51f66" providerId="ADAL" clId="{1B85DB18-7DEB-44B3-921E-875819F42B91}" dt="2023-01-29T14:35:24.336" v="166" actId="20577"/>
          <ac:spMkLst>
            <pc:docMk/>
            <pc:sldMk cId="802248996" sldId="262"/>
            <ac:spMk id="11" creationId="{00000000-0000-0000-0000-000000000000}"/>
          </ac:spMkLst>
        </pc:spChg>
        <pc:spChg chg="mod">
          <ac:chgData name="Li, Monica (CEIC)" userId="fccc13a7-99a6-4115-8c7f-b87250b51f66" providerId="ADAL" clId="{1B85DB18-7DEB-44B3-921E-875819F42B91}" dt="2023-01-29T14:36:36.176" v="208" actId="20577"/>
          <ac:spMkLst>
            <pc:docMk/>
            <pc:sldMk cId="802248996" sldId="262"/>
            <ac:spMk id="14" creationId="{00000000-0000-0000-0000-000000000000}"/>
          </ac:spMkLst>
        </pc:spChg>
      </pc:sldChg>
      <pc:sldChg chg="ord">
        <pc:chgData name="Li, Monica (CEIC)" userId="fccc13a7-99a6-4115-8c7f-b87250b51f66" providerId="ADAL" clId="{1B85DB18-7DEB-44B3-921E-875819F42B91}" dt="2023-01-29T14:48:46.406" v="357"/>
        <pc:sldMkLst>
          <pc:docMk/>
          <pc:sldMk cId="3584523516" sldId="264"/>
        </pc:sldMkLst>
      </pc:sldChg>
      <pc:sldChg chg="modSp mod">
        <pc:chgData name="Li, Monica (CEIC)" userId="fccc13a7-99a6-4115-8c7f-b87250b51f66" providerId="ADAL" clId="{1B85DB18-7DEB-44B3-921E-875819F42B91}" dt="2023-01-29T14:37:16.957" v="211" actId="20577"/>
        <pc:sldMkLst>
          <pc:docMk/>
          <pc:sldMk cId="592583549" sldId="265"/>
        </pc:sldMkLst>
        <pc:spChg chg="mod">
          <ac:chgData name="Li, Monica (CEIC)" userId="fccc13a7-99a6-4115-8c7f-b87250b51f66" providerId="ADAL" clId="{1B85DB18-7DEB-44B3-921E-875819F42B91}" dt="2023-01-29T14:37:16.957" v="211" actId="20577"/>
          <ac:spMkLst>
            <pc:docMk/>
            <pc:sldMk cId="592583549" sldId="265"/>
            <ac:spMk id="25" creationId="{00000000-0000-0000-0000-000000000000}"/>
          </ac:spMkLst>
        </pc:spChg>
      </pc:sldChg>
      <pc:sldChg chg="modSp add mod ord">
        <pc:chgData name="Li, Monica (CEIC)" userId="fccc13a7-99a6-4115-8c7f-b87250b51f66" providerId="ADAL" clId="{1B85DB18-7DEB-44B3-921E-875819F42B91}" dt="2023-01-29T14:56:43.097" v="500" actId="20577"/>
        <pc:sldMkLst>
          <pc:docMk/>
          <pc:sldMk cId="3610476224" sldId="279"/>
        </pc:sldMkLst>
        <pc:spChg chg="mod">
          <ac:chgData name="Li, Monica (CEIC)" userId="fccc13a7-99a6-4115-8c7f-b87250b51f66" providerId="ADAL" clId="{1B85DB18-7DEB-44B3-921E-875819F42B91}" dt="2023-01-29T14:56:43.097" v="500" actId="20577"/>
          <ac:spMkLst>
            <pc:docMk/>
            <pc:sldMk cId="3610476224" sldId="279"/>
            <ac:spMk id="5" creationId="{00000000-0000-0000-0000-000000000000}"/>
          </ac:spMkLst>
        </pc:spChg>
      </pc:sldChg>
      <pc:sldChg chg="add del">
        <pc:chgData name="Li, Monica (CEIC)" userId="fccc13a7-99a6-4115-8c7f-b87250b51f66" providerId="ADAL" clId="{1B85DB18-7DEB-44B3-921E-875819F42B91}" dt="2023-01-29T14:48:20.536" v="353" actId="47"/>
        <pc:sldMkLst>
          <pc:docMk/>
          <pc:sldMk cId="1726255660" sldId="281"/>
        </pc:sldMkLst>
      </pc:sldChg>
      <pc:sldChg chg="add ord">
        <pc:chgData name="Li, Monica (CEIC)" userId="fccc13a7-99a6-4115-8c7f-b87250b51f66" providerId="ADAL" clId="{1B85DB18-7DEB-44B3-921E-875819F42B91}" dt="2023-01-29T14:50:09.726" v="360"/>
        <pc:sldMkLst>
          <pc:docMk/>
          <pc:sldMk cId="3557887736" sldId="283"/>
        </pc:sldMkLst>
      </pc:sldChg>
      <pc:sldChg chg="add">
        <pc:chgData name="Li, Monica (CEIC)" userId="fccc13a7-99a6-4115-8c7f-b87250b51f66" providerId="ADAL" clId="{1B85DB18-7DEB-44B3-921E-875819F42B91}" dt="2023-01-29T14:50:50.211" v="361"/>
        <pc:sldMkLst>
          <pc:docMk/>
          <pc:sldMk cId="109088754" sldId="287"/>
        </pc:sldMkLst>
      </pc:sldChg>
      <pc:sldChg chg="add">
        <pc:chgData name="Li, Monica (CEIC)" userId="fccc13a7-99a6-4115-8c7f-b87250b51f66" providerId="ADAL" clId="{1B85DB18-7DEB-44B3-921E-875819F42B91}" dt="2023-01-29T14:50:50.211" v="361"/>
        <pc:sldMkLst>
          <pc:docMk/>
          <pc:sldMk cId="1824761181" sldId="288"/>
        </pc:sldMkLst>
      </pc:sldChg>
      <pc:sldChg chg="modSp mod">
        <pc:chgData name="Li, Monica (CEIC)" userId="fccc13a7-99a6-4115-8c7f-b87250b51f66" providerId="ADAL" clId="{1B85DB18-7DEB-44B3-921E-875819F42B91}" dt="2023-01-29T14:32:38.218" v="80" actId="20577"/>
        <pc:sldMkLst>
          <pc:docMk/>
          <pc:sldMk cId="3015817131" sldId="295"/>
        </pc:sldMkLst>
        <pc:spChg chg="mod">
          <ac:chgData name="Li, Monica (CEIC)" userId="fccc13a7-99a6-4115-8c7f-b87250b51f66" providerId="ADAL" clId="{1B85DB18-7DEB-44B3-921E-875819F42B91}" dt="2023-01-29T14:29:56.199" v="49" actId="20577"/>
          <ac:spMkLst>
            <pc:docMk/>
            <pc:sldMk cId="3015817131" sldId="295"/>
            <ac:spMk id="54" creationId="{CB10932F-61E1-4ABE-AFBC-66E564E3551C}"/>
          </ac:spMkLst>
        </pc:spChg>
        <pc:spChg chg="mod">
          <ac:chgData name="Li, Monica (CEIC)" userId="fccc13a7-99a6-4115-8c7f-b87250b51f66" providerId="ADAL" clId="{1B85DB18-7DEB-44B3-921E-875819F42B91}" dt="2023-01-29T14:30:38.085" v="60" actId="20577"/>
          <ac:spMkLst>
            <pc:docMk/>
            <pc:sldMk cId="3015817131" sldId="295"/>
            <ac:spMk id="65" creationId="{0796B5E2-DCCB-47E6-BA45-D5088DD4D175}"/>
          </ac:spMkLst>
        </pc:spChg>
        <pc:spChg chg="mod">
          <ac:chgData name="Li, Monica (CEIC)" userId="fccc13a7-99a6-4115-8c7f-b87250b51f66" providerId="ADAL" clId="{1B85DB18-7DEB-44B3-921E-875819F42B91}" dt="2023-01-29T14:32:38.218" v="80" actId="20577"/>
          <ac:spMkLst>
            <pc:docMk/>
            <pc:sldMk cId="3015817131" sldId="295"/>
            <ac:spMk id="71" creationId="{CC1C5ADF-AC34-4A31-9E9B-8E8D457AADD5}"/>
          </ac:spMkLst>
        </pc:spChg>
      </pc:sldChg>
      <pc:sldChg chg="modSp mod">
        <pc:chgData name="Li, Monica (CEIC)" userId="fccc13a7-99a6-4115-8c7f-b87250b51f66" providerId="ADAL" clId="{1B85DB18-7DEB-44B3-921E-875819F42B91}" dt="2023-01-29T14:42:52.487" v="341" actId="20577"/>
        <pc:sldMkLst>
          <pc:docMk/>
          <pc:sldMk cId="3625981644" sldId="296"/>
        </pc:sldMkLst>
        <pc:spChg chg="mod">
          <ac:chgData name="Li, Monica (CEIC)" userId="fccc13a7-99a6-4115-8c7f-b87250b51f66" providerId="ADAL" clId="{1B85DB18-7DEB-44B3-921E-875819F42B91}" dt="2023-01-29T14:38:21.782" v="217" actId="20577"/>
          <ac:spMkLst>
            <pc:docMk/>
            <pc:sldMk cId="3625981644" sldId="296"/>
            <ac:spMk id="6" creationId="{CCD14C02-7F2D-4D3F-A4F1-D84C8E89CEFA}"/>
          </ac:spMkLst>
        </pc:spChg>
        <pc:spChg chg="mod">
          <ac:chgData name="Li, Monica (CEIC)" userId="fccc13a7-99a6-4115-8c7f-b87250b51f66" providerId="ADAL" clId="{1B85DB18-7DEB-44B3-921E-875819F42B91}" dt="2023-01-29T14:42:52.487" v="341" actId="20577"/>
          <ac:spMkLst>
            <pc:docMk/>
            <pc:sldMk cId="3625981644" sldId="296"/>
            <ac:spMk id="10" creationId="{C1F21A38-9AE4-4DF9-A333-D9ADB458B925}"/>
          </ac:spMkLst>
        </pc:spChg>
        <pc:spChg chg="mod">
          <ac:chgData name="Li, Monica (CEIC)" userId="fccc13a7-99a6-4115-8c7f-b87250b51f66" providerId="ADAL" clId="{1B85DB18-7DEB-44B3-921E-875819F42B91}" dt="2023-01-29T14:42:23.276" v="336" actId="255"/>
          <ac:spMkLst>
            <pc:docMk/>
            <pc:sldMk cId="3625981644" sldId="296"/>
            <ac:spMk id="12" creationId="{00000000-0000-0000-0000-000000000000}"/>
          </ac:spMkLst>
        </pc:spChg>
      </pc:sldChg>
      <pc:sldChg chg="add del">
        <pc:chgData name="Li, Monica (CEIC)" userId="fccc13a7-99a6-4115-8c7f-b87250b51f66" providerId="ADAL" clId="{1B85DB18-7DEB-44B3-921E-875819F42B91}" dt="2023-01-29T14:48:25.981" v="355" actId="47"/>
        <pc:sldMkLst>
          <pc:docMk/>
          <pc:sldMk cId="2033555778" sldId="297"/>
        </pc:sldMkLst>
      </pc:sldChg>
      <pc:sldChg chg="del">
        <pc:chgData name="Li, Monica (CEIC)" userId="fccc13a7-99a6-4115-8c7f-b87250b51f66" providerId="ADAL" clId="{1B85DB18-7DEB-44B3-921E-875819F42B91}" dt="2023-01-29T14:46:59.090" v="343" actId="47"/>
        <pc:sldMkLst>
          <pc:docMk/>
          <pc:sldMk cId="3776319401" sldId="304"/>
        </pc:sldMkLst>
      </pc:sldChg>
      <pc:sldChg chg="del">
        <pc:chgData name="Li, Monica (CEIC)" userId="fccc13a7-99a6-4115-8c7f-b87250b51f66" providerId="ADAL" clId="{1B85DB18-7DEB-44B3-921E-875819F42B91}" dt="2023-01-29T14:46:55.878" v="342" actId="47"/>
        <pc:sldMkLst>
          <pc:docMk/>
          <pc:sldMk cId="1566722639" sldId="311"/>
        </pc:sldMkLst>
      </pc:sldChg>
      <pc:sldChg chg="modSp del mod">
        <pc:chgData name="Li, Monica (CEIC)" userId="fccc13a7-99a6-4115-8c7f-b87250b51f66" providerId="ADAL" clId="{1B85DB18-7DEB-44B3-921E-875819F42B91}" dt="2023-01-29T14:27:19.519" v="45" actId="47"/>
        <pc:sldMkLst>
          <pc:docMk/>
          <pc:sldMk cId="3101911219" sldId="312"/>
        </pc:sldMkLst>
        <pc:spChg chg="mod">
          <ac:chgData name="Li, Monica (CEIC)" userId="fccc13a7-99a6-4115-8c7f-b87250b51f66" providerId="ADAL" clId="{1B85DB18-7DEB-44B3-921E-875819F42B91}" dt="2023-01-29T14:25:08.069" v="44" actId="20577"/>
          <ac:spMkLst>
            <pc:docMk/>
            <pc:sldMk cId="3101911219" sldId="312"/>
            <ac:spMk id="3" creationId="{00000000-0000-0000-0000-000000000000}"/>
          </ac:spMkLst>
        </pc:spChg>
      </pc:sldChg>
      <pc:sldChg chg="del">
        <pc:chgData name="Li, Monica (CEIC)" userId="fccc13a7-99a6-4115-8c7f-b87250b51f66" providerId="ADAL" clId="{1B85DB18-7DEB-44B3-921E-875819F42B91}" dt="2023-01-29T14:47:00.358" v="344" actId="47"/>
        <pc:sldMkLst>
          <pc:docMk/>
          <pc:sldMk cId="3954361870" sldId="321"/>
        </pc:sldMkLst>
      </pc:sldChg>
      <pc:sldChg chg="addSp delSp modSp mod">
        <pc:chgData name="Li, Monica (CEIC)" userId="fccc13a7-99a6-4115-8c7f-b87250b51f66" providerId="ADAL" clId="{1B85DB18-7DEB-44B3-921E-875819F42B91}" dt="2023-01-29T14:55:25.207" v="493" actId="1076"/>
        <pc:sldMkLst>
          <pc:docMk/>
          <pc:sldMk cId="2963434763" sldId="322"/>
        </pc:sldMkLst>
        <pc:spChg chg="del mod">
          <ac:chgData name="Li, Monica (CEIC)" userId="fccc13a7-99a6-4115-8c7f-b87250b51f66" providerId="ADAL" clId="{1B85DB18-7DEB-44B3-921E-875819F42B91}" dt="2023-01-29T14:55:15.134" v="491" actId="478"/>
          <ac:spMkLst>
            <pc:docMk/>
            <pc:sldMk cId="2963434763" sldId="322"/>
            <ac:spMk id="6" creationId="{00000000-0000-0000-0000-000000000000}"/>
          </ac:spMkLst>
        </pc:spChg>
        <pc:spChg chg="del mod">
          <ac:chgData name="Li, Monica (CEIC)" userId="fccc13a7-99a6-4115-8c7f-b87250b51f66" providerId="ADAL" clId="{1B85DB18-7DEB-44B3-921E-875819F42B91}" dt="2023-01-29T14:52:41.079" v="447"/>
          <ac:spMkLst>
            <pc:docMk/>
            <pc:sldMk cId="2963434763" sldId="322"/>
            <ac:spMk id="7" creationId="{00000000-0000-0000-0000-000000000000}"/>
          </ac:spMkLst>
        </pc:spChg>
        <pc:spChg chg="mod">
          <ac:chgData name="Li, Monica (CEIC)" userId="fccc13a7-99a6-4115-8c7f-b87250b51f66" providerId="ADAL" clId="{1B85DB18-7DEB-44B3-921E-875819F42B91}" dt="2023-01-29T14:55:18.670" v="492" actId="1076"/>
          <ac:spMkLst>
            <pc:docMk/>
            <pc:sldMk cId="2963434763" sldId="322"/>
            <ac:spMk id="10" creationId="{00000000-0000-0000-0000-000000000000}"/>
          </ac:spMkLst>
        </pc:spChg>
        <pc:picChg chg="add mod modCrop">
          <ac:chgData name="Li, Monica (CEIC)" userId="fccc13a7-99a6-4115-8c7f-b87250b51f66" providerId="ADAL" clId="{1B85DB18-7DEB-44B3-921E-875819F42B91}" dt="2023-01-29T14:55:25.207" v="493" actId="1076"/>
          <ac:picMkLst>
            <pc:docMk/>
            <pc:sldMk cId="2963434763" sldId="322"/>
            <ac:picMk id="3" creationId="{91340B35-1693-B1FF-ADFA-931AA8AE72EF}"/>
          </ac:picMkLst>
        </pc:picChg>
        <pc:picChg chg="del">
          <ac:chgData name="Li, Monica (CEIC)" userId="fccc13a7-99a6-4115-8c7f-b87250b51f66" providerId="ADAL" clId="{1B85DB18-7DEB-44B3-921E-875819F42B91}" dt="2023-01-29T14:50:58.478" v="362" actId="478"/>
          <ac:picMkLst>
            <pc:docMk/>
            <pc:sldMk cId="2963434763" sldId="322"/>
            <ac:picMk id="4" creationId="{2A3841AF-C8ED-65ED-6551-0B7A92F5C479}"/>
          </ac:picMkLst>
        </pc:picChg>
      </pc:sldChg>
      <pc:sldChg chg="del">
        <pc:chgData name="Li, Monica (CEIC)" userId="fccc13a7-99a6-4115-8c7f-b87250b51f66" providerId="ADAL" clId="{1B85DB18-7DEB-44B3-921E-875819F42B91}" dt="2023-01-29T14:28:33.947" v="47" actId="47"/>
        <pc:sldMkLst>
          <pc:docMk/>
          <pc:sldMk cId="1065690190" sldId="323"/>
        </pc:sldMkLst>
      </pc:sldChg>
      <pc:sldChg chg="add del">
        <pc:chgData name="Li, Monica (CEIC)" userId="fccc13a7-99a6-4115-8c7f-b87250b51f66" providerId="ADAL" clId="{1B85DB18-7DEB-44B3-921E-875819F42B91}" dt="2023-01-29T14:48:23.442" v="354" actId="47"/>
        <pc:sldMkLst>
          <pc:docMk/>
          <pc:sldMk cId="951090321" sldId="324"/>
        </pc:sldMkLst>
      </pc:sldChg>
      <pc:sldChg chg="ord">
        <pc:chgData name="Li, Monica (CEIC)" userId="fccc13a7-99a6-4115-8c7f-b87250b51f66" providerId="ADAL" clId="{1B85DB18-7DEB-44B3-921E-875819F42B91}" dt="2023-01-18T03:18:54.550" v="1"/>
        <pc:sldMkLst>
          <pc:docMk/>
          <pc:sldMk cId="47241454" sldId="325"/>
        </pc:sldMkLst>
      </pc:sldChg>
      <pc:sldChg chg="add del ord">
        <pc:chgData name="Li, Monica (CEIC)" userId="fccc13a7-99a6-4115-8c7f-b87250b51f66" providerId="ADAL" clId="{1B85DB18-7DEB-44B3-921E-875819F42B91}" dt="2023-01-29T14:48:17.909" v="351" actId="47"/>
        <pc:sldMkLst>
          <pc:docMk/>
          <pc:sldMk cId="4118844313" sldId="326"/>
        </pc:sldMkLst>
      </pc:sldChg>
      <pc:sldMasterChg chg="add del addSldLayout delSldLayout">
        <pc:chgData name="Li, Monica (CEIC)" userId="fccc13a7-99a6-4115-8c7f-b87250b51f66" providerId="ADAL" clId="{1B85DB18-7DEB-44B3-921E-875819F42B91}" dt="2023-01-29T14:48:25.981" v="355" actId="47"/>
        <pc:sldMasterMkLst>
          <pc:docMk/>
          <pc:sldMasterMk cId="738676614" sldId="2147483665"/>
        </pc:sldMasterMkLst>
        <pc:sldLayoutChg chg="add del">
          <pc:chgData name="Li, Monica (CEIC)" userId="fccc13a7-99a6-4115-8c7f-b87250b51f66" providerId="ADAL" clId="{1B85DB18-7DEB-44B3-921E-875819F42B91}" dt="2023-01-29T14:48:25.981" v="355" actId="47"/>
          <pc:sldLayoutMkLst>
            <pc:docMk/>
            <pc:sldMasterMk cId="738676614" sldId="2147483665"/>
            <pc:sldLayoutMk cId="4085640427" sldId="2147483666"/>
          </pc:sldLayoutMkLst>
        </pc:sldLayoutChg>
        <pc:sldLayoutChg chg="add del">
          <pc:chgData name="Li, Monica (CEIC)" userId="fccc13a7-99a6-4115-8c7f-b87250b51f66" providerId="ADAL" clId="{1B85DB18-7DEB-44B3-921E-875819F42B91}" dt="2023-01-29T14:48:25.981" v="355" actId="47"/>
          <pc:sldLayoutMkLst>
            <pc:docMk/>
            <pc:sldMasterMk cId="738676614" sldId="2147483665"/>
            <pc:sldLayoutMk cId="4082409329" sldId="2147483667"/>
          </pc:sldLayoutMkLst>
        </pc:sldLayoutChg>
        <pc:sldLayoutChg chg="add del">
          <pc:chgData name="Li, Monica (CEIC)" userId="fccc13a7-99a6-4115-8c7f-b87250b51f66" providerId="ADAL" clId="{1B85DB18-7DEB-44B3-921E-875819F42B91}" dt="2023-01-29T14:48:25.981" v="355" actId="47"/>
          <pc:sldLayoutMkLst>
            <pc:docMk/>
            <pc:sldMasterMk cId="738676614" sldId="2147483665"/>
            <pc:sldLayoutMk cId="643852619" sldId="2147483668"/>
          </pc:sldLayoutMkLst>
        </pc:sldLayoutChg>
        <pc:sldLayoutChg chg="add del">
          <pc:chgData name="Li, Monica (CEIC)" userId="fccc13a7-99a6-4115-8c7f-b87250b51f66" providerId="ADAL" clId="{1B85DB18-7DEB-44B3-921E-875819F42B91}" dt="2023-01-29T14:48:25.981" v="355" actId="47"/>
          <pc:sldLayoutMkLst>
            <pc:docMk/>
            <pc:sldMasterMk cId="738676614" sldId="2147483665"/>
            <pc:sldLayoutMk cId="871564740" sldId="2147483669"/>
          </pc:sldLayoutMkLst>
        </pc:sldLayoutChg>
        <pc:sldLayoutChg chg="del">
          <pc:chgData name="Li, Monica (CEIC)" userId="fccc13a7-99a6-4115-8c7f-b87250b51f66" providerId="ADAL" clId="{1B85DB18-7DEB-44B3-921E-875819F42B91}" dt="2023-01-29T14:47:00.358" v="344" actId="47"/>
          <pc:sldLayoutMkLst>
            <pc:docMk/>
            <pc:sldMasterMk cId="738676614" sldId="2147483665"/>
            <pc:sldLayoutMk cId="1796337569" sldId="2147483670"/>
          </pc:sldLayoutMkLst>
        </pc:sldLayoutChg>
        <pc:sldLayoutChg chg="del">
          <pc:chgData name="Li, Monica (CEIC)" userId="fccc13a7-99a6-4115-8c7f-b87250b51f66" providerId="ADAL" clId="{1B85DB18-7DEB-44B3-921E-875819F42B91}" dt="2023-01-29T14:46:59.090" v="343" actId="47"/>
          <pc:sldLayoutMkLst>
            <pc:docMk/>
            <pc:sldMasterMk cId="738676614" sldId="2147483665"/>
            <pc:sldLayoutMk cId="3505093812" sldId="2147483671"/>
          </pc:sldLayoutMkLst>
        </pc:sldLayoutChg>
      </pc:sldMasterChg>
      <pc:sldMasterChg chg="del delSldLayout">
        <pc:chgData name="Li, Monica (CEIC)" userId="fccc13a7-99a6-4115-8c7f-b87250b51f66" providerId="ADAL" clId="{1B85DB18-7DEB-44B3-921E-875819F42B91}" dt="2023-01-29T14:46:55.878" v="342" actId="47"/>
        <pc:sldMasterMkLst>
          <pc:docMk/>
          <pc:sldMasterMk cId="4160859132" sldId="2147483672"/>
        </pc:sldMasterMkLst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2761541881" sldId="2147483673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3345176541" sldId="2147483674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432494009" sldId="2147483675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2513246193" sldId="2147483676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2902916872" sldId="2147483677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1866588063" sldId="2147483678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1649448316" sldId="2147483679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374758083" sldId="2147483680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2437488240" sldId="2147483681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1264458182" sldId="2147483682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2274956629" sldId="2147483683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111677012" sldId="2147483684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72567356" sldId="2147483685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509972989" sldId="2147483686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4110255261" sldId="2147483687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4017265959" sldId="2147483688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954592043" sldId="2147483689"/>
          </pc:sldLayoutMkLst>
        </pc:sldLayoutChg>
        <pc:sldLayoutChg chg="del">
          <pc:chgData name="Li, Monica (CEIC)" userId="fccc13a7-99a6-4115-8c7f-b87250b51f66" providerId="ADAL" clId="{1B85DB18-7DEB-44B3-921E-875819F42B91}" dt="2023-01-29T14:46:55.878" v="342" actId="47"/>
          <pc:sldLayoutMkLst>
            <pc:docMk/>
            <pc:sldMasterMk cId="4160859132" sldId="2147483672"/>
            <pc:sldLayoutMk cId="2418005885" sldId="2147483690"/>
          </pc:sldLayoutMkLst>
        </pc:sldLayoutChg>
      </pc:sldMasterChg>
    </pc:docChg>
  </pc:docChgLst>
  <pc:docChgLst>
    <pc:chgData name="Li, Monica (CEIC)" userId="fccc13a7-99a6-4115-8c7f-b87250b51f66" providerId="ADAL" clId="{659D624F-D8BF-4086-BE84-91BF000AAF03}"/>
    <pc:docChg chg="undo custSel addSld delSld modSld sldOrd">
      <pc:chgData name="Li, Monica (CEIC)" userId="fccc13a7-99a6-4115-8c7f-b87250b51f66" providerId="ADAL" clId="{659D624F-D8BF-4086-BE84-91BF000AAF03}" dt="2022-12-01T08:07:43.022" v="310" actId="47"/>
      <pc:docMkLst>
        <pc:docMk/>
      </pc:docMkLst>
      <pc:sldChg chg="add del">
        <pc:chgData name="Li, Monica (CEIC)" userId="fccc13a7-99a6-4115-8c7f-b87250b51f66" providerId="ADAL" clId="{659D624F-D8BF-4086-BE84-91BF000AAF03}" dt="2022-10-14T01:56:39.579" v="1"/>
        <pc:sldMkLst>
          <pc:docMk/>
          <pc:sldMk cId="2355810053" sldId="260"/>
        </pc:sldMkLst>
      </pc:sldChg>
      <pc:sldChg chg="modSp">
        <pc:chgData name="Li, Monica (CEIC)" userId="fccc13a7-99a6-4115-8c7f-b87250b51f66" providerId="ADAL" clId="{659D624F-D8BF-4086-BE84-91BF000AAF03}" dt="2022-10-14T02:00:35.914" v="45"/>
        <pc:sldMkLst>
          <pc:docMk/>
          <pc:sldMk cId="555361500" sldId="261"/>
        </pc:sldMkLst>
        <pc:graphicFrameChg chg="mod">
          <ac:chgData name="Li, Monica (CEIC)" userId="fccc13a7-99a6-4115-8c7f-b87250b51f66" providerId="ADAL" clId="{659D624F-D8BF-4086-BE84-91BF000AAF03}" dt="2022-10-14T02:00:35.914" v="45"/>
          <ac:graphicFrameMkLst>
            <pc:docMk/>
            <pc:sldMk cId="555361500" sldId="261"/>
            <ac:graphicFrameMk id="5" creationId="{00000000-0000-0000-0000-000000000000}"/>
          </ac:graphicFrameMkLst>
        </pc:graphicFrameChg>
      </pc:sldChg>
      <pc:sldChg chg="del">
        <pc:chgData name="Li, Monica (CEIC)" userId="fccc13a7-99a6-4115-8c7f-b87250b51f66" providerId="ADAL" clId="{659D624F-D8BF-4086-BE84-91BF000AAF03}" dt="2022-12-01T08:05:50.159" v="287" actId="47"/>
        <pc:sldMkLst>
          <pc:docMk/>
          <pc:sldMk cId="3584523516" sldId="264"/>
        </pc:sldMkLst>
      </pc:sldChg>
      <pc:sldChg chg="modSp del mod">
        <pc:chgData name="Li, Monica (CEIC)" userId="fccc13a7-99a6-4115-8c7f-b87250b51f66" providerId="ADAL" clId="{659D624F-D8BF-4086-BE84-91BF000AAF03}" dt="2022-12-01T08:07:08.637" v="302" actId="47"/>
        <pc:sldMkLst>
          <pc:docMk/>
          <pc:sldMk cId="1118251518" sldId="267"/>
        </pc:sldMkLst>
        <pc:spChg chg="mod">
          <ac:chgData name="Li, Monica (CEIC)" userId="fccc13a7-99a6-4115-8c7f-b87250b51f66" providerId="ADAL" clId="{659D624F-D8BF-4086-BE84-91BF000AAF03}" dt="2022-11-20T14:56:43.681" v="264" actId="20577"/>
          <ac:spMkLst>
            <pc:docMk/>
            <pc:sldMk cId="1118251518" sldId="267"/>
            <ac:spMk id="14" creationId="{00000000-0000-0000-0000-000000000000}"/>
          </ac:spMkLst>
        </pc:spChg>
        <pc:spChg chg="mod">
          <ac:chgData name="Li, Monica (CEIC)" userId="fccc13a7-99a6-4115-8c7f-b87250b51f66" providerId="ADAL" clId="{659D624F-D8BF-4086-BE84-91BF000AAF03}" dt="2022-11-20T14:57:05.683" v="281" actId="20577"/>
          <ac:spMkLst>
            <pc:docMk/>
            <pc:sldMk cId="1118251518" sldId="267"/>
            <ac:spMk id="15" creationId="{00000000-0000-0000-0000-000000000000}"/>
          </ac:spMkLst>
        </pc:spChg>
      </pc:sldChg>
      <pc:sldChg chg="add del">
        <pc:chgData name="Li, Monica (CEIC)" userId="fccc13a7-99a6-4115-8c7f-b87250b51f66" providerId="ADAL" clId="{659D624F-D8BF-4086-BE84-91BF000AAF03}" dt="2022-12-01T08:05:34.990" v="285" actId="47"/>
        <pc:sldMkLst>
          <pc:docMk/>
          <pc:sldMk cId="2858005604" sldId="269"/>
        </pc:sldMkLst>
      </pc:sldChg>
      <pc:sldChg chg="del">
        <pc:chgData name="Li, Monica (CEIC)" userId="fccc13a7-99a6-4115-8c7f-b87250b51f66" providerId="ADAL" clId="{659D624F-D8BF-4086-BE84-91BF000AAF03}" dt="2022-12-01T08:05:25.637" v="282" actId="47"/>
        <pc:sldMkLst>
          <pc:docMk/>
          <pc:sldMk cId="3803299461" sldId="270"/>
        </pc:sldMkLst>
      </pc:sldChg>
      <pc:sldChg chg="del ord">
        <pc:chgData name="Li, Monica (CEIC)" userId="fccc13a7-99a6-4115-8c7f-b87250b51f66" providerId="ADAL" clId="{659D624F-D8BF-4086-BE84-91BF000AAF03}" dt="2022-12-01T08:07:43.022" v="310" actId="47"/>
        <pc:sldMkLst>
          <pc:docMk/>
          <pc:sldMk cId="2380596031" sldId="271"/>
        </pc:sldMkLst>
      </pc:sldChg>
      <pc:sldChg chg="del">
        <pc:chgData name="Li, Monica (CEIC)" userId="fccc13a7-99a6-4115-8c7f-b87250b51f66" providerId="ADAL" clId="{659D624F-D8BF-4086-BE84-91BF000AAF03}" dt="2022-12-01T08:07:21.001" v="305" actId="47"/>
        <pc:sldMkLst>
          <pc:docMk/>
          <pc:sldMk cId="4040699943" sldId="280"/>
        </pc:sldMkLst>
      </pc:sldChg>
      <pc:sldChg chg="ord">
        <pc:chgData name="Li, Monica (CEIC)" userId="fccc13a7-99a6-4115-8c7f-b87250b51f66" providerId="ADAL" clId="{659D624F-D8BF-4086-BE84-91BF000AAF03}" dt="2022-12-01T08:06:44.550" v="297"/>
        <pc:sldMkLst>
          <pc:docMk/>
          <pc:sldMk cId="1726255660" sldId="281"/>
        </pc:sldMkLst>
      </pc:sldChg>
      <pc:sldChg chg="modSp mod">
        <pc:chgData name="Li, Monica (CEIC)" userId="fccc13a7-99a6-4115-8c7f-b87250b51f66" providerId="ADAL" clId="{659D624F-D8BF-4086-BE84-91BF000AAF03}" dt="2022-10-19T12:59:27.923" v="50" actId="20577"/>
        <pc:sldMkLst>
          <pc:docMk/>
          <pc:sldMk cId="3015817131" sldId="295"/>
        </pc:sldMkLst>
        <pc:spChg chg="mod">
          <ac:chgData name="Li, Monica (CEIC)" userId="fccc13a7-99a6-4115-8c7f-b87250b51f66" providerId="ADAL" clId="{659D624F-D8BF-4086-BE84-91BF000AAF03}" dt="2022-10-19T12:59:27.923" v="50" actId="20577"/>
          <ac:spMkLst>
            <pc:docMk/>
            <pc:sldMk cId="3015817131" sldId="295"/>
            <ac:spMk id="54" creationId="{CB10932F-61E1-4ABE-AFBC-66E564E3551C}"/>
          </ac:spMkLst>
        </pc:spChg>
      </pc:sldChg>
      <pc:sldChg chg="ord">
        <pc:chgData name="Li, Monica (CEIC)" userId="fccc13a7-99a6-4115-8c7f-b87250b51f66" providerId="ADAL" clId="{659D624F-D8BF-4086-BE84-91BF000AAF03}" dt="2022-12-01T08:07:39.561" v="309"/>
        <pc:sldMkLst>
          <pc:docMk/>
          <pc:sldMk cId="2033555778" sldId="297"/>
        </pc:sldMkLst>
      </pc:sldChg>
      <pc:sldChg chg="del">
        <pc:chgData name="Li, Monica (CEIC)" userId="fccc13a7-99a6-4115-8c7f-b87250b51f66" providerId="ADAL" clId="{659D624F-D8BF-4086-BE84-91BF000AAF03}" dt="2022-12-01T08:05:47.089" v="286" actId="47"/>
        <pc:sldMkLst>
          <pc:docMk/>
          <pc:sldMk cId="1164293357" sldId="299"/>
        </pc:sldMkLst>
      </pc:sldChg>
      <pc:sldChg chg="ord">
        <pc:chgData name="Li, Monica (CEIC)" userId="fccc13a7-99a6-4115-8c7f-b87250b51f66" providerId="ADAL" clId="{659D624F-D8BF-4086-BE84-91BF000AAF03}" dt="2022-12-01T08:06:33.718" v="295"/>
        <pc:sldMkLst>
          <pc:docMk/>
          <pc:sldMk cId="3776319401" sldId="304"/>
        </pc:sldMkLst>
      </pc:sldChg>
      <pc:sldChg chg="ord">
        <pc:chgData name="Li, Monica (CEIC)" userId="fccc13a7-99a6-4115-8c7f-b87250b51f66" providerId="ADAL" clId="{659D624F-D8BF-4086-BE84-91BF000AAF03}" dt="2022-12-01T08:06:05.447" v="289"/>
        <pc:sldMkLst>
          <pc:docMk/>
          <pc:sldMk cId="1566722639" sldId="311"/>
        </pc:sldMkLst>
      </pc:sldChg>
      <pc:sldChg chg="ord">
        <pc:chgData name="Li, Monica (CEIC)" userId="fccc13a7-99a6-4115-8c7f-b87250b51f66" providerId="ADAL" clId="{659D624F-D8BF-4086-BE84-91BF000AAF03}" dt="2022-12-01T08:06:22.543" v="291"/>
        <pc:sldMkLst>
          <pc:docMk/>
          <pc:sldMk cId="3954361870" sldId="321"/>
        </pc:sldMkLst>
      </pc:sldChg>
      <pc:sldChg chg="modSp mod">
        <pc:chgData name="Li, Monica (CEIC)" userId="fccc13a7-99a6-4115-8c7f-b87250b51f66" providerId="ADAL" clId="{659D624F-D8BF-4086-BE84-91BF000AAF03}" dt="2022-10-21T07:07:35.034" v="55" actId="20577"/>
        <pc:sldMkLst>
          <pc:docMk/>
          <pc:sldMk cId="2963434763" sldId="322"/>
        </pc:sldMkLst>
        <pc:spChg chg="mod">
          <ac:chgData name="Li, Monica (CEIC)" userId="fccc13a7-99a6-4115-8c7f-b87250b51f66" providerId="ADAL" clId="{659D624F-D8BF-4086-BE84-91BF000AAF03}" dt="2022-10-21T07:07:35.034" v="55" actId="20577"/>
          <ac:spMkLst>
            <pc:docMk/>
            <pc:sldMk cId="2963434763" sldId="322"/>
            <ac:spMk id="6" creationId="{00000000-0000-0000-0000-000000000000}"/>
          </ac:spMkLst>
        </pc:spChg>
      </pc:sldChg>
      <pc:sldChg chg="ord">
        <pc:chgData name="Li, Monica (CEIC)" userId="fccc13a7-99a6-4115-8c7f-b87250b51f66" providerId="ADAL" clId="{659D624F-D8BF-4086-BE84-91BF000AAF03}" dt="2022-12-01T08:06:49.142" v="299"/>
        <pc:sldMkLst>
          <pc:docMk/>
          <pc:sldMk cId="951090321" sldId="324"/>
        </pc:sldMkLst>
      </pc:sldChg>
      <pc:sldChg chg="del">
        <pc:chgData name="Li, Monica (CEIC)" userId="fccc13a7-99a6-4115-8c7f-b87250b51f66" providerId="ADAL" clId="{659D624F-D8BF-4086-BE84-91BF000AAF03}" dt="2022-10-19T12:59:15.146" v="46" actId="47"/>
        <pc:sldMkLst>
          <pc:docMk/>
          <pc:sldMk cId="3720052356" sldId="327"/>
        </pc:sldMkLst>
      </pc:sldChg>
    </pc:docChg>
  </pc:docChgLst>
  <pc:docChgLst>
    <pc:chgData name="Su, Susie (CEIC)" userId="2d4ef82b-e937-4b25-8159-9dfac3c30b97" providerId="ADAL" clId="{8782E1F7-9809-4EA4-A358-39C22D261955}"/>
    <pc:docChg chg="addSld delSld modSld sldOrd">
      <pc:chgData name="Su, Susie (CEIC)" userId="2d4ef82b-e937-4b25-8159-9dfac3c30b97" providerId="ADAL" clId="{8782E1F7-9809-4EA4-A358-39C22D261955}" dt="2022-09-17T14:05:59.062" v="505"/>
      <pc:docMkLst>
        <pc:docMk/>
      </pc:docMkLst>
      <pc:sldChg chg="modSp mod">
        <pc:chgData name="Su, Susie (CEIC)" userId="2d4ef82b-e937-4b25-8159-9dfac3c30b97" providerId="ADAL" clId="{8782E1F7-9809-4EA4-A358-39C22D261955}" dt="2022-09-17T14:01:36.251" v="503"/>
        <pc:sldMkLst>
          <pc:docMk/>
          <pc:sldMk cId="2229579660" sldId="257"/>
        </pc:sldMkLst>
        <pc:spChg chg="mod">
          <ac:chgData name="Su, Susie (CEIC)" userId="2d4ef82b-e937-4b25-8159-9dfac3c30b97" providerId="ADAL" clId="{8782E1F7-9809-4EA4-A358-39C22D261955}" dt="2022-09-17T14:01:27.149" v="501"/>
          <ac:spMkLst>
            <pc:docMk/>
            <pc:sldMk cId="2229579660" sldId="257"/>
            <ac:spMk id="3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17T14:01:36.251" v="503"/>
          <ac:spMkLst>
            <pc:docMk/>
            <pc:sldMk cId="2229579660" sldId="257"/>
            <ac:spMk id="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04T08:14:24.143" v="448" actId="108"/>
        <pc:sldMkLst>
          <pc:docMk/>
          <pc:sldMk cId="3613835040" sldId="258"/>
        </pc:sldMkLst>
        <pc:spChg chg="mod">
          <ac:chgData name="Su, Susie (CEIC)" userId="2d4ef82b-e937-4b25-8159-9dfac3c30b97" providerId="ADAL" clId="{8782E1F7-9809-4EA4-A358-39C22D261955}" dt="2022-09-04T08:14:16.116" v="447" actId="108"/>
          <ac:spMkLst>
            <pc:docMk/>
            <pc:sldMk cId="3613835040" sldId="258"/>
            <ac:spMk id="7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3:25.271" v="442" actId="108"/>
          <ac:spMkLst>
            <pc:docMk/>
            <pc:sldMk cId="3613835040" sldId="258"/>
            <ac:spMk id="9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3:40.083" v="443" actId="108"/>
          <ac:spMkLst>
            <pc:docMk/>
            <pc:sldMk cId="3613835040" sldId="258"/>
            <ac:spMk id="15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3:49.489" v="444" actId="108"/>
          <ac:spMkLst>
            <pc:docMk/>
            <pc:sldMk cId="3613835040" sldId="258"/>
            <ac:spMk id="16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3:56.739" v="445" actId="108"/>
          <ac:spMkLst>
            <pc:docMk/>
            <pc:sldMk cId="3613835040" sldId="258"/>
            <ac:spMk id="17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4:06.302" v="446" actId="108"/>
          <ac:spMkLst>
            <pc:docMk/>
            <pc:sldMk cId="3613835040" sldId="258"/>
            <ac:spMk id="18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4:24.143" v="448" actId="108"/>
          <ac:spMkLst>
            <pc:docMk/>
            <pc:sldMk cId="3613835040" sldId="258"/>
            <ac:spMk id="21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04T07:42:19.253" v="347" actId="1037"/>
        <pc:sldMkLst>
          <pc:docMk/>
          <pc:sldMk cId="2355810053" sldId="260"/>
        </pc:sldMkLst>
        <pc:spChg chg="mod">
          <ac:chgData name="Su, Susie (CEIC)" userId="2d4ef82b-e937-4b25-8159-9dfac3c30b97" providerId="ADAL" clId="{8782E1F7-9809-4EA4-A358-39C22D261955}" dt="2022-09-04T07:40:45.614" v="319" actId="1036"/>
          <ac:spMkLst>
            <pc:docMk/>
            <pc:sldMk cId="2355810053" sldId="260"/>
            <ac:spMk id="5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7:41:36.978" v="334" actId="1035"/>
          <ac:spMkLst>
            <pc:docMk/>
            <pc:sldMk cId="2355810053" sldId="260"/>
            <ac:spMk id="6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7:42:19.253" v="347" actId="1037"/>
          <ac:spMkLst>
            <pc:docMk/>
            <pc:sldMk cId="2355810053" sldId="260"/>
            <ac:spMk id="7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7:40:05.165" v="279" actId="14100"/>
          <ac:spMkLst>
            <pc:docMk/>
            <pc:sldMk cId="2355810053" sldId="260"/>
            <ac:spMk id="8" creationId="{00000000-0000-0000-0000-000000000000}"/>
          </ac:spMkLst>
        </pc:spChg>
      </pc:sldChg>
      <pc:sldChg chg="modSp">
        <pc:chgData name="Su, Susie (CEIC)" userId="2d4ef82b-e937-4b25-8159-9dfac3c30b97" providerId="ADAL" clId="{8782E1F7-9809-4EA4-A358-39C22D261955}" dt="2022-09-17T13:58:39.138" v="497" actId="20577"/>
        <pc:sldMkLst>
          <pc:docMk/>
          <pc:sldMk cId="555361500" sldId="261"/>
        </pc:sldMkLst>
        <pc:graphicFrameChg chg="mod">
          <ac:chgData name="Su, Susie (CEIC)" userId="2d4ef82b-e937-4b25-8159-9dfac3c30b97" providerId="ADAL" clId="{8782E1F7-9809-4EA4-A358-39C22D261955}" dt="2022-09-17T13:58:39.138" v="497" actId="20577"/>
          <ac:graphicFrameMkLst>
            <pc:docMk/>
            <pc:sldMk cId="555361500" sldId="261"/>
            <ac:graphicFrameMk id="5" creationId="{00000000-0000-0000-0000-000000000000}"/>
          </ac:graphicFrameMkLst>
        </pc:graphicFrameChg>
      </pc:sldChg>
      <pc:sldChg chg="modSp mod">
        <pc:chgData name="Su, Susie (CEIC)" userId="2d4ef82b-e937-4b25-8159-9dfac3c30b97" providerId="ADAL" clId="{8782E1F7-9809-4EA4-A358-39C22D261955}" dt="2022-09-04T08:05:57.412" v="418" actId="2711"/>
        <pc:sldMkLst>
          <pc:docMk/>
          <pc:sldMk cId="592583549" sldId="265"/>
        </pc:sldMkLst>
        <pc:spChg chg="mod">
          <ac:chgData name="Su, Susie (CEIC)" userId="2d4ef82b-e937-4b25-8159-9dfac3c30b97" providerId="ADAL" clId="{8782E1F7-9809-4EA4-A358-39C22D261955}" dt="2022-09-04T08:05:37.709" v="416" actId="2711"/>
          <ac:spMkLst>
            <pc:docMk/>
            <pc:sldMk cId="592583549" sldId="265"/>
            <ac:spMk id="11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5:47.857" v="417" actId="2711"/>
          <ac:spMkLst>
            <pc:docMk/>
            <pc:sldMk cId="592583549" sldId="265"/>
            <ac:spMk id="18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5:57.412" v="418" actId="2711"/>
          <ac:spMkLst>
            <pc:docMk/>
            <pc:sldMk cId="592583549" sldId="265"/>
            <ac:spMk id="2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17T13:58:07.032" v="491" actId="20577"/>
        <pc:sldMkLst>
          <pc:docMk/>
          <pc:sldMk cId="3274015874" sldId="266"/>
        </pc:sldMkLst>
        <pc:spChg chg="mod">
          <ac:chgData name="Su, Susie (CEIC)" userId="2d4ef82b-e937-4b25-8159-9dfac3c30b97" providerId="ADAL" clId="{8782E1F7-9809-4EA4-A358-39C22D261955}" dt="2022-09-17T13:58:07.032" v="491" actId="20577"/>
          <ac:spMkLst>
            <pc:docMk/>
            <pc:sldMk cId="3274015874" sldId="266"/>
            <ac:spMk id="5" creationId="{00000000-0000-0000-0000-000000000000}"/>
          </ac:spMkLst>
        </pc:spChg>
      </pc:sldChg>
      <pc:sldChg chg="modSp mod ord">
        <pc:chgData name="Su, Susie (CEIC)" userId="2d4ef82b-e937-4b25-8159-9dfac3c30b97" providerId="ADAL" clId="{8782E1F7-9809-4EA4-A358-39C22D261955}" dt="2022-09-17T14:05:59.062" v="505"/>
        <pc:sldMkLst>
          <pc:docMk/>
          <pc:sldMk cId="3130913793" sldId="268"/>
        </pc:sldMkLst>
        <pc:spChg chg="mod">
          <ac:chgData name="Su, Susie (CEIC)" userId="2d4ef82b-e937-4b25-8159-9dfac3c30b97" providerId="ADAL" clId="{8782E1F7-9809-4EA4-A358-39C22D261955}" dt="2022-09-04T08:18:05.640" v="458" actId="255"/>
          <ac:spMkLst>
            <pc:docMk/>
            <pc:sldMk cId="3130913793" sldId="268"/>
            <ac:spMk id="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17T13:56:51.066" v="478" actId="20577"/>
        <pc:sldMkLst>
          <pc:docMk/>
          <pc:sldMk cId="3803299461" sldId="270"/>
        </pc:sldMkLst>
        <pc:spChg chg="mod">
          <ac:chgData name="Su, Susie (CEIC)" userId="2d4ef82b-e937-4b25-8159-9dfac3c30b97" providerId="ADAL" clId="{8782E1F7-9809-4EA4-A358-39C22D261955}" dt="2022-09-17T13:56:51.066" v="478" actId="20577"/>
          <ac:spMkLst>
            <pc:docMk/>
            <pc:sldMk cId="3803299461" sldId="270"/>
            <ac:spMk id="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17T13:56:29.799" v="474" actId="20577"/>
        <pc:sldMkLst>
          <pc:docMk/>
          <pc:sldMk cId="2670416264" sldId="272"/>
        </pc:sldMkLst>
        <pc:spChg chg="mod">
          <ac:chgData name="Su, Susie (CEIC)" userId="2d4ef82b-e937-4b25-8159-9dfac3c30b97" providerId="ADAL" clId="{8782E1F7-9809-4EA4-A358-39C22D261955}" dt="2022-09-17T13:56:29.799" v="474" actId="20577"/>
          <ac:spMkLst>
            <pc:docMk/>
            <pc:sldMk cId="2670416264" sldId="272"/>
            <ac:spMk id="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17T13:57:19.058" v="482" actId="20577"/>
        <pc:sldMkLst>
          <pc:docMk/>
          <pc:sldMk cId="1116539635" sldId="273"/>
        </pc:sldMkLst>
        <pc:spChg chg="mod">
          <ac:chgData name="Su, Susie (CEIC)" userId="2d4ef82b-e937-4b25-8159-9dfac3c30b97" providerId="ADAL" clId="{8782E1F7-9809-4EA4-A358-39C22D261955}" dt="2022-09-17T13:57:19.058" v="482" actId="20577"/>
          <ac:spMkLst>
            <pc:docMk/>
            <pc:sldMk cId="1116539635" sldId="273"/>
            <ac:spMk id="5" creationId="{00000000-0000-0000-0000-000000000000}"/>
          </ac:spMkLst>
        </pc:spChg>
      </pc:sldChg>
      <pc:sldChg chg="ord">
        <pc:chgData name="Su, Susie (CEIC)" userId="2d4ef82b-e937-4b25-8159-9dfac3c30b97" providerId="ADAL" clId="{8782E1F7-9809-4EA4-A358-39C22D261955}" dt="2022-09-17T13:51:03.021" v="472"/>
        <pc:sldMkLst>
          <pc:docMk/>
          <pc:sldMk cId="3698290512" sldId="274"/>
        </pc:sldMkLst>
      </pc:sldChg>
      <pc:sldChg chg="modSp mod">
        <pc:chgData name="Su, Susie (CEIC)" userId="2d4ef82b-e937-4b25-8159-9dfac3c30b97" providerId="ADAL" clId="{8782E1F7-9809-4EA4-A358-39C22D261955}" dt="2022-09-04T08:04:22.531" v="414" actId="2711"/>
        <pc:sldMkLst>
          <pc:docMk/>
          <pc:sldMk cId="3954361870" sldId="321"/>
        </pc:sldMkLst>
        <pc:spChg chg="mod">
          <ac:chgData name="Su, Susie (CEIC)" userId="2d4ef82b-e937-4b25-8159-9dfac3c30b97" providerId="ADAL" clId="{8782E1F7-9809-4EA4-A358-39C22D261955}" dt="2022-09-04T08:03:19.342" v="410" actId="2711"/>
          <ac:spMkLst>
            <pc:docMk/>
            <pc:sldMk cId="3954361870" sldId="321"/>
            <ac:spMk id="7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3:33.228" v="411" actId="2711"/>
          <ac:spMkLst>
            <pc:docMk/>
            <pc:sldMk cId="3954361870" sldId="321"/>
            <ac:spMk id="10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3:43.245" v="412" actId="2711"/>
          <ac:spMkLst>
            <pc:docMk/>
            <pc:sldMk cId="3954361870" sldId="321"/>
            <ac:spMk id="13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3:52.092" v="413" actId="2711"/>
          <ac:spMkLst>
            <pc:docMk/>
            <pc:sldMk cId="3954361870" sldId="321"/>
            <ac:spMk id="16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4:22.531" v="414" actId="2711"/>
          <ac:spMkLst>
            <pc:docMk/>
            <pc:sldMk cId="3954361870" sldId="321"/>
            <ac:spMk id="20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04T08:15:19.151" v="450" actId="255"/>
        <pc:sldMkLst>
          <pc:docMk/>
          <pc:sldMk cId="3720052356" sldId="327"/>
        </pc:sldMkLst>
        <pc:spChg chg="mod">
          <ac:chgData name="Su, Susie (CEIC)" userId="2d4ef82b-e937-4b25-8159-9dfac3c30b97" providerId="ADAL" clId="{8782E1F7-9809-4EA4-A358-39C22D261955}" dt="2022-09-04T08:15:19.151" v="450" actId="255"/>
          <ac:spMkLst>
            <pc:docMk/>
            <pc:sldMk cId="3720052356" sldId="327"/>
            <ac:spMk id="5" creationId="{00000000-0000-0000-0000-000000000000}"/>
          </ac:spMkLst>
        </pc:spChg>
      </pc:sldChg>
      <pc:sldChg chg="add">
        <pc:chgData name="Su, Susie (CEIC)" userId="2d4ef82b-e937-4b25-8159-9dfac3c30b97" providerId="ADAL" clId="{8782E1F7-9809-4EA4-A358-39C22D261955}" dt="2022-09-08T10:12:35.447" v="465" actId="2890"/>
        <pc:sldMkLst>
          <pc:docMk/>
          <pc:sldMk cId="3748819155" sldId="328"/>
        </pc:sldMkLst>
      </pc:sldChg>
      <pc:sldChg chg="modSp mod">
        <pc:chgData name="Su, Susie (CEIC)" userId="2d4ef82b-e937-4b25-8159-9dfac3c30b97" providerId="ADAL" clId="{8782E1F7-9809-4EA4-A358-39C22D261955}" dt="2022-09-17T13:57:53.960" v="488" actId="20577"/>
        <pc:sldMkLst>
          <pc:docMk/>
          <pc:sldMk cId="1667073465" sldId="329"/>
        </pc:sldMkLst>
        <pc:spChg chg="mod">
          <ac:chgData name="Su, Susie (CEIC)" userId="2d4ef82b-e937-4b25-8159-9dfac3c30b97" providerId="ADAL" clId="{8782E1F7-9809-4EA4-A358-39C22D261955}" dt="2022-09-17T13:57:53.960" v="488" actId="20577"/>
          <ac:spMkLst>
            <pc:docMk/>
            <pc:sldMk cId="1667073465" sldId="329"/>
            <ac:spMk id="8" creationId="{00000000-0000-0000-0000-000000000000}"/>
          </ac:spMkLst>
        </pc:spChg>
      </pc:sldChg>
      <pc:sldChg chg="del">
        <pc:chgData name="Su, Susie (CEIC)" userId="2d4ef82b-e937-4b25-8159-9dfac3c30b97" providerId="ADAL" clId="{8782E1F7-9809-4EA4-A358-39C22D261955}" dt="2022-09-17T13:49:43.299" v="470" actId="47"/>
        <pc:sldMkLst>
          <pc:docMk/>
          <pc:sldMk cId="654180422" sldId="330"/>
        </pc:sldMkLst>
      </pc:sldChg>
      <pc:sldChg chg="modSp mod">
        <pc:chgData name="Su, Susie (CEIC)" userId="2d4ef82b-e937-4b25-8159-9dfac3c30b97" providerId="ADAL" clId="{8782E1F7-9809-4EA4-A358-39C22D261955}" dt="2022-09-17T13:56:38.728" v="476" actId="20577"/>
        <pc:sldMkLst>
          <pc:docMk/>
          <pc:sldMk cId="1855029177" sldId="330"/>
        </pc:sldMkLst>
        <pc:spChg chg="mod">
          <ac:chgData name="Su, Susie (CEIC)" userId="2d4ef82b-e937-4b25-8159-9dfac3c30b97" providerId="ADAL" clId="{8782E1F7-9809-4EA4-A358-39C22D261955}" dt="2022-09-17T13:56:38.728" v="476" actId="20577"/>
          <ac:spMkLst>
            <pc:docMk/>
            <pc:sldMk cId="1855029177" sldId="330"/>
            <ac:spMk id="5" creationId="{00000000-0000-0000-0000-000000000000}"/>
          </ac:spMkLst>
        </pc:spChg>
      </pc:sldChg>
    </pc:docChg>
  </pc:docChgLst>
  <pc:docChgLst>
    <pc:chgData name="Li, Monica (CEIC)" userId="fccc13a7-99a6-4115-8c7f-b87250b51f66" providerId="ADAL" clId="{110AA460-10E4-411E-9338-FBA96D045111}"/>
    <pc:docChg chg="custSel addSld modSld">
      <pc:chgData name="Li, Monica (CEIC)" userId="fccc13a7-99a6-4115-8c7f-b87250b51f66" providerId="ADAL" clId="{110AA460-10E4-411E-9338-FBA96D045111}" dt="2023-01-04T14:14:50.394" v="142" actId="1076"/>
      <pc:docMkLst>
        <pc:docMk/>
      </pc:docMkLst>
      <pc:sldChg chg="add">
        <pc:chgData name="Li, Monica (CEIC)" userId="fccc13a7-99a6-4115-8c7f-b87250b51f66" providerId="ADAL" clId="{110AA460-10E4-411E-9338-FBA96D045111}" dt="2022-12-21T07:15:21.388" v="4"/>
        <pc:sldMkLst>
          <pc:docMk/>
          <pc:sldMk cId="2858005604" sldId="269"/>
        </pc:sldMkLst>
      </pc:sldChg>
      <pc:sldChg chg="add">
        <pc:chgData name="Li, Monica (CEIC)" userId="fccc13a7-99a6-4115-8c7f-b87250b51f66" providerId="ADAL" clId="{110AA460-10E4-411E-9338-FBA96D045111}" dt="2022-12-21T07:15:21.388" v="4"/>
        <pc:sldMkLst>
          <pc:docMk/>
          <pc:sldMk cId="3803299461" sldId="270"/>
        </pc:sldMkLst>
      </pc:sldChg>
      <pc:sldChg chg="modSp mod">
        <pc:chgData name="Li, Monica (CEIC)" userId="fccc13a7-99a6-4115-8c7f-b87250b51f66" providerId="ADAL" clId="{110AA460-10E4-411E-9338-FBA96D045111}" dt="2022-12-20T15:22:27.532" v="3" actId="1076"/>
        <pc:sldMkLst>
          <pc:docMk/>
          <pc:sldMk cId="3625981644" sldId="296"/>
        </pc:sldMkLst>
        <pc:spChg chg="mod">
          <ac:chgData name="Li, Monica (CEIC)" userId="fccc13a7-99a6-4115-8c7f-b87250b51f66" providerId="ADAL" clId="{110AA460-10E4-411E-9338-FBA96D045111}" dt="2022-12-20T15:22:27.532" v="3" actId="1076"/>
          <ac:spMkLst>
            <pc:docMk/>
            <pc:sldMk cId="3625981644" sldId="296"/>
            <ac:spMk id="4" creationId="{63893B12-A1DA-433F-8DAB-3F44A491BB82}"/>
          </ac:spMkLst>
        </pc:spChg>
        <pc:spChg chg="mod">
          <ac:chgData name="Li, Monica (CEIC)" userId="fccc13a7-99a6-4115-8c7f-b87250b51f66" providerId="ADAL" clId="{110AA460-10E4-411E-9338-FBA96D045111}" dt="2022-12-20T15:20:32" v="2" actId="5793"/>
          <ac:spMkLst>
            <pc:docMk/>
            <pc:sldMk cId="3625981644" sldId="296"/>
            <ac:spMk id="14" creationId="{00000000-0000-0000-0000-000000000000}"/>
          </ac:spMkLst>
        </pc:spChg>
      </pc:sldChg>
      <pc:sldChg chg="addSp delSp modSp mod">
        <pc:chgData name="Li, Monica (CEIC)" userId="fccc13a7-99a6-4115-8c7f-b87250b51f66" providerId="ADAL" clId="{110AA460-10E4-411E-9338-FBA96D045111}" dt="2023-01-04T14:14:50.394" v="142" actId="1076"/>
        <pc:sldMkLst>
          <pc:docMk/>
          <pc:sldMk cId="951090321" sldId="324"/>
        </pc:sldMkLst>
        <pc:spChg chg="del">
          <ac:chgData name="Li, Monica (CEIC)" userId="fccc13a7-99a6-4115-8c7f-b87250b51f66" providerId="ADAL" clId="{110AA460-10E4-411E-9338-FBA96D045111}" dt="2023-01-04T13:59:16.318" v="71" actId="478"/>
          <ac:spMkLst>
            <pc:docMk/>
            <pc:sldMk cId="951090321" sldId="324"/>
            <ac:spMk id="7" creationId="{00000000-0000-0000-0000-000000000000}"/>
          </ac:spMkLst>
        </pc:spChg>
        <pc:spChg chg="mod">
          <ac:chgData name="Li, Monica (CEIC)" userId="fccc13a7-99a6-4115-8c7f-b87250b51f66" providerId="ADAL" clId="{110AA460-10E4-411E-9338-FBA96D045111}" dt="2023-01-04T13:53:56.773" v="57" actId="1076"/>
          <ac:spMkLst>
            <pc:docMk/>
            <pc:sldMk cId="951090321" sldId="324"/>
            <ac:spMk id="10" creationId="{00000000-0000-0000-0000-000000000000}"/>
          </ac:spMkLst>
        </pc:spChg>
        <pc:spChg chg="mod">
          <ac:chgData name="Li, Monica (CEIC)" userId="fccc13a7-99a6-4115-8c7f-b87250b51f66" providerId="ADAL" clId="{110AA460-10E4-411E-9338-FBA96D045111}" dt="2023-01-04T13:53:47.708" v="45" actId="20577"/>
          <ac:spMkLst>
            <pc:docMk/>
            <pc:sldMk cId="951090321" sldId="324"/>
            <ac:spMk id="48" creationId="{00000000-0000-0000-0000-000000000000}"/>
          </ac:spMkLst>
        </pc:spChg>
        <pc:spChg chg="mod">
          <ac:chgData name="Li, Monica (CEIC)" userId="fccc13a7-99a6-4115-8c7f-b87250b51f66" providerId="ADAL" clId="{110AA460-10E4-411E-9338-FBA96D045111}" dt="2023-01-04T14:07:16.669" v="107" actId="20577"/>
          <ac:spMkLst>
            <pc:docMk/>
            <pc:sldMk cId="951090321" sldId="324"/>
            <ac:spMk id="49" creationId="{00000000-0000-0000-0000-000000000000}"/>
          </ac:spMkLst>
        </pc:spChg>
        <pc:picChg chg="add mod modCrop">
          <ac:chgData name="Li, Monica (CEIC)" userId="fccc13a7-99a6-4115-8c7f-b87250b51f66" providerId="ADAL" clId="{110AA460-10E4-411E-9338-FBA96D045111}" dt="2023-01-04T13:59:11.810" v="69" actId="14100"/>
          <ac:picMkLst>
            <pc:docMk/>
            <pc:sldMk cId="951090321" sldId="324"/>
            <ac:picMk id="3" creationId="{60280A67-CA51-9184-1BCA-05D84803A91E}"/>
          </ac:picMkLst>
        </pc:picChg>
        <pc:picChg chg="add mod modCrop">
          <ac:chgData name="Li, Monica (CEIC)" userId="fccc13a7-99a6-4115-8c7f-b87250b51f66" providerId="ADAL" clId="{110AA460-10E4-411E-9338-FBA96D045111}" dt="2023-01-04T14:01:07.523" v="81" actId="732"/>
          <ac:picMkLst>
            <pc:docMk/>
            <pc:sldMk cId="951090321" sldId="324"/>
            <ac:picMk id="5" creationId="{7D39328C-76F5-0DA8-2791-C41E0D607FF4}"/>
          </ac:picMkLst>
        </pc:picChg>
        <pc:picChg chg="add mod">
          <ac:chgData name="Li, Monica (CEIC)" userId="fccc13a7-99a6-4115-8c7f-b87250b51f66" providerId="ADAL" clId="{110AA460-10E4-411E-9338-FBA96D045111}" dt="2023-01-04T14:07:09.897" v="92" actId="1076"/>
          <ac:picMkLst>
            <pc:docMk/>
            <pc:sldMk cId="951090321" sldId="324"/>
            <ac:picMk id="8" creationId="{8B7A23B7-74C6-127E-878D-B1845410DB03}"/>
          </ac:picMkLst>
        </pc:picChg>
        <pc:picChg chg="add mod">
          <ac:chgData name="Li, Monica (CEIC)" userId="fccc13a7-99a6-4115-8c7f-b87250b51f66" providerId="ADAL" clId="{110AA460-10E4-411E-9338-FBA96D045111}" dt="2023-01-04T14:08:23.402" v="120" actId="1076"/>
          <ac:picMkLst>
            <pc:docMk/>
            <pc:sldMk cId="951090321" sldId="324"/>
            <ac:picMk id="11" creationId="{411174B3-488D-1BBD-31DC-3153BF36ADE1}"/>
          </ac:picMkLst>
        </pc:picChg>
        <pc:picChg chg="add mod">
          <ac:chgData name="Li, Monica (CEIC)" userId="fccc13a7-99a6-4115-8c7f-b87250b51f66" providerId="ADAL" clId="{110AA460-10E4-411E-9338-FBA96D045111}" dt="2023-01-04T14:09:49.386" v="133" actId="1076"/>
          <ac:picMkLst>
            <pc:docMk/>
            <pc:sldMk cId="951090321" sldId="324"/>
            <ac:picMk id="13" creationId="{BC9F35B7-BE3E-BDAE-A66E-F047BA81EA52}"/>
          </ac:picMkLst>
        </pc:picChg>
        <pc:picChg chg="add mod modCrop">
          <ac:chgData name="Li, Monica (CEIC)" userId="fccc13a7-99a6-4115-8c7f-b87250b51f66" providerId="ADAL" clId="{110AA460-10E4-411E-9338-FBA96D045111}" dt="2023-01-04T14:14:50.394" v="142" actId="1076"/>
          <ac:picMkLst>
            <pc:docMk/>
            <pc:sldMk cId="951090321" sldId="324"/>
            <ac:picMk id="15" creationId="{9DA57A54-4B56-779C-E31F-54352C705AA4}"/>
          </ac:picMkLst>
        </pc:picChg>
        <pc:picChg chg="del">
          <ac:chgData name="Li, Monica (CEIC)" userId="fccc13a7-99a6-4115-8c7f-b87250b51f66" providerId="ADAL" clId="{110AA460-10E4-411E-9338-FBA96D045111}" dt="2023-01-04T13:53:01.210" v="13" actId="478"/>
          <ac:picMkLst>
            <pc:docMk/>
            <pc:sldMk cId="951090321" sldId="324"/>
            <ac:picMk id="30" creationId="{00000000-0000-0000-0000-000000000000}"/>
          </ac:picMkLst>
        </pc:picChg>
        <pc:picChg chg="mod">
          <ac:chgData name="Li, Monica (CEIC)" userId="fccc13a7-99a6-4115-8c7f-b87250b51f66" providerId="ADAL" clId="{110AA460-10E4-411E-9338-FBA96D045111}" dt="2023-01-04T14:08:43.374" v="124" actId="14100"/>
          <ac:picMkLst>
            <pc:docMk/>
            <pc:sldMk cId="951090321" sldId="324"/>
            <ac:picMk id="33" creationId="{00000000-0000-0000-0000-000000000000}"/>
          </ac:picMkLst>
        </pc:picChg>
        <pc:picChg chg="del">
          <ac:chgData name="Li, Monica (CEIC)" userId="fccc13a7-99a6-4115-8c7f-b87250b51f66" providerId="ADAL" clId="{110AA460-10E4-411E-9338-FBA96D045111}" dt="2023-01-04T13:59:14.452" v="70" actId="478"/>
          <ac:picMkLst>
            <pc:docMk/>
            <pc:sldMk cId="951090321" sldId="324"/>
            <ac:picMk id="34" creationId="{00000000-0000-0000-0000-000000000000}"/>
          </ac:picMkLst>
        </pc:picChg>
        <pc:picChg chg="del">
          <ac:chgData name="Li, Monica (CEIC)" userId="fccc13a7-99a6-4115-8c7f-b87250b51f66" providerId="ADAL" clId="{110AA460-10E4-411E-9338-FBA96D045111}" dt="2023-01-04T14:08:06.131" v="113" actId="478"/>
          <ac:picMkLst>
            <pc:docMk/>
            <pc:sldMk cId="951090321" sldId="324"/>
            <ac:picMk id="35" creationId="{00000000-0000-0000-0000-000000000000}"/>
          </ac:picMkLst>
        </pc:picChg>
        <pc:picChg chg="del">
          <ac:chgData name="Li, Monica (CEIC)" userId="fccc13a7-99a6-4115-8c7f-b87250b51f66" providerId="ADAL" clId="{110AA460-10E4-411E-9338-FBA96D045111}" dt="2023-01-04T14:07:03.910" v="89" actId="478"/>
          <ac:picMkLst>
            <pc:docMk/>
            <pc:sldMk cId="951090321" sldId="324"/>
            <ac:picMk id="36" creationId="{00000000-0000-0000-0000-000000000000}"/>
          </ac:picMkLst>
        </pc:picChg>
        <pc:picChg chg="del mod">
          <ac:chgData name="Li, Monica (CEIC)" userId="fccc13a7-99a6-4115-8c7f-b87250b51f66" providerId="ADAL" clId="{110AA460-10E4-411E-9338-FBA96D045111}" dt="2023-01-04T14:09:28.388" v="125" actId="478"/>
          <ac:picMkLst>
            <pc:docMk/>
            <pc:sldMk cId="951090321" sldId="324"/>
            <ac:picMk id="37" creationId="{00000000-0000-0000-0000-000000000000}"/>
          </ac:picMkLst>
        </pc:picChg>
        <pc:picChg chg="del mod">
          <ac:chgData name="Li, Monica (CEIC)" userId="fccc13a7-99a6-4115-8c7f-b87250b51f66" providerId="ADAL" clId="{110AA460-10E4-411E-9338-FBA96D045111}" dt="2023-01-04T14:09:28.959" v="126" actId="478"/>
          <ac:picMkLst>
            <pc:docMk/>
            <pc:sldMk cId="951090321" sldId="324"/>
            <ac:picMk id="38" creationId="{00000000-0000-0000-0000-000000000000}"/>
          </ac:picMkLst>
        </pc:picChg>
        <pc:picChg chg="mod">
          <ac:chgData name="Li, Monica (CEIC)" userId="fccc13a7-99a6-4115-8c7f-b87250b51f66" providerId="ADAL" clId="{110AA460-10E4-411E-9338-FBA96D045111}" dt="2023-01-04T14:01:17.481" v="82" actId="1076"/>
          <ac:picMkLst>
            <pc:docMk/>
            <pc:sldMk cId="951090321" sldId="324"/>
            <ac:picMk id="40" creationId="{00000000-0000-0000-0000-000000000000}"/>
          </ac:picMkLst>
        </pc:picChg>
        <pc:picChg chg="del">
          <ac:chgData name="Li, Monica (CEIC)" userId="fccc13a7-99a6-4115-8c7f-b87250b51f66" providerId="ADAL" clId="{110AA460-10E4-411E-9338-FBA96D045111}" dt="2023-01-04T14:00:53.775" v="79" actId="478"/>
          <ac:picMkLst>
            <pc:docMk/>
            <pc:sldMk cId="951090321" sldId="324"/>
            <ac:picMk id="42" creationId="{00000000-0000-0000-0000-000000000000}"/>
          </ac:picMkLst>
        </pc:picChg>
        <pc:picChg chg="mod">
          <ac:chgData name="Li, Monica (CEIC)" userId="fccc13a7-99a6-4115-8c7f-b87250b51f66" providerId="ADAL" clId="{110AA460-10E4-411E-9338-FBA96D045111}" dt="2023-01-04T14:01:20.782" v="83" actId="1076"/>
          <ac:picMkLst>
            <pc:docMk/>
            <pc:sldMk cId="951090321" sldId="324"/>
            <ac:picMk id="43" creationId="{FC161EC6-5AE9-4E92-A243-601CDDFA1304}"/>
          </ac:picMkLst>
        </pc:picChg>
        <pc:picChg chg="mod">
          <ac:chgData name="Li, Monica (CEIC)" userId="fccc13a7-99a6-4115-8c7f-b87250b51f66" providerId="ADAL" clId="{110AA460-10E4-411E-9338-FBA96D045111}" dt="2023-01-04T13:53:17.335" v="16" actId="1076"/>
          <ac:picMkLst>
            <pc:docMk/>
            <pc:sldMk cId="951090321" sldId="324"/>
            <ac:picMk id="44" creationId="{00000000-0000-0000-0000-000000000000}"/>
          </ac:picMkLst>
        </pc:picChg>
        <pc:picChg chg="add mod">
          <ac:chgData name="Li, Monica (CEIC)" userId="fccc13a7-99a6-4115-8c7f-b87250b51f66" providerId="ADAL" clId="{110AA460-10E4-411E-9338-FBA96D045111}" dt="2023-01-04T13:53:10.374" v="15" actId="1076"/>
          <ac:picMkLst>
            <pc:docMk/>
            <pc:sldMk cId="951090321" sldId="324"/>
            <ac:picMk id="1026" creationId="{580E078E-6273-8BCC-BFD6-A039FF77ACE3}"/>
          </ac:picMkLst>
        </pc:picChg>
      </pc:sldChg>
    </pc:docChg>
  </pc:docChgLst>
  <pc:docChgLst>
    <pc:chgData name="Li, Monica (CEIC)" userId="fccc13a7-99a6-4115-8c7f-b87250b51f66" providerId="ADAL" clId="{FE8CD592-DCBA-4B58-85A6-181B2B62C21C}"/>
    <pc:docChg chg="custSel addSld delSld modSld sldOrd">
      <pc:chgData name="Li, Monica (CEIC)" userId="fccc13a7-99a6-4115-8c7f-b87250b51f66" providerId="ADAL" clId="{FE8CD592-DCBA-4B58-85A6-181B2B62C21C}" dt="2022-10-16T03:09:25.378" v="132"/>
      <pc:docMkLst>
        <pc:docMk/>
      </pc:docMkLst>
      <pc:sldChg chg="modSp mod">
        <pc:chgData name="Li, Monica (CEIC)" userId="fccc13a7-99a6-4115-8c7f-b87250b51f66" providerId="ADAL" clId="{FE8CD592-DCBA-4B58-85A6-181B2B62C21C}" dt="2022-10-16T02:52:43.883" v="80" actId="20577"/>
        <pc:sldMkLst>
          <pc:docMk/>
          <pc:sldMk cId="2229579660" sldId="257"/>
        </pc:sldMkLst>
        <pc:spChg chg="mod">
          <ac:chgData name="Li, Monica (CEIC)" userId="fccc13a7-99a6-4115-8c7f-b87250b51f66" providerId="ADAL" clId="{FE8CD592-DCBA-4B58-85A6-181B2B62C21C}" dt="2022-10-16T02:52:43.883" v="80" actId="20577"/>
          <ac:spMkLst>
            <pc:docMk/>
            <pc:sldMk cId="2229579660" sldId="257"/>
            <ac:spMk id="3" creationId="{00000000-0000-0000-0000-000000000000}"/>
          </ac:spMkLst>
        </pc:spChg>
        <pc:spChg chg="mod">
          <ac:chgData name="Li, Monica (CEIC)" userId="fccc13a7-99a6-4115-8c7f-b87250b51f66" providerId="ADAL" clId="{FE8CD592-DCBA-4B58-85A6-181B2B62C21C}" dt="2022-10-16T02:52:20.795" v="77" actId="403"/>
          <ac:spMkLst>
            <pc:docMk/>
            <pc:sldMk cId="2229579660" sldId="257"/>
            <ac:spMk id="5" creationId="{00000000-0000-0000-0000-000000000000}"/>
          </ac:spMkLst>
        </pc:spChg>
      </pc:sldChg>
      <pc:sldChg chg="del ord">
        <pc:chgData name="Li, Monica (CEIC)" userId="fccc13a7-99a6-4115-8c7f-b87250b51f66" providerId="ADAL" clId="{FE8CD592-DCBA-4B58-85A6-181B2B62C21C}" dt="2022-10-16T02:53:35.372" v="83" actId="47"/>
        <pc:sldMkLst>
          <pc:docMk/>
          <pc:sldMk cId="3613835040" sldId="258"/>
        </pc:sldMkLst>
      </pc:sldChg>
      <pc:sldChg chg="del">
        <pc:chgData name="Li, Monica (CEIC)" userId="fccc13a7-99a6-4115-8c7f-b87250b51f66" providerId="ADAL" clId="{FE8CD592-DCBA-4B58-85A6-181B2B62C21C}" dt="2022-10-16T02:56:36.323" v="84" actId="47"/>
        <pc:sldMkLst>
          <pc:docMk/>
          <pc:sldMk cId="2355810053" sldId="260"/>
        </pc:sldMkLst>
      </pc:sldChg>
      <pc:sldChg chg="modSp del mod">
        <pc:chgData name="Li, Monica (CEIC)" userId="fccc13a7-99a6-4115-8c7f-b87250b51f66" providerId="ADAL" clId="{FE8CD592-DCBA-4B58-85A6-181B2B62C21C}" dt="2022-10-16T02:57:47.813" v="85" actId="47"/>
        <pc:sldMkLst>
          <pc:docMk/>
          <pc:sldMk cId="555361500" sldId="261"/>
        </pc:sldMkLst>
        <pc:graphicFrameChg chg="mod modGraphic">
          <ac:chgData name="Li, Monica (CEIC)" userId="fccc13a7-99a6-4115-8c7f-b87250b51f66" providerId="ADAL" clId="{FE8CD592-DCBA-4B58-85A6-181B2B62C21C}" dt="2022-10-13T15:26:06.284" v="14" actId="115"/>
          <ac:graphicFrameMkLst>
            <pc:docMk/>
            <pc:sldMk cId="555361500" sldId="261"/>
            <ac:graphicFrameMk id="5" creationId="{00000000-0000-0000-0000-000000000000}"/>
          </ac:graphicFrameMkLst>
        </pc:graphicFrameChg>
      </pc:sldChg>
      <pc:sldChg chg="modSp mod">
        <pc:chgData name="Li, Monica (CEIC)" userId="fccc13a7-99a6-4115-8c7f-b87250b51f66" providerId="ADAL" clId="{FE8CD592-DCBA-4B58-85A6-181B2B62C21C}" dt="2022-10-16T02:58:41.634" v="98" actId="20577"/>
        <pc:sldMkLst>
          <pc:docMk/>
          <pc:sldMk cId="802248996" sldId="262"/>
        </pc:sldMkLst>
        <pc:spChg chg="mod">
          <ac:chgData name="Li, Monica (CEIC)" userId="fccc13a7-99a6-4115-8c7f-b87250b51f66" providerId="ADAL" clId="{FE8CD592-DCBA-4B58-85A6-181B2B62C21C}" dt="2022-10-16T02:58:41.634" v="98" actId="20577"/>
          <ac:spMkLst>
            <pc:docMk/>
            <pc:sldMk cId="802248996" sldId="262"/>
            <ac:spMk id="4" creationId="{00000000-0000-0000-0000-000000000000}"/>
          </ac:spMkLst>
        </pc:spChg>
      </pc:sldChg>
      <pc:sldChg chg="modSp mod">
        <pc:chgData name="Li, Monica (CEIC)" userId="fccc13a7-99a6-4115-8c7f-b87250b51f66" providerId="ADAL" clId="{FE8CD592-DCBA-4B58-85A6-181B2B62C21C}" dt="2022-10-16T02:59:09.981" v="107" actId="20577"/>
        <pc:sldMkLst>
          <pc:docMk/>
          <pc:sldMk cId="592583549" sldId="265"/>
        </pc:sldMkLst>
        <pc:spChg chg="mod">
          <ac:chgData name="Li, Monica (CEIC)" userId="fccc13a7-99a6-4115-8c7f-b87250b51f66" providerId="ADAL" clId="{FE8CD592-DCBA-4B58-85A6-181B2B62C21C}" dt="2022-10-16T02:59:09.981" v="107" actId="20577"/>
          <ac:spMkLst>
            <pc:docMk/>
            <pc:sldMk cId="592583549" sldId="265"/>
            <ac:spMk id="4" creationId="{00000000-0000-0000-0000-000000000000}"/>
          </ac:spMkLst>
        </pc:spChg>
      </pc:sldChg>
      <pc:sldChg chg="del">
        <pc:chgData name="Li, Monica (CEIC)" userId="fccc13a7-99a6-4115-8c7f-b87250b51f66" providerId="ADAL" clId="{FE8CD592-DCBA-4B58-85A6-181B2B62C21C}" dt="2022-10-16T03:01:07.706" v="111" actId="47"/>
        <pc:sldMkLst>
          <pc:docMk/>
          <pc:sldMk cId="3274015874" sldId="266"/>
        </pc:sldMkLst>
      </pc:sldChg>
      <pc:sldChg chg="del ord">
        <pc:chgData name="Li, Monica (CEIC)" userId="fccc13a7-99a6-4115-8c7f-b87250b51f66" providerId="ADAL" clId="{FE8CD592-DCBA-4B58-85A6-181B2B62C21C}" dt="2022-10-16T03:02:39.824" v="120" actId="47"/>
        <pc:sldMkLst>
          <pc:docMk/>
          <pc:sldMk cId="3130913793" sldId="268"/>
        </pc:sldMkLst>
      </pc:sldChg>
      <pc:sldChg chg="del">
        <pc:chgData name="Li, Monica (CEIC)" userId="fccc13a7-99a6-4115-8c7f-b87250b51f66" providerId="ADAL" clId="{FE8CD592-DCBA-4B58-85A6-181B2B62C21C}" dt="2022-10-16T03:03:35.825" v="122" actId="47"/>
        <pc:sldMkLst>
          <pc:docMk/>
          <pc:sldMk cId="2670416264" sldId="272"/>
        </pc:sldMkLst>
      </pc:sldChg>
      <pc:sldChg chg="del">
        <pc:chgData name="Li, Monica (CEIC)" userId="fccc13a7-99a6-4115-8c7f-b87250b51f66" providerId="ADAL" clId="{FE8CD592-DCBA-4B58-85A6-181B2B62C21C}" dt="2022-10-16T03:03:37.444" v="123" actId="47"/>
        <pc:sldMkLst>
          <pc:docMk/>
          <pc:sldMk cId="1116539635" sldId="273"/>
        </pc:sldMkLst>
      </pc:sldChg>
      <pc:sldChg chg="del">
        <pc:chgData name="Li, Monica (CEIC)" userId="fccc13a7-99a6-4115-8c7f-b87250b51f66" providerId="ADAL" clId="{FE8CD592-DCBA-4B58-85A6-181B2B62C21C}" dt="2022-10-16T03:03:40.299" v="124" actId="47"/>
        <pc:sldMkLst>
          <pc:docMk/>
          <pc:sldMk cId="3698290512" sldId="274"/>
        </pc:sldMkLst>
      </pc:sldChg>
      <pc:sldChg chg="del">
        <pc:chgData name="Li, Monica (CEIC)" userId="fccc13a7-99a6-4115-8c7f-b87250b51f66" providerId="ADAL" clId="{FE8CD592-DCBA-4B58-85A6-181B2B62C21C}" dt="2022-10-16T03:09:16.834" v="130" actId="47"/>
        <pc:sldMkLst>
          <pc:docMk/>
          <pc:sldMk cId="1475866368" sldId="283"/>
        </pc:sldMkLst>
      </pc:sldChg>
      <pc:sldChg chg="add">
        <pc:chgData name="Li, Monica (CEIC)" userId="fccc13a7-99a6-4115-8c7f-b87250b51f66" providerId="ADAL" clId="{FE8CD592-DCBA-4B58-85A6-181B2B62C21C}" dt="2022-10-16T02:58:15.868" v="86"/>
        <pc:sldMkLst>
          <pc:docMk/>
          <pc:sldMk cId="3015817131" sldId="295"/>
        </pc:sldMkLst>
      </pc:sldChg>
      <pc:sldChg chg="modSp add mod">
        <pc:chgData name="Li, Monica (CEIC)" userId="fccc13a7-99a6-4115-8c7f-b87250b51f66" providerId="ADAL" clId="{FE8CD592-DCBA-4B58-85A6-181B2B62C21C}" dt="2022-10-16T03:01:22.099" v="113" actId="20577"/>
        <pc:sldMkLst>
          <pc:docMk/>
          <pc:sldMk cId="3625981644" sldId="296"/>
        </pc:sldMkLst>
        <pc:spChg chg="mod">
          <ac:chgData name="Li, Monica (CEIC)" userId="fccc13a7-99a6-4115-8c7f-b87250b51f66" providerId="ADAL" clId="{FE8CD592-DCBA-4B58-85A6-181B2B62C21C}" dt="2022-10-16T03:01:22.099" v="113" actId="20577"/>
          <ac:spMkLst>
            <pc:docMk/>
            <pc:sldMk cId="3625981644" sldId="296"/>
            <ac:spMk id="10" creationId="{C1F21A38-9AE4-4DF9-A333-D9ADB458B925}"/>
          </ac:spMkLst>
        </pc:spChg>
        <pc:spChg chg="mod">
          <ac:chgData name="Li, Monica (CEIC)" userId="fccc13a7-99a6-4115-8c7f-b87250b51f66" providerId="ADAL" clId="{FE8CD592-DCBA-4B58-85A6-181B2B62C21C}" dt="2022-10-16T03:00:44.969" v="110" actId="20577"/>
          <ac:spMkLst>
            <pc:docMk/>
            <pc:sldMk cId="3625981644" sldId="296"/>
            <ac:spMk id="12" creationId="{00000000-0000-0000-0000-000000000000}"/>
          </ac:spMkLst>
        </pc:spChg>
      </pc:sldChg>
      <pc:sldChg chg="add">
        <pc:chgData name="Li, Monica (CEIC)" userId="fccc13a7-99a6-4115-8c7f-b87250b51f66" providerId="ADAL" clId="{FE8CD592-DCBA-4B58-85A6-181B2B62C21C}" dt="2022-10-16T03:04:01.781" v="125"/>
        <pc:sldMkLst>
          <pc:docMk/>
          <pc:sldMk cId="1164293357" sldId="299"/>
        </pc:sldMkLst>
      </pc:sldChg>
      <pc:sldChg chg="ord">
        <pc:chgData name="Li, Monica (CEIC)" userId="fccc13a7-99a6-4115-8c7f-b87250b51f66" providerId="ADAL" clId="{FE8CD592-DCBA-4B58-85A6-181B2B62C21C}" dt="2022-10-16T03:09:25.378" v="132"/>
        <pc:sldMkLst>
          <pc:docMk/>
          <pc:sldMk cId="3776319401" sldId="304"/>
        </pc:sldMkLst>
      </pc:sldChg>
      <pc:sldChg chg="addSp delSp modSp mod">
        <pc:chgData name="Li, Monica (CEIC)" userId="fccc13a7-99a6-4115-8c7f-b87250b51f66" providerId="ADAL" clId="{FE8CD592-DCBA-4B58-85A6-181B2B62C21C}" dt="2022-10-13T15:37:29.600" v="75" actId="1076"/>
        <pc:sldMkLst>
          <pc:docMk/>
          <pc:sldMk cId="2963434763" sldId="322"/>
        </pc:sldMkLst>
        <pc:spChg chg="mod">
          <ac:chgData name="Li, Monica (CEIC)" userId="fccc13a7-99a6-4115-8c7f-b87250b51f66" providerId="ADAL" clId="{FE8CD592-DCBA-4B58-85A6-181B2B62C21C}" dt="2022-10-13T15:34:44.736" v="24" actId="20577"/>
          <ac:spMkLst>
            <pc:docMk/>
            <pc:sldMk cId="2963434763" sldId="322"/>
            <ac:spMk id="7" creationId="{00000000-0000-0000-0000-000000000000}"/>
          </ac:spMkLst>
        </pc:spChg>
        <pc:spChg chg="mod">
          <ac:chgData name="Li, Monica (CEIC)" userId="fccc13a7-99a6-4115-8c7f-b87250b51f66" providerId="ADAL" clId="{FE8CD592-DCBA-4B58-85A6-181B2B62C21C}" dt="2022-10-13T15:35:09.205" v="70" actId="20577"/>
          <ac:spMkLst>
            <pc:docMk/>
            <pc:sldMk cId="2963434763" sldId="322"/>
            <ac:spMk id="10" creationId="{00000000-0000-0000-0000-000000000000}"/>
          </ac:spMkLst>
        </pc:spChg>
        <pc:picChg chg="add mod">
          <ac:chgData name="Li, Monica (CEIC)" userId="fccc13a7-99a6-4115-8c7f-b87250b51f66" providerId="ADAL" clId="{FE8CD592-DCBA-4B58-85A6-181B2B62C21C}" dt="2022-10-13T15:37:29.600" v="75" actId="1076"/>
          <ac:picMkLst>
            <pc:docMk/>
            <pc:sldMk cId="2963434763" sldId="322"/>
            <ac:picMk id="4" creationId="{2A3841AF-C8ED-65ED-6551-0B7A92F5C479}"/>
          </ac:picMkLst>
        </pc:picChg>
        <pc:picChg chg="del">
          <ac:chgData name="Li, Monica (CEIC)" userId="fccc13a7-99a6-4115-8c7f-b87250b51f66" providerId="ADAL" clId="{FE8CD592-DCBA-4B58-85A6-181B2B62C21C}" dt="2022-10-13T15:37:10.577" v="71" actId="478"/>
          <ac:picMkLst>
            <pc:docMk/>
            <pc:sldMk cId="2963434763" sldId="322"/>
            <ac:picMk id="11" creationId="{AD3F77EB-730D-4040-9942-77F895D2DEC0}"/>
          </ac:picMkLst>
        </pc:picChg>
      </pc:sldChg>
      <pc:sldChg chg="addSp delSp modSp">
        <pc:chgData name="Li, Monica (CEIC)" userId="fccc13a7-99a6-4115-8c7f-b87250b51f66" providerId="ADAL" clId="{FE8CD592-DCBA-4B58-85A6-181B2B62C21C}" dt="2022-10-16T03:05:32.690" v="129"/>
        <pc:sldMkLst>
          <pc:docMk/>
          <pc:sldMk cId="47241454" sldId="325"/>
        </pc:sldMkLst>
        <pc:graphicFrameChg chg="add del mod">
          <ac:chgData name="Li, Monica (CEIC)" userId="fccc13a7-99a6-4115-8c7f-b87250b51f66" providerId="ADAL" clId="{FE8CD592-DCBA-4B58-85A6-181B2B62C21C}" dt="2022-10-16T03:05:32.690" v="129"/>
          <ac:graphicFrameMkLst>
            <pc:docMk/>
            <pc:sldMk cId="47241454" sldId="325"/>
            <ac:graphicFrameMk id="3" creationId="{51F8E608-A169-534C-72A7-AF6289CDA39B}"/>
          </ac:graphicFrameMkLst>
        </pc:graphicFrameChg>
        <pc:graphicFrameChg chg="mod">
          <ac:chgData name="Li, Monica (CEIC)" userId="fccc13a7-99a6-4115-8c7f-b87250b51f66" providerId="ADAL" clId="{FE8CD592-DCBA-4B58-85A6-181B2B62C21C}" dt="2022-10-16T03:05:15.371" v="127" actId="572"/>
          <ac:graphicFrameMkLst>
            <pc:docMk/>
            <pc:sldMk cId="47241454" sldId="325"/>
            <ac:graphicFrameMk id="23" creationId="{30BD5497-C725-4050-A48D-CB06443CADEA}"/>
          </ac:graphicFrameMkLst>
        </pc:graphicFrameChg>
      </pc:sldChg>
      <pc:sldChg chg="del">
        <pc:chgData name="Li, Monica (CEIC)" userId="fccc13a7-99a6-4115-8c7f-b87250b51f66" providerId="ADAL" clId="{FE8CD592-DCBA-4B58-85A6-181B2B62C21C}" dt="2022-10-13T15:34:20.629" v="17" actId="47"/>
        <pc:sldMkLst>
          <pc:docMk/>
          <pc:sldMk cId="3748819155" sldId="328"/>
        </pc:sldMkLst>
      </pc:sldChg>
      <pc:sldChg chg="del">
        <pc:chgData name="Li, Monica (CEIC)" userId="fccc13a7-99a6-4115-8c7f-b87250b51f66" providerId="ADAL" clId="{FE8CD592-DCBA-4B58-85A6-181B2B62C21C}" dt="2022-10-16T02:59:44.746" v="108" actId="47"/>
        <pc:sldMkLst>
          <pc:docMk/>
          <pc:sldMk cId="1667073465" sldId="329"/>
        </pc:sldMkLst>
      </pc:sldChg>
      <pc:sldChg chg="del">
        <pc:chgData name="Li, Monica (CEIC)" userId="fccc13a7-99a6-4115-8c7f-b87250b51f66" providerId="ADAL" clId="{FE8CD592-DCBA-4B58-85A6-181B2B62C21C}" dt="2022-10-16T03:03:33.531" v="121" actId="47"/>
        <pc:sldMkLst>
          <pc:docMk/>
          <pc:sldMk cId="1855029177" sldId="330"/>
        </pc:sldMkLst>
      </pc:sldChg>
    </pc:docChg>
  </pc:docChgLst>
  <pc:docChgLst>
    <pc:chgData name="Li, Monica (CEIC)" userId="fccc13a7-99a6-4115-8c7f-b87250b51f66" providerId="ADAL" clId="{E9FD978E-CEF8-449D-AE5C-56923DDC98CB}"/>
    <pc:docChg chg="delSld">
      <pc:chgData name="Li, Monica (CEIC)" userId="fccc13a7-99a6-4115-8c7f-b87250b51f66" providerId="ADAL" clId="{E9FD978E-CEF8-449D-AE5C-56923DDC98CB}" dt="2023-03-14T10:43:16.995" v="1" actId="47"/>
      <pc:docMkLst>
        <pc:docMk/>
      </pc:docMkLst>
      <pc:sldChg chg="del">
        <pc:chgData name="Li, Monica (CEIC)" userId="fccc13a7-99a6-4115-8c7f-b87250b51f66" providerId="ADAL" clId="{E9FD978E-CEF8-449D-AE5C-56923DDC98CB}" dt="2023-03-14T10:43:16.995" v="1" actId="47"/>
        <pc:sldMkLst>
          <pc:docMk/>
          <pc:sldMk cId="109088754" sldId="287"/>
        </pc:sldMkLst>
      </pc:sldChg>
      <pc:sldChg chg="del">
        <pc:chgData name="Li, Monica (CEIC)" userId="fccc13a7-99a6-4115-8c7f-b87250b51f66" providerId="ADAL" clId="{E9FD978E-CEF8-449D-AE5C-56923DDC98CB}" dt="2023-03-14T10:43:16.205" v="0" actId="47"/>
        <pc:sldMkLst>
          <pc:docMk/>
          <pc:sldMk cId="1824761181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ACF5-D2BC-4D71-BABA-3B0BF0256E4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3F6D1-3249-45CF-9B47-537F8C301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F6D1-3249-45CF-9B47-537F8C3017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7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F6D1-3249-45CF-9B47-537F8C3017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Master" Target="../slideMasters/slideMaster1.xml"/><Relationship Id="rId18" Type="http://schemas.openxmlformats.org/officeDocument/2006/relationships/image" Target="../media/image6.emf"/><Relationship Id="rId26" Type="http://schemas.openxmlformats.org/officeDocument/2006/relationships/image" Target="../media/image14.emf"/><Relationship Id="rId3" Type="http://schemas.openxmlformats.org/officeDocument/2006/relationships/tags" Target="../tags/tag5.xml"/><Relationship Id="rId21" Type="http://schemas.openxmlformats.org/officeDocument/2006/relationships/image" Target="../media/image9.emf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5.emf"/><Relationship Id="rId25" Type="http://schemas.openxmlformats.org/officeDocument/2006/relationships/image" Target="../media/image13.emf"/><Relationship Id="rId2" Type="http://schemas.openxmlformats.org/officeDocument/2006/relationships/tags" Target="../tags/tag4.xml"/><Relationship Id="rId16" Type="http://schemas.openxmlformats.org/officeDocument/2006/relationships/image" Target="../media/image4.emf"/><Relationship Id="rId20" Type="http://schemas.openxmlformats.org/officeDocument/2006/relationships/image" Target="../media/image8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2.emf"/><Relationship Id="rId5" Type="http://schemas.openxmlformats.org/officeDocument/2006/relationships/tags" Target="../tags/tag7.xml"/><Relationship Id="rId15" Type="http://schemas.openxmlformats.org/officeDocument/2006/relationships/image" Target="../media/image3.wmf"/><Relationship Id="rId23" Type="http://schemas.openxmlformats.org/officeDocument/2006/relationships/image" Target="../media/image11.emf"/><Relationship Id="rId10" Type="http://schemas.openxmlformats.org/officeDocument/2006/relationships/tags" Target="../tags/tag12.xml"/><Relationship Id="rId19" Type="http://schemas.openxmlformats.org/officeDocument/2006/relationships/image" Target="../media/image7.e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2.jpg"/><Relationship Id="rId22" Type="http://schemas.openxmlformats.org/officeDocument/2006/relationships/image" Target="../media/image10.emf"/><Relationship Id="rId27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0"/>
            <a:ext cx="12187432" cy="6858000"/>
          </a:xfrm>
          <a:prstGeom prst="rect">
            <a:avLst/>
          </a:prstGeom>
        </p:spPr>
      </p:pic>
      <p:pic>
        <p:nvPicPr>
          <p:cNvPr id="33" name="HSBC Private Bank" descr="HSBC Private Bank_RGB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977" y="5758111"/>
            <a:ext cx="2002541" cy="6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HSBC Premier" descr="HSBC Premier_RGB" hidden="1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09" y="5758111"/>
            <a:ext cx="1998808" cy="6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HSBC Master Brand (Trad Chinese)" descr="Trad_Hex_RGB" hidden="1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0820" y="5758111"/>
            <a:ext cx="1999697" cy="2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HSBC Master Brand (Sim Chinese)" descr="Sim_Hex_RGB" hidden="1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475441" y="5753608"/>
            <a:ext cx="1995076" cy="28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SBC Insurance" descr="H:\Production\Logo\HSBC LOGO\HSBC Insurance_RGB.emf" hidden="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38" y="5758111"/>
            <a:ext cx="1999480" cy="61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HSBC GBM (Trad Chinese)" descr="T:\PresFormat\Logos\HSBC GBM_Trad_Chi.emf" hidden="1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20" y="5753034"/>
            <a:ext cx="1999697" cy="5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SBC GBM (Sim Chinese)" descr="T:\PresFormat\Logos\HSBC GBM_Sim_Chi.emf" hidden="1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20" y="5753034"/>
            <a:ext cx="1999697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HSBC GBM" descr="HSBC GBM_Black_CMYK" hidden="1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44" y="5758111"/>
            <a:ext cx="2000674" cy="5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HSBC Corporate" descr="HSBC Corporate_RGB" hidden="1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09" y="5755859"/>
            <a:ext cx="1998808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SBC Commercial Banking" descr="HSBC Commercial Banking_Black_RGB" hidden="1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0820" y="5755860"/>
            <a:ext cx="1999697" cy="6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HSBC Business" descr="HSBC Business_RGB" hidden="1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09" y="5758289"/>
            <a:ext cx="1998808" cy="6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HSBC Advance" descr="H:\Production\Logo\HSBC LOGO\HSBC Advance_RGB.emf" hidden="1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38" y="5759039"/>
            <a:ext cx="1999480" cy="61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888026"/>
            <a:ext cx="2687765" cy="172951"/>
          </a:xfrm>
        </p:spPr>
        <p:txBody>
          <a:bodyPr wrap="square" lIns="0" tIns="0" rIns="0" bIns="0" anchor="ctr">
            <a:noAutofit/>
          </a:bodyPr>
          <a:lstStyle>
            <a:lvl1pPr algn="l">
              <a:defRPr/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1377908"/>
            <a:ext cx="12192001" cy="1121482"/>
            <a:chOff x="-1" y="2015810"/>
            <a:chExt cx="10369551" cy="1185863"/>
          </a:xfrm>
        </p:grpSpPr>
        <p:sp>
          <p:nvSpPr>
            <p:cNvPr id="25" name="Rectangle 24"/>
            <p:cNvSpPr/>
            <p:nvPr userDrawn="1"/>
          </p:nvSpPr>
          <p:spPr bwMode="auto">
            <a:xfrm>
              <a:off x="670560" y="2772412"/>
              <a:ext cx="9698990" cy="428626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1220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567" b="1" i="1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 flipH="1">
              <a:off x="-1" y="2015810"/>
              <a:ext cx="1228727" cy="1185863"/>
              <a:chOff x="9140825" y="2015810"/>
              <a:chExt cx="1228727" cy="1185863"/>
            </a:xfrm>
          </p:grpSpPr>
          <p:sp>
            <p:nvSpPr>
              <p:cNvPr id="26" name="Freeform 25"/>
              <p:cNvSpPr/>
              <p:nvPr userDrawn="1"/>
            </p:nvSpPr>
            <p:spPr bwMode="auto">
              <a:xfrm>
                <a:off x="9142413" y="2454602"/>
                <a:ext cx="827087" cy="747071"/>
              </a:xfrm>
              <a:custGeom>
                <a:avLst/>
                <a:gdLst>
                  <a:gd name="connsiteX0" fmla="*/ 0 w 812800"/>
                  <a:gd name="connsiteY0" fmla="*/ 0 h 723900"/>
                  <a:gd name="connsiteX1" fmla="*/ 546100 w 812800"/>
                  <a:gd name="connsiteY1" fmla="*/ 12700 h 723900"/>
                  <a:gd name="connsiteX2" fmla="*/ 812800 w 812800"/>
                  <a:gd name="connsiteY2" fmla="*/ 342900 h 723900"/>
                  <a:gd name="connsiteX3" fmla="*/ 546100 w 812800"/>
                  <a:gd name="connsiteY3" fmla="*/ 723900 h 723900"/>
                  <a:gd name="connsiteX4" fmla="*/ 0 w 812800"/>
                  <a:gd name="connsiteY4" fmla="*/ 0 h 723900"/>
                  <a:gd name="connsiteX0" fmla="*/ 0 w 817507"/>
                  <a:gd name="connsiteY0" fmla="*/ 14503 h 711200"/>
                  <a:gd name="connsiteX1" fmla="*/ 550807 w 817507"/>
                  <a:gd name="connsiteY1" fmla="*/ 0 h 711200"/>
                  <a:gd name="connsiteX2" fmla="*/ 817507 w 817507"/>
                  <a:gd name="connsiteY2" fmla="*/ 330200 h 711200"/>
                  <a:gd name="connsiteX3" fmla="*/ 550807 w 817507"/>
                  <a:gd name="connsiteY3" fmla="*/ 711200 h 711200"/>
                  <a:gd name="connsiteX4" fmla="*/ 0 w 817507"/>
                  <a:gd name="connsiteY4" fmla="*/ 14503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507" h="711200">
                    <a:moveTo>
                      <a:pt x="0" y="14503"/>
                    </a:moveTo>
                    <a:lnTo>
                      <a:pt x="550807" y="0"/>
                    </a:lnTo>
                    <a:lnTo>
                      <a:pt x="817507" y="330200"/>
                    </a:lnTo>
                    <a:lnTo>
                      <a:pt x="550807" y="711200"/>
                    </a:lnTo>
                    <a:lnTo>
                      <a:pt x="0" y="145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1220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567" b="1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9140825" y="2015810"/>
                <a:ext cx="1228727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1220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567" b="1" i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2" name="Master title"/>
          <p:cNvSpPr>
            <a:spLocks noGrp="1" noChangeArrowheads="1"/>
          </p:cNvSpPr>
          <p:nvPr>
            <p:ph type="ctrTitle" sz="quarter"/>
          </p:nvPr>
        </p:nvSpPr>
        <p:spPr>
          <a:xfrm>
            <a:off x="1806775" y="1413940"/>
            <a:ext cx="8682375" cy="410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 anchor="b"/>
          <a:lstStyle>
            <a:lvl1pPr>
              <a:lnSpc>
                <a:spcPct val="100000"/>
              </a:lnSpc>
              <a:defRPr sz="2837" b="1" smtClean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23" name="Picture 3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19471" r="15028" b="21896"/>
          <a:stretch/>
        </p:blipFill>
        <p:spPr>
          <a:xfrm>
            <a:off x="86436" y="19948"/>
            <a:ext cx="2488088" cy="1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776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826695" y="6888026"/>
            <a:ext cx="2687765" cy="172951"/>
          </a:xfrm>
        </p:spPr>
        <p:txBody>
          <a:bodyPr wrap="square" lIns="0" tIns="0" rIns="0" bIns="0" anchor="ctr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1"/>
            <a:ext cx="408540" cy="6857999"/>
            <a:chOff x="0" y="1"/>
            <a:chExt cx="347472" cy="7251699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1"/>
              <a:ext cx="347472" cy="6915150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1220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567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934200"/>
              <a:ext cx="347472" cy="3175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1220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567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755934" y="604072"/>
            <a:ext cx="9539700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GB" altLang="zh-TW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679723" y="6307015"/>
            <a:ext cx="1301262" cy="43375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7249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2 Content Placeholder"/>
          <p:cNvSpPr>
            <a:spLocks noGrp="1"/>
          </p:cNvSpPr>
          <p:nvPr>
            <p:ph sz="quarter" idx="14"/>
          </p:nvPr>
        </p:nvSpPr>
        <p:spPr>
          <a:xfrm>
            <a:off x="677393" y="3837782"/>
            <a:ext cx="10837217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01 Content Placeholder"/>
          <p:cNvSpPr>
            <a:spLocks noGrp="1"/>
          </p:cNvSpPr>
          <p:nvPr>
            <p:ph sz="quarter" idx="13"/>
          </p:nvPr>
        </p:nvSpPr>
        <p:spPr>
          <a:xfrm>
            <a:off x="677393" y="1316959"/>
            <a:ext cx="10837217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826695" y="6888026"/>
            <a:ext cx="2687765" cy="172951"/>
          </a:xfrm>
        </p:spPr>
        <p:txBody>
          <a:bodyPr wrap="square" lIns="0" tIns="0" rIns="0" bIns="0" anchor="ctr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8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677392" y="604072"/>
            <a:ext cx="9539700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33752785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4 Content Placeholder"/>
          <p:cNvSpPr>
            <a:spLocks noGrp="1"/>
          </p:cNvSpPr>
          <p:nvPr>
            <p:ph sz="quarter" idx="16"/>
          </p:nvPr>
        </p:nvSpPr>
        <p:spPr>
          <a:xfrm>
            <a:off x="6180666" y="3837782"/>
            <a:ext cx="5333943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03 Content Placeholder"/>
          <p:cNvSpPr>
            <a:spLocks noGrp="1"/>
          </p:cNvSpPr>
          <p:nvPr>
            <p:ph sz="quarter" idx="15"/>
          </p:nvPr>
        </p:nvSpPr>
        <p:spPr>
          <a:xfrm>
            <a:off x="677392" y="3837782"/>
            <a:ext cx="5333943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02 Content Placeholder"/>
          <p:cNvSpPr>
            <a:spLocks noGrp="1"/>
          </p:cNvSpPr>
          <p:nvPr>
            <p:ph sz="quarter" idx="14"/>
          </p:nvPr>
        </p:nvSpPr>
        <p:spPr>
          <a:xfrm>
            <a:off x="6180666" y="1316959"/>
            <a:ext cx="5333943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01 Content Placeholder"/>
          <p:cNvSpPr>
            <a:spLocks noGrp="1"/>
          </p:cNvSpPr>
          <p:nvPr>
            <p:ph sz="quarter" idx="13"/>
          </p:nvPr>
        </p:nvSpPr>
        <p:spPr>
          <a:xfrm>
            <a:off x="677392" y="1316959"/>
            <a:ext cx="5333943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826695" y="6888026"/>
            <a:ext cx="2687765" cy="172951"/>
          </a:xfrm>
        </p:spPr>
        <p:txBody>
          <a:bodyPr wrap="square" lIns="0" tIns="0" rIns="0" bIns="0" anchor="ctr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677392" y="604072"/>
            <a:ext cx="9539700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351180709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1400603" cy="1124184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6" tIns="43238" rIns="86476" bIns="43238" numCol="1" rtlCol="0" anchor="ctr" anchorCtr="0" compatLnSpc="1">
            <a:prstTxWarp prst="textNoShape">
              <a:avLst/>
            </a:prstTxWarp>
          </a:bodyPr>
          <a:lstStyle/>
          <a:p>
            <a:pPr algn="ctr" defTabSz="81220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7" b="1" i="1" dirty="0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10749194" y="414970"/>
            <a:ext cx="972448" cy="706512"/>
          </a:xfrm>
          <a:custGeom>
            <a:avLst/>
            <a:gdLst>
              <a:gd name="connsiteX0" fmla="*/ 0 w 812800"/>
              <a:gd name="connsiteY0" fmla="*/ 0 h 723900"/>
              <a:gd name="connsiteX1" fmla="*/ 546100 w 812800"/>
              <a:gd name="connsiteY1" fmla="*/ 12700 h 723900"/>
              <a:gd name="connsiteX2" fmla="*/ 812800 w 812800"/>
              <a:gd name="connsiteY2" fmla="*/ 342900 h 723900"/>
              <a:gd name="connsiteX3" fmla="*/ 546100 w 812800"/>
              <a:gd name="connsiteY3" fmla="*/ 723900 h 723900"/>
              <a:gd name="connsiteX4" fmla="*/ 0 w 812800"/>
              <a:gd name="connsiteY4" fmla="*/ 0 h 723900"/>
              <a:gd name="connsiteX0" fmla="*/ 0 w 817507"/>
              <a:gd name="connsiteY0" fmla="*/ 14503 h 711200"/>
              <a:gd name="connsiteX1" fmla="*/ 550807 w 817507"/>
              <a:gd name="connsiteY1" fmla="*/ 0 h 711200"/>
              <a:gd name="connsiteX2" fmla="*/ 817507 w 817507"/>
              <a:gd name="connsiteY2" fmla="*/ 330200 h 711200"/>
              <a:gd name="connsiteX3" fmla="*/ 550807 w 817507"/>
              <a:gd name="connsiteY3" fmla="*/ 711200 h 711200"/>
              <a:gd name="connsiteX4" fmla="*/ 0 w 817507"/>
              <a:gd name="connsiteY4" fmla="*/ 1450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07" h="711200">
                <a:moveTo>
                  <a:pt x="0" y="14503"/>
                </a:moveTo>
                <a:lnTo>
                  <a:pt x="550807" y="0"/>
                </a:lnTo>
                <a:lnTo>
                  <a:pt x="817507" y="330200"/>
                </a:lnTo>
                <a:lnTo>
                  <a:pt x="550807" y="711200"/>
                </a:lnTo>
                <a:lnTo>
                  <a:pt x="0" y="1450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6" tIns="43238" rIns="86476" bIns="43238" numCol="1" rtlCol="0" anchor="ctr" anchorCtr="0" compatLnSpc="1">
            <a:prstTxWarp prst="textNoShape">
              <a:avLst/>
            </a:prstTxWarp>
          </a:bodyPr>
          <a:lstStyle/>
          <a:p>
            <a:pPr algn="ctr" defTabSz="81220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7" b="1" i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754792" y="0"/>
            <a:ext cx="1437209" cy="43237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6" tIns="43238" rIns="86476" bIns="43238" numCol="1" rtlCol="0" anchor="ctr" anchorCtr="0" compatLnSpc="1">
            <a:prstTxWarp prst="textNoShape">
              <a:avLst/>
            </a:prstTxWarp>
          </a:bodyPr>
          <a:lstStyle/>
          <a:p>
            <a:pPr algn="ctr" defTabSz="81220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7" b="1" i="1" dirty="0">
              <a:solidFill>
                <a:srgbClr val="000000"/>
              </a:solidFill>
            </a:endParaRPr>
          </a:p>
        </p:txBody>
      </p:sp>
      <p:grpSp>
        <p:nvGrpSpPr>
          <p:cNvPr id="15" name="Background grid" hidden="1"/>
          <p:cNvGrpSpPr>
            <a:grpSpLocks/>
          </p:cNvGrpSpPr>
          <p:nvPr userDrawn="1">
            <p:custDataLst>
              <p:tags r:id="rId6"/>
            </p:custDataLst>
          </p:nvPr>
        </p:nvGrpSpPr>
        <p:grpSpPr bwMode="gray">
          <a:xfrm>
            <a:off x="677541" y="294387"/>
            <a:ext cx="10840652" cy="6399899"/>
            <a:chOff x="363" y="196"/>
            <a:chExt cx="5808" cy="4261"/>
          </a:xfrm>
        </p:grpSpPr>
        <p:sp>
          <p:nvSpPr>
            <p:cNvPr id="16" name="Rectangle 443" hidden="1"/>
            <p:cNvSpPr>
              <a:spLocks noChangeArrowheads="1"/>
            </p:cNvSpPr>
            <p:nvPr userDrawn="1"/>
          </p:nvSpPr>
          <p:spPr bwMode="gray">
            <a:xfrm>
              <a:off x="363" y="4279"/>
              <a:ext cx="2044" cy="178"/>
            </a:xfrm>
            <a:prstGeom prst="rect">
              <a:avLst/>
            </a:prstGeom>
            <a:noFill/>
            <a:ln w="9525">
              <a:solidFill>
                <a:srgbClr val="A5A6A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/>
            <a:p>
              <a:pPr defTabSz="7806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TW" sz="851" dirty="0">
                  <a:solidFill>
                    <a:srgbClr val="A5A6A9"/>
                  </a:solidFill>
                  <a:ea typeface="SimHei"/>
                </a:rPr>
                <a:t>Delete grid from slide master prior to printing</a:t>
              </a:r>
            </a:p>
            <a:p>
              <a:pPr defTabSz="7806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TW" sz="851" b="1" dirty="0">
                  <a:solidFill>
                    <a:srgbClr val="A5A6A9"/>
                  </a:solidFill>
                  <a:ea typeface="SimHei"/>
                </a:rPr>
                <a:t>In 2010</a:t>
              </a:r>
              <a:r>
                <a:rPr lang="en-GB" altLang="zh-TW" sz="851" dirty="0">
                  <a:solidFill>
                    <a:srgbClr val="A5A6A9"/>
                  </a:solidFill>
                  <a:ea typeface="SimHei"/>
                </a:rPr>
                <a:t> select </a:t>
              </a:r>
              <a:r>
                <a:rPr lang="en-GB" altLang="zh-TW" sz="851" b="1" dirty="0">
                  <a:solidFill>
                    <a:srgbClr val="A5A6A9"/>
                  </a:solidFill>
                  <a:ea typeface="SimHei"/>
                </a:rPr>
                <a:t>View &gt; Slide Master</a:t>
              </a:r>
              <a:r>
                <a:rPr lang="en-GB" altLang="zh-TW" sz="851" dirty="0">
                  <a:solidFill>
                    <a:srgbClr val="A5A6A9"/>
                  </a:solidFill>
                  <a:ea typeface="SimHei"/>
                </a:rPr>
                <a:t> </a:t>
              </a:r>
              <a:r>
                <a:rPr lang="en-GB" altLang="zh-TW" sz="851" u="sng" dirty="0">
                  <a:solidFill>
                    <a:srgbClr val="A5A6A9"/>
                  </a:solidFill>
                  <a:ea typeface="SimHei"/>
                </a:rPr>
                <a:t>TWICE</a:t>
              </a:r>
              <a:r>
                <a:rPr lang="en-GB" altLang="zh-TW" sz="851" dirty="0">
                  <a:solidFill>
                    <a:srgbClr val="A5A6A9"/>
                  </a:solidFill>
                  <a:ea typeface="SimHei"/>
                </a:rPr>
                <a:t> to select/delete grid</a:t>
              </a:r>
            </a:p>
          </p:txBody>
        </p:sp>
        <p:sp>
          <p:nvSpPr>
            <p:cNvPr id="17" name="Rectangle 8" hidden="1"/>
            <p:cNvSpPr>
              <a:spLocks noChangeArrowheads="1"/>
            </p:cNvSpPr>
            <p:nvPr userDrawn="1"/>
          </p:nvSpPr>
          <p:spPr bwMode="gray">
            <a:xfrm>
              <a:off x="363" y="877"/>
              <a:ext cx="2858" cy="1587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249" tIns="44124" rIns="88249" bIns="44124" anchor="ctr"/>
            <a:lstStyle/>
            <a:p>
              <a:pPr algn="ctr" defTabSz="8527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altLang="zh-TW" sz="662" b="1" dirty="0">
                <a:solidFill>
                  <a:srgbClr val="000000"/>
                </a:solidFill>
                <a:ea typeface="SimHei"/>
              </a:endParaRPr>
            </a:p>
          </p:txBody>
        </p:sp>
        <p:sp>
          <p:nvSpPr>
            <p:cNvPr id="18" name="Rectangle 9" hidden="1"/>
            <p:cNvSpPr>
              <a:spLocks noChangeArrowheads="1"/>
            </p:cNvSpPr>
            <p:nvPr userDrawn="1"/>
          </p:nvSpPr>
          <p:spPr bwMode="gray">
            <a:xfrm>
              <a:off x="363" y="2555"/>
              <a:ext cx="2859" cy="1588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527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altLang="zh-TW" sz="662" b="1" dirty="0">
                <a:solidFill>
                  <a:srgbClr val="000000"/>
                </a:solidFill>
                <a:ea typeface="SimHei"/>
              </a:endParaRPr>
            </a:p>
          </p:txBody>
        </p:sp>
        <p:sp>
          <p:nvSpPr>
            <p:cNvPr id="19" name="Rectangle 446" hidden="1"/>
            <p:cNvSpPr>
              <a:spLocks noChangeArrowheads="1"/>
            </p:cNvSpPr>
            <p:nvPr userDrawn="1"/>
          </p:nvSpPr>
          <p:spPr bwMode="gray">
            <a:xfrm>
              <a:off x="5465" y="196"/>
              <a:ext cx="706" cy="363"/>
            </a:xfrm>
            <a:prstGeom prst="rect">
              <a:avLst/>
            </a:prstGeom>
            <a:noFill/>
            <a:ln w="3175">
              <a:solidFill>
                <a:srgbClr val="A5A6A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/>
            <a:p>
              <a:pPr algn="ctr" defTabSz="852738" eaLnBrk="0" fontAlgn="base" hangingPunct="0">
                <a:lnSpc>
                  <a:spcPts val="662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zh-TW" sz="662" b="1" dirty="0">
                  <a:solidFill>
                    <a:srgbClr val="A5A6A9"/>
                  </a:solidFill>
                  <a:ea typeface="SimHei"/>
                </a:rPr>
                <a:t>Third party logo</a:t>
              </a:r>
            </a:p>
          </p:txBody>
        </p:sp>
        <p:sp>
          <p:nvSpPr>
            <p:cNvPr id="20" name="Rectangle 11" hidden="1"/>
            <p:cNvSpPr>
              <a:spLocks noChangeArrowheads="1"/>
            </p:cNvSpPr>
            <p:nvPr userDrawn="1"/>
          </p:nvSpPr>
          <p:spPr bwMode="gray">
            <a:xfrm>
              <a:off x="3311" y="877"/>
              <a:ext cx="2858" cy="1587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249" tIns="44124" rIns="88249" bIns="44124" anchor="ctr"/>
            <a:lstStyle/>
            <a:p>
              <a:pPr algn="ctr" defTabSz="8527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altLang="zh-TW" sz="662" b="1" dirty="0">
                <a:solidFill>
                  <a:srgbClr val="000000"/>
                </a:solidFill>
                <a:ea typeface="SimHei"/>
              </a:endParaRPr>
            </a:p>
          </p:txBody>
        </p:sp>
        <p:sp>
          <p:nvSpPr>
            <p:cNvPr id="21" name="Rectangle 12" hidden="1"/>
            <p:cNvSpPr>
              <a:spLocks noChangeArrowheads="1"/>
            </p:cNvSpPr>
            <p:nvPr userDrawn="1"/>
          </p:nvSpPr>
          <p:spPr bwMode="gray">
            <a:xfrm>
              <a:off x="3310" y="2555"/>
              <a:ext cx="2859" cy="1588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527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altLang="zh-TW" sz="662" b="1" dirty="0">
                <a:solidFill>
                  <a:srgbClr val="000000"/>
                </a:solidFill>
                <a:ea typeface="SimHei"/>
              </a:endParaRPr>
            </a:p>
          </p:txBody>
        </p:sp>
      </p:grpSp>
      <p:sp>
        <p:nvSpPr>
          <p:cNvPr id="24" name="GPS number" hidden="1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gray">
          <a:xfrm rot="16200000">
            <a:off x="11632927" y="753794"/>
            <a:ext cx="914699" cy="12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/>
          <a:lstStyle>
            <a:lvl1pPr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1050" indent="-300038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2750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62175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193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65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337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09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TW" sz="662" b="0" i="0" dirty="0">
                <a:solidFill>
                  <a:srgbClr val="A5A6A9"/>
                </a:solidFill>
                <a:latin typeface="Arial"/>
                <a:ea typeface="SimHei"/>
              </a:rPr>
              <a:t>Insert GPS number here</a:t>
            </a:r>
          </a:p>
        </p:txBody>
      </p:sp>
      <p:sp>
        <p:nvSpPr>
          <p:cNvPr id="3" name="Master text placeholder"/>
          <p:cNvSpPr>
            <a:spLocks noGrp="1"/>
          </p:cNvSpPr>
          <p:nvPr userDrawn="1">
            <p:ph type="body" idx="1"/>
          </p:nvPr>
        </p:nvSpPr>
        <p:spPr bwMode="gray">
          <a:xfrm>
            <a:off x="677392" y="1316959"/>
            <a:ext cx="10837218" cy="49053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GB" altLang="zh-TW" dirty="0"/>
          </a:p>
        </p:txBody>
      </p:sp>
      <p:sp>
        <p:nvSpPr>
          <p:cNvPr id="2" name="Footer Placeholder 1"/>
          <p:cNvSpPr>
            <a:spLocks noGrp="1"/>
          </p:cNvSpPr>
          <p:nvPr userDrawn="1">
            <p:ph type="ftr" sz="quarter" idx="3"/>
          </p:nvPr>
        </p:nvSpPr>
        <p:spPr>
          <a:xfrm>
            <a:off x="8826695" y="6979436"/>
            <a:ext cx="2687765" cy="17295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40" b="1" i="0" u="none">
                <a:solidFill>
                  <a:srgbClr val="A6A6A6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</a:lstStyle>
          <a:p>
            <a:pPr eaLnBrk="0" hangingPunct="0"/>
            <a:endParaRPr lang="en-US" dirty="0"/>
          </a:p>
        </p:txBody>
      </p:sp>
      <p:sp>
        <p:nvSpPr>
          <p:cNvPr id="26" name="Slide title"/>
          <p:cNvSpPr>
            <a:spLocks noGrp="1" noChangeArrowheads="1"/>
          </p:cNvSpPr>
          <p:nvPr userDrawn="1">
            <p:ph type="title"/>
          </p:nvPr>
        </p:nvSpPr>
        <p:spPr bwMode="gray">
          <a:xfrm>
            <a:off x="677392" y="604072"/>
            <a:ext cx="9539700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GB" altLang="zh-TW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-813796" y="647897"/>
            <a:ext cx="571462" cy="432379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000000"/>
                </a:solidFill>
                <a:ea typeface="SimHei"/>
              </a:rPr>
              <a:t>R: 255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000000"/>
                </a:solidFill>
                <a:ea typeface="SimHei"/>
              </a:rPr>
              <a:t>G: 255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000000"/>
                </a:solidFill>
                <a:ea typeface="SimHei"/>
              </a:rPr>
              <a:t>B: 255</a:t>
            </a:r>
          </a:p>
        </p:txBody>
      </p:sp>
      <p:sp>
        <p:nvSpPr>
          <p:cNvPr id="23" name="Rectangle 22"/>
          <p:cNvSpPr/>
          <p:nvPr userDrawn="1"/>
        </p:nvSpPr>
        <p:spPr bwMode="gray">
          <a:xfrm>
            <a:off x="-813796" y="1106039"/>
            <a:ext cx="571462" cy="432379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0</a:t>
            </a: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-813796" y="2022323"/>
            <a:ext cx="571462" cy="432379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100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136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-813796" y="2480466"/>
            <a:ext cx="571462" cy="4323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178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221</a:t>
            </a: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-813796" y="2938608"/>
            <a:ext cx="571462" cy="432379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168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143</a:t>
            </a:r>
          </a:p>
        </p:txBody>
      </p:sp>
      <p:sp>
        <p:nvSpPr>
          <p:cNvPr id="31" name="Rectangle 30"/>
          <p:cNvSpPr/>
          <p:nvPr userDrawn="1"/>
        </p:nvSpPr>
        <p:spPr bwMode="gray">
          <a:xfrm>
            <a:off x="-813796" y="1564181"/>
            <a:ext cx="571462" cy="432379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121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45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130</a:t>
            </a: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-813796" y="3396750"/>
            <a:ext cx="571462" cy="432379"/>
          </a:xfrm>
          <a:prstGeom prst="rect">
            <a:avLst/>
          </a:prstGeom>
          <a:solidFill>
            <a:srgbClr val="004C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76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0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-813796" y="3854892"/>
            <a:ext cx="571462" cy="432379"/>
          </a:xfrm>
          <a:prstGeom prst="rect">
            <a:avLst/>
          </a:prstGeom>
          <a:solidFill>
            <a:srgbClr val="6A242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106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36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36</a:t>
            </a:r>
          </a:p>
        </p:txBody>
      </p:sp>
      <p:sp>
        <p:nvSpPr>
          <p:cNvPr id="34" name="Rectangle 33"/>
          <p:cNvSpPr/>
          <p:nvPr userDrawn="1"/>
        </p:nvSpPr>
        <p:spPr bwMode="gray">
          <a:xfrm>
            <a:off x="-813796" y="4771175"/>
            <a:ext cx="571462" cy="432379"/>
          </a:xfrm>
          <a:prstGeom prst="rect">
            <a:avLst/>
          </a:prstGeom>
          <a:solidFill>
            <a:srgbClr val="192B6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25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43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101</a:t>
            </a:r>
          </a:p>
        </p:txBody>
      </p:sp>
      <p:sp>
        <p:nvSpPr>
          <p:cNvPr id="35" name="Rectangle 34"/>
          <p:cNvSpPr/>
          <p:nvPr userDrawn="1"/>
        </p:nvSpPr>
        <p:spPr bwMode="gray">
          <a:xfrm>
            <a:off x="-813796" y="4313034"/>
            <a:ext cx="571462" cy="432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89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89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89</a:t>
            </a:r>
          </a:p>
        </p:txBody>
      </p:sp>
      <p:sp>
        <p:nvSpPr>
          <p:cNvPr id="27" name="Slide number"/>
          <p:cNvSpPr>
            <a:spLocks noChangeArrowheads="1"/>
          </p:cNvSpPr>
          <p:nvPr userDrawn="1"/>
        </p:nvSpPr>
        <p:spPr bwMode="gray">
          <a:xfrm>
            <a:off x="103437" y="6628905"/>
            <a:ext cx="201667" cy="16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852738" eaLnBrk="0" fontAlgn="base" hangingPunct="0">
              <a:spcBef>
                <a:spcPct val="0"/>
              </a:spcBef>
              <a:spcAft>
                <a:spcPct val="0"/>
              </a:spcAft>
            </a:pPr>
            <a:fld id="{1CF9EA00-886D-43B8-A53F-CB3B22E97C6F}" type="slidenum">
              <a:rPr lang="en-GB" altLang="zh-TW" sz="1040">
                <a:solidFill>
                  <a:srgbClr val="000000"/>
                </a:solidFill>
                <a:ea typeface="SimHei"/>
              </a:rPr>
              <a:pPr algn="ctr" defTabSz="85273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sz="1040" dirty="0">
              <a:solidFill>
                <a:srgbClr val="000000"/>
              </a:solidFill>
              <a:ea typeface="SimHei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9" y="6403279"/>
            <a:ext cx="1140989" cy="28266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10656277" y="6307015"/>
            <a:ext cx="1281611" cy="482047"/>
          </a:xfrm>
          <a:prstGeom prst="rect">
            <a:avLst/>
          </a:prstGeom>
          <a:solidFill>
            <a:srgbClr val="F2F2F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2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 b="1" baseline="0">
          <a:solidFill>
            <a:schemeClr val="bg1"/>
          </a:solidFill>
          <a:latin typeface="Arial"/>
          <a:ea typeface="SimHei"/>
          <a:cs typeface="+mj-cs"/>
        </a:defRPr>
      </a:lvl1pPr>
      <a:lvl2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2"/>
          </a:solidFill>
          <a:latin typeface="Arial" charset="0"/>
          <a:cs typeface="Arial" charset="0"/>
        </a:defRPr>
      </a:lvl2pPr>
      <a:lvl3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2"/>
          </a:solidFill>
          <a:latin typeface="Arial" charset="0"/>
          <a:cs typeface="Arial" charset="0"/>
        </a:defRPr>
      </a:lvl3pPr>
      <a:lvl4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2"/>
          </a:solidFill>
          <a:latin typeface="Arial" charset="0"/>
          <a:cs typeface="Arial" charset="0"/>
        </a:defRPr>
      </a:lvl4pPr>
      <a:lvl5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2"/>
          </a:solidFill>
          <a:latin typeface="Arial" charset="0"/>
          <a:cs typeface="Arial" charset="0"/>
        </a:defRPr>
      </a:lvl5pPr>
      <a:lvl6pPr marL="432374" algn="l" defTabSz="1049408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6pPr>
      <a:lvl7pPr marL="864748" algn="l" defTabSz="1049408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7pPr>
      <a:lvl8pPr marL="1297122" algn="l" defTabSz="1049408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8pPr>
      <a:lvl9pPr marL="1729496" algn="l" defTabSz="1049408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852738" rtl="0" eaLnBrk="1" fontAlgn="base" hangingPunct="1">
        <a:spcBef>
          <a:spcPts val="189"/>
        </a:spcBef>
        <a:spcAft>
          <a:spcPct val="0"/>
        </a:spcAft>
        <a:buClr>
          <a:schemeClr val="tx2"/>
        </a:buClr>
        <a:buFont typeface="Symbol" pitchFamily="18" charset="2"/>
        <a:buNone/>
        <a:defRPr lang="en-US" sz="1513" baseline="0" dirty="0" smtClean="0">
          <a:solidFill>
            <a:schemeClr val="tx1"/>
          </a:solidFill>
          <a:latin typeface="Arial"/>
          <a:ea typeface="SimHei"/>
          <a:cs typeface="+mn-cs"/>
        </a:defRPr>
      </a:lvl1pPr>
      <a:lvl2pPr marL="214686" indent="-214686" algn="l" defTabSz="852738" rtl="0" eaLnBrk="1" fontAlgn="base" hangingPunct="1">
        <a:spcBef>
          <a:spcPts val="189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lang="en-US" sz="1513" baseline="0" dirty="0" smtClean="0">
          <a:solidFill>
            <a:schemeClr val="tx1"/>
          </a:solidFill>
          <a:latin typeface="Arial"/>
          <a:ea typeface="SimHei"/>
          <a:cs typeface="+mn-cs"/>
        </a:defRPr>
      </a:lvl2pPr>
      <a:lvl3pPr marL="435377" indent="-220691" algn="l" defTabSz="852738" rtl="0" eaLnBrk="1" fontAlgn="base" hangingPunct="1">
        <a:spcBef>
          <a:spcPts val="189"/>
        </a:spcBef>
        <a:spcAft>
          <a:spcPct val="0"/>
        </a:spcAft>
        <a:buClr>
          <a:schemeClr val="bg2"/>
        </a:buClr>
        <a:buChar char="–"/>
        <a:defRPr lang="en-US" sz="1324" baseline="0" dirty="0" smtClean="0">
          <a:solidFill>
            <a:schemeClr val="tx1"/>
          </a:solidFill>
          <a:latin typeface="Arial"/>
          <a:ea typeface="SimHei"/>
          <a:cs typeface="+mn-cs"/>
        </a:defRPr>
      </a:lvl3pPr>
      <a:lvl4pPr marL="650063" indent="-214686" algn="l" defTabSz="852738" rtl="0" eaLnBrk="1" fontAlgn="base" hangingPunct="1">
        <a:spcBef>
          <a:spcPts val="189"/>
        </a:spcBef>
        <a:spcAft>
          <a:spcPct val="0"/>
        </a:spcAft>
        <a:buClr>
          <a:schemeClr val="bg2"/>
        </a:buClr>
        <a:buChar char="–"/>
        <a:defRPr lang="en-US" sz="1135" baseline="0" dirty="0" smtClean="0">
          <a:solidFill>
            <a:schemeClr val="tx1"/>
          </a:solidFill>
          <a:latin typeface="Arial"/>
          <a:ea typeface="SimHei"/>
          <a:cs typeface="+mn-cs"/>
        </a:defRPr>
      </a:lvl4pPr>
      <a:lvl5pPr marL="864748" indent="-214686" algn="l" defTabSz="1101953" rtl="0" eaLnBrk="1" fontAlgn="base" hangingPunct="1">
        <a:spcBef>
          <a:spcPts val="189"/>
        </a:spcBef>
        <a:spcAft>
          <a:spcPct val="0"/>
        </a:spcAft>
        <a:buClr>
          <a:schemeClr val="bg2"/>
        </a:buClr>
        <a:buFont typeface="Times New Roman" pitchFamily="18" charset="0"/>
        <a:buChar char="–"/>
        <a:defRPr lang="en-US" sz="946" dirty="0" smtClean="0">
          <a:solidFill>
            <a:schemeClr val="tx1"/>
          </a:solidFill>
          <a:latin typeface="Arial"/>
          <a:ea typeface="SimHei"/>
          <a:cs typeface="+mn-cs"/>
        </a:defRPr>
      </a:lvl5pPr>
      <a:lvl6pPr marL="1460764" indent="-201174" algn="l" defTabSz="104940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6pPr>
      <a:lvl7pPr marL="1893138" indent="-201174" algn="l" defTabSz="104940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7pPr>
      <a:lvl8pPr marL="2325512" indent="-201174" algn="l" defTabSz="104940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8pPr>
      <a:lvl9pPr marL="2757886" indent="-201174" algn="l" defTabSz="104940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74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748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7122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496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870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4244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618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992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6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876">
          <p15:clr>
            <a:srgbClr val="F26B43"/>
          </p15:clr>
        </p15:guide>
        <p15:guide id="4" pos="61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RESTRICTED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2416376" y="3270320"/>
            <a:ext cx="5104564" cy="641282"/>
          </a:xfrm>
        </p:spPr>
        <p:txBody>
          <a:bodyPr/>
          <a:lstStyle/>
          <a:p>
            <a:r>
              <a:rPr lang="en-US" altLang="zh-CN" sz="4000" dirty="0"/>
              <a:t>CEIC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en-GB" sz="40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16376" y="4233334"/>
            <a:ext cx="2749471" cy="435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sz="2000" dirty="0"/>
              <a:t>全面的</a:t>
            </a:r>
            <a:r>
              <a:rPr lang="zh-CN" altLang="en-US" sz="2000"/>
              <a:t>宏观经济数据库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22957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0819" y="221778"/>
            <a:ext cx="8696762" cy="758553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媒体引用</a:t>
            </a: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0818" y="1332708"/>
            <a:ext cx="8696763" cy="4139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1pPr>
            <a:lvl2pPr marL="214686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·"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2pPr>
            <a:lvl3pPr marL="435377" indent="-220691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324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3pPr>
            <a:lvl4pPr marL="650063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135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4pPr>
            <a:lvl5pPr marL="864748" indent="-214686" algn="l" defTabSz="1101953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–"/>
              <a:defRPr lang="en-US" sz="946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5pPr>
            <a:lvl6pPr marL="1460764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6pPr>
            <a:lvl7pPr marL="1893138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7pPr>
            <a:lvl8pPr marL="2325512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8pPr>
            <a:lvl9pPr marL="2757886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zh-CN" sz="2800" kern="0" dirty="0">
                <a:latin typeface="+mn-ea"/>
                <a:ea typeface="+mn-ea"/>
                <a:cs typeface="Verdana" panose="020B0604030504040204" pitchFamily="34" charset="0"/>
              </a:rPr>
              <a:t>CEIC</a:t>
            </a:r>
            <a:r>
              <a:rPr lang="en-US" altLang="zh-CN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数据被行业主流媒体频繁引用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89" y="4949912"/>
            <a:ext cx="3048000" cy="4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34" y="4785646"/>
            <a:ext cx="609600" cy="77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87" y="4867895"/>
            <a:ext cx="819213" cy="61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581" y="4917150"/>
            <a:ext cx="1043899" cy="38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591" y="2601485"/>
            <a:ext cx="1781203" cy="767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3474" y="2601485"/>
            <a:ext cx="1592111" cy="88727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9194B4-6E3E-ADC1-1CC8-2B2ACD54FA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14" y="2832049"/>
            <a:ext cx="1633366" cy="537196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96ED94F-11A8-1640-80B1-DD981A2C41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97" y="2802542"/>
            <a:ext cx="2257740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7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8473" y="231570"/>
            <a:ext cx="8696762" cy="75855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新闻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</a:t>
            </a:r>
            <a:r>
              <a:rPr lang="en-US" altLang="zh-CN" sz="1800" dirty="0">
                <a:latin typeface="+mn-ea"/>
                <a:ea typeface="+mn-ea"/>
              </a:rPr>
              <a:t>CEIC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数据及观点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48475-F606-0EF6-E8ED-55F40D0F1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7" y="1257210"/>
            <a:ext cx="5103135" cy="755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11C30B-E4AD-1B09-BF99-E9CACB7D6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75"/>
          <a:stretch/>
        </p:blipFill>
        <p:spPr>
          <a:xfrm>
            <a:off x="855878" y="1993876"/>
            <a:ext cx="3861921" cy="2304388"/>
          </a:xfrm>
          <a:prstGeom prst="rect">
            <a:avLst/>
          </a:prstGeom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7DAB46B4-DEE3-0796-4180-1308BD6CF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630" y="3182537"/>
            <a:ext cx="2243647" cy="46331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73C717-CBF9-74C2-4527-91D3C73B8AD5}"/>
              </a:ext>
            </a:extLst>
          </p:cNvPr>
          <p:cNvSpPr/>
          <p:nvPr/>
        </p:nvSpPr>
        <p:spPr bwMode="auto">
          <a:xfrm>
            <a:off x="952701" y="6415855"/>
            <a:ext cx="606175" cy="205082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BF032B-E85B-1A99-6F2C-B47E9F8EEB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86"/>
          <a:stretch/>
        </p:blipFill>
        <p:spPr>
          <a:xfrm>
            <a:off x="6652594" y="1140431"/>
            <a:ext cx="4142717" cy="10767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E08771-854B-0BE5-A721-954AF2A6228B}"/>
              </a:ext>
            </a:extLst>
          </p:cNvPr>
          <p:cNvSpPr/>
          <p:nvPr/>
        </p:nvSpPr>
        <p:spPr bwMode="auto">
          <a:xfrm>
            <a:off x="1906485" y="1634949"/>
            <a:ext cx="795618" cy="279901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FCC0E4-AF15-3912-E6B4-6DB66B1E1036}"/>
              </a:ext>
            </a:extLst>
          </p:cNvPr>
          <p:cNvSpPr/>
          <p:nvPr/>
        </p:nvSpPr>
        <p:spPr bwMode="auto">
          <a:xfrm>
            <a:off x="6769340" y="1920415"/>
            <a:ext cx="704863" cy="2026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471A0D-FCA0-F862-67D3-0D612B859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203" y="2184659"/>
            <a:ext cx="3081022" cy="24886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AF4950-03BD-E4AD-EA0A-203334DBD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477" y="4714137"/>
            <a:ext cx="3506436" cy="200686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44BE7D-9155-033A-88EA-F697C297512B}"/>
              </a:ext>
            </a:extLst>
          </p:cNvPr>
          <p:cNvSpPr/>
          <p:nvPr/>
        </p:nvSpPr>
        <p:spPr bwMode="auto">
          <a:xfrm>
            <a:off x="10081954" y="6413858"/>
            <a:ext cx="325767" cy="307142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8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76549" y="208552"/>
            <a:ext cx="8696762" cy="75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>
            <a:lvl1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 b="1" baseline="0">
                <a:solidFill>
                  <a:schemeClr val="bg1"/>
                </a:solidFill>
                <a:latin typeface="Arial"/>
                <a:ea typeface="SimHei"/>
                <a:cs typeface="+mj-cs"/>
              </a:defRPr>
            </a:lvl1pPr>
            <a:lvl2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32374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864748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97122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729496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10195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我们的客户（部分研究机构和学校）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A8D3376-2C0B-45E6-8A16-61BED6B7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1317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 </a:t>
            </a: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30BD5497-C725-4050-A48D-CB06443CA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49203"/>
              </p:ext>
            </p:extLst>
          </p:nvPr>
        </p:nvGraphicFramePr>
        <p:xfrm>
          <a:off x="965200" y="1508125"/>
          <a:ext cx="10579100" cy="4646411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4037375978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11166495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4239590033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377206657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5431271"/>
                    </a:ext>
                  </a:extLst>
                </a:gridCol>
              </a:tblGrid>
              <a:tr h="534326">
                <a:tc rowSpan="4">
                  <a:txBody>
                    <a:bodyPr/>
                    <a:lstStyle/>
                    <a:p>
                      <a:pPr marL="0" marR="0" lvl="0" indent="0" algn="ctr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研究机构</a:t>
                      </a:r>
                    </a:p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i="0" u="none" strike="noStrike" kern="1200" dirty="0">
                        <a:solidFill>
                          <a:srgbClr val="15419F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商务部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社科院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中国科学院</a:t>
                      </a:r>
                      <a:endParaRPr lang="en-US" altLang="zh-CN" sz="1600" b="0" i="0" u="none" strike="noStrike" kern="1200" dirty="0">
                        <a:solidFill>
                          <a:srgbClr val="15419F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中证金融研究院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397243"/>
                  </a:ext>
                </a:extLst>
              </a:tr>
              <a:tr h="5343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中国财政科学研究院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中国发展研究基金会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中国经济信息社（新华社）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中国国际信息交流中心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23520"/>
                  </a:ext>
                </a:extLst>
              </a:tr>
              <a:tr h="5343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商务部国际贸易经济合作研究院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社科院陆家嘴研究基地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中国船舶工业综合技术工业研究院</a:t>
                      </a:r>
                      <a:endParaRPr lang="en-US" altLang="zh-CN" sz="1600" b="0" i="0" u="none" strike="noStrike" kern="1200" dirty="0">
                        <a:solidFill>
                          <a:srgbClr val="15419F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中国城市规划设计研究院</a:t>
                      </a:r>
                      <a:endParaRPr lang="en-US" altLang="zh-CN" sz="1600" b="0" i="0" u="none" strike="noStrike" kern="1200" dirty="0">
                        <a:solidFill>
                          <a:srgbClr val="15419F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38862"/>
                  </a:ext>
                </a:extLst>
              </a:tr>
              <a:tr h="5343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国家发改委宏观经济研究院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中国信息通信技术研究院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天津科学技术信息研究所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全国社会保障基金理事会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54670"/>
                  </a:ext>
                </a:extLst>
              </a:tr>
              <a:tr h="430946">
                <a:tc rowSpan="6">
                  <a:txBody>
                    <a:bodyPr/>
                    <a:lstStyle/>
                    <a:p>
                      <a:pPr marL="0" algn="ctr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学校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清华大学</a:t>
                      </a:r>
                      <a:endParaRPr lang="en-US" altLang="zh-CN" sz="1600" b="0" i="0" u="none" strike="noStrike" kern="1200" dirty="0">
                        <a:solidFill>
                          <a:srgbClr val="15419F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中国人民大学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华东师范大学​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中山大学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426103"/>
                  </a:ext>
                </a:extLst>
              </a:tr>
              <a:tr h="3765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北京大学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北京师范大学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东北师范大学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南开大学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914780"/>
                  </a:ext>
                </a:extLst>
              </a:tr>
              <a:tr h="417129">
                <a:tc vMerge="1">
                  <a:txBody>
                    <a:bodyPr/>
                    <a:lstStyle/>
                    <a:p>
                      <a:pPr algn="ctr" fontAlgn="base"/>
                      <a:r>
                        <a:rPr lang="zh-CN" altLang="en-US" sz="1100" b="0" i="0" dirty="0">
                          <a:solidFill>
                            <a:srgbClr val="15419F"/>
                          </a:solidFill>
                          <a:effectLst/>
                        </a:rPr>
                        <a:t>研究机构</a:t>
                      </a:r>
                    </a:p>
                  </a:txBody>
                  <a:tcPr marL="61719" marR="61719" marT="30860" marB="3086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浙江财经大学​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上海财经大学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北京航天航空大学​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香港大学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021974"/>
                  </a:ext>
                </a:extLst>
              </a:tr>
              <a:tr h="4320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云南财经大学​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上海对外经贸大学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74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对外经贸大学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辽宁大学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949842"/>
                  </a:ext>
                </a:extLst>
              </a:tr>
              <a:tr h="4199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新疆财经大学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上海交通大学​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国家行政学院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中欧国际商学院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745159"/>
                  </a:ext>
                </a:extLst>
              </a:tr>
              <a:tr h="402265">
                <a:tc vMerge="1">
                  <a:txBody>
                    <a:bodyPr/>
                    <a:lstStyle/>
                    <a:p>
                      <a:pPr algn="ctr" fontAlgn="base"/>
                      <a:endParaRPr lang="zh-CN" altLang="en-US" sz="1100" b="0" i="0" dirty="0">
                        <a:solidFill>
                          <a:srgbClr val="15419F"/>
                        </a:solidFill>
                        <a:effectLst/>
                      </a:endParaRPr>
                    </a:p>
                  </a:txBody>
                  <a:tcPr marL="61719" marR="61719" marT="30860" marB="3086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中央财经大学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上海理工大学​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华南理工大学​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64748" rtl="0" eaLnBrk="1" fontAlgn="base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15419F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长江商学院</a:t>
                      </a:r>
                    </a:p>
                  </a:txBody>
                  <a:tcPr marL="61719" marR="61719" marT="30860" marB="30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70813"/>
                  </a:ext>
                </a:extLst>
              </a:tr>
            </a:tbl>
          </a:graphicData>
        </a:graphic>
      </p:graphicFrame>
      <p:sp>
        <p:nvSpPr>
          <p:cNvPr id="24" name="Rectangle 3">
            <a:extLst>
              <a:ext uri="{FF2B5EF4-FFF2-40B4-BE49-F238E27FC236}">
                <a16:creationId xmlns:a16="http://schemas.microsoft.com/office/drawing/2014/main" id="{A6DB9B4E-EB07-4C2E-8D22-4822CCC2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307" y="1317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 </a:t>
            </a: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4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820387" y="6870567"/>
            <a:ext cx="2571513" cy="29223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76549" y="208552"/>
            <a:ext cx="8696762" cy="75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>
            <a:lvl1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 b="1" baseline="0">
                <a:solidFill>
                  <a:schemeClr val="bg1"/>
                </a:solidFill>
                <a:latin typeface="Arial"/>
                <a:ea typeface="SimHei"/>
                <a:cs typeface="+mj-cs"/>
              </a:defRPr>
            </a:lvl1pPr>
            <a:lvl2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32374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864748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97122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729496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10195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我们的客户（部分政府、金融机构和企业）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40" y="2162985"/>
            <a:ext cx="2503813" cy="68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12" y="1977683"/>
            <a:ext cx="1643157" cy="87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8" y="1891610"/>
            <a:ext cx="1238656" cy="122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93" y="1871090"/>
            <a:ext cx="876690" cy="108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41" y="3694402"/>
            <a:ext cx="2274018" cy="723895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82" y="2162985"/>
            <a:ext cx="21939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132" y="5199995"/>
            <a:ext cx="2450717" cy="7926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52" y="3756313"/>
            <a:ext cx="2724150" cy="6000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0386" y="5199995"/>
            <a:ext cx="3038475" cy="733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7907" y="5199995"/>
            <a:ext cx="1945171" cy="733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4457" y="4900990"/>
            <a:ext cx="2114550" cy="13906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712092A-09C8-45A6-8672-CF573A5B9A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0256" y="3635021"/>
            <a:ext cx="1775144" cy="87427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E95F907-F5C9-4219-9710-088E22A9DF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3812" y="3423787"/>
            <a:ext cx="1071861" cy="12458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1BF1B2B-3204-B0AD-3A3F-12EE86AC21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45610" y="3207924"/>
            <a:ext cx="2323676" cy="13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4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5405" y="250038"/>
            <a:ext cx="8696762" cy="758553"/>
          </a:xfrm>
        </p:spPr>
        <p:txBody>
          <a:bodyPr>
            <a:normAutofit/>
          </a:bodyPr>
          <a:lstStyle/>
          <a:p>
            <a:r>
              <a:rPr lang="en-US" sz="3200" dirty="0"/>
              <a:t>CEIC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操作平台</a:t>
            </a:r>
            <a:r>
              <a:rPr lang="en-US" sz="3200" dirty="0"/>
              <a:t>(CDMNext)	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5405" y="1474333"/>
            <a:ext cx="6297764" cy="49699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1pPr>
            <a:lvl2pPr marL="214686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·"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2pPr>
            <a:lvl3pPr marL="435377" indent="-220691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324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3pPr>
            <a:lvl4pPr marL="650063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135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4pPr>
            <a:lvl5pPr marL="864748" indent="-214686" algn="l" defTabSz="1101953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–"/>
              <a:defRPr lang="en-US" sz="946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5pPr>
            <a:lvl6pPr marL="1460764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6pPr>
            <a:lvl7pPr marL="1893138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7pPr>
            <a:lvl8pPr marL="2325512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8pPr>
            <a:lvl9pPr marL="2757886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852738" rtl="0" eaLnBrk="1" fontAlgn="base" latinLnBrk="0" hangingPunct="1">
              <a:lnSpc>
                <a:spcPct val="17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CDMNext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 是一款基于通用数据抽取工具，全新开发的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新一代升级版数据库网络平台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，融合了大量的针对功能和可用性方面的改进。</a:t>
            </a:r>
          </a:p>
          <a:p>
            <a:pPr marL="0" marR="0" lvl="0" indent="0" algn="l" defTabSz="852738" rtl="0" eaLnBrk="1" fontAlgn="base" latinLnBrk="0" hangingPunct="1">
              <a:lnSpc>
                <a:spcPct val="17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Symbol" pitchFamily="18" charset="2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Arial"/>
            </a:endParaRPr>
          </a:p>
          <a:p>
            <a:pPr marL="0" marR="0" lvl="0" indent="0" algn="l" defTabSz="852738" rtl="0" eaLnBrk="1" fontAlgn="base" latinLnBrk="0" hangingPunct="1">
              <a:lnSpc>
                <a:spcPct val="17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此专业平台传达了一个新的数据库概念，包含先进的可视化、数据转换、提取、集成、管理、协作和参与等，从而通过简单的步骤就能够提高用户体验，帮助用户轻松完成工作任务。</a:t>
            </a:r>
          </a:p>
          <a:p>
            <a:pPr marL="0" marR="0" lvl="0" indent="0" algn="l" defTabSz="852738" rtl="0" eaLnBrk="1" fontAlgn="base" latinLnBrk="0" hangingPunct="1">
              <a:lnSpc>
                <a:spcPct val="17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Symbol" pitchFamily="18" charset="2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Arial"/>
            </a:endParaRPr>
          </a:p>
          <a:p>
            <a:pPr marL="0" marR="0" lvl="0" indent="0" algn="l" defTabSz="852738" rtl="0" eaLnBrk="1" fontAlgn="base" latinLnBrk="0" hangingPunct="1">
              <a:lnSpc>
                <a:spcPct val="17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CDMNext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 方便易用，免去安装烦恼。同时通过全新的搜索体验可助力用户快速完成数据检索。灵活的在线制图功能，可方便快捷地将所查找到的数据轻松完成制图，并生成数据模板，供日常使用或者分享。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49" y="1294229"/>
            <a:ext cx="4968150" cy="2424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49" y="4004427"/>
            <a:ext cx="4968151" cy="24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2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 bwMode="auto">
          <a:xfrm>
            <a:off x="1480533" y="1430208"/>
            <a:ext cx="0" cy="50292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599313" y="6246254"/>
            <a:ext cx="1403797" cy="51515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694520" y="309796"/>
            <a:ext cx="2774331" cy="58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  <a:noAutofit/>
          </a:bodyPr>
          <a:lstStyle>
            <a:lvl1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 b="1" baseline="0">
                <a:solidFill>
                  <a:schemeClr val="bg1"/>
                </a:solidFill>
                <a:latin typeface="Arial"/>
                <a:ea typeface="SimHei"/>
                <a:cs typeface="+mj-cs"/>
              </a:defRPr>
            </a:lvl1pPr>
            <a:lvl2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32374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864748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97122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729496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10195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Hei"/>
                <a:cs typeface="Arial"/>
              </a:rPr>
              <a:t>CEIC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发展历史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Hei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123" y="5473261"/>
            <a:ext cx="44294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2018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年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，中信资本与财新国际收购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EMIS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。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Verdana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89093" y="1535559"/>
            <a:ext cx="182880" cy="18288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1879992" y="1430208"/>
            <a:ext cx="8277820" cy="39747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1992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年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由艾伯特范先生于在香港成立，并在当年建立了七国数据库和亚洲数据库。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Verdana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89093" y="2314058"/>
            <a:ext cx="182880" cy="18288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98606" y="3248531"/>
            <a:ext cx="182880" cy="18288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98606" y="4183005"/>
            <a:ext cx="182880" cy="18288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093" y="4842115"/>
            <a:ext cx="182880" cy="18288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89093" y="5531862"/>
            <a:ext cx="182880" cy="18288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5" name="Rounded Rectangle 6"/>
          <p:cNvSpPr/>
          <p:nvPr/>
        </p:nvSpPr>
        <p:spPr>
          <a:xfrm>
            <a:off x="1879992" y="2195684"/>
            <a:ext cx="8146587" cy="63033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804863" marR="0" lvl="0" indent="-804863" algn="l" defTabSz="57785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1993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年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与中国国家统计局建立了分配整理一手数据的合作关系。这近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20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年的长期合作关系，令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成为中国独一无二的经济数据提供商。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Verdana" charset="0"/>
            </a:endParaRPr>
          </a:p>
        </p:txBody>
      </p:sp>
      <p:sp>
        <p:nvSpPr>
          <p:cNvPr id="16" name="Rounded Rectangle 8"/>
          <p:cNvSpPr/>
          <p:nvPr/>
        </p:nvSpPr>
        <p:spPr>
          <a:xfrm>
            <a:off x="1879992" y="3157891"/>
            <a:ext cx="8277820" cy="61945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1033463" marR="0" lvl="0" indent="-1033463" algn="l" defTabSz="57785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自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2003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年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着手于建立优质数据库，从中国开始，在接下来的几年里，先后增加了俄罗斯，印度，巴西和印度尼西亚等国家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。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7" name="Rounded Rectangle 10"/>
          <p:cNvSpPr/>
          <p:nvPr/>
        </p:nvSpPr>
        <p:spPr>
          <a:xfrm>
            <a:off x="1879991" y="4026207"/>
            <a:ext cx="8146587" cy="49647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2005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年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被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ISI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新兴市场收购，成为欧洲货币投资机构的子公司。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Verdana" charset="0"/>
            </a:endParaRPr>
          </a:p>
        </p:txBody>
      </p:sp>
      <p:sp>
        <p:nvSpPr>
          <p:cNvPr id="18" name="Rounded Rectangle 12"/>
          <p:cNvSpPr/>
          <p:nvPr/>
        </p:nvSpPr>
        <p:spPr>
          <a:xfrm>
            <a:off x="1879992" y="4685425"/>
            <a:ext cx="7093935" cy="4962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2010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年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采用了领先的第三方数据源信息，建立了世界趋势数据库。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Verdana" charset="0"/>
            </a:endParaRPr>
          </a:p>
        </p:txBody>
      </p:sp>
      <p:sp>
        <p:nvSpPr>
          <p:cNvPr id="19" name="Oval 13"/>
          <p:cNvSpPr/>
          <p:nvPr/>
        </p:nvSpPr>
        <p:spPr>
          <a:xfrm>
            <a:off x="1393387" y="6114389"/>
            <a:ext cx="182880" cy="18288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1840465" y="6078983"/>
            <a:ext cx="8870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2020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年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Montagu Private Equity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收购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EMIS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Verdana" charset="0"/>
              </a:rPr>
              <a:t>。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2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7739" y="199238"/>
            <a:ext cx="8696762" cy="758553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全球团队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739" y="1308114"/>
            <a:ext cx="959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我们是一家真正的全球性企业，在新兴市场和发达国家拥有超</a:t>
            </a:r>
            <a:r>
              <a:rPr lang="en-US" altLang="zh-CN" dirty="0"/>
              <a:t>20</a:t>
            </a:r>
            <a:r>
              <a:rPr lang="zh-CN" altLang="en-US" dirty="0"/>
              <a:t>个办公室，员工超过</a:t>
            </a:r>
            <a:r>
              <a:rPr lang="en-US" altLang="zh-CN" dirty="0"/>
              <a:t>500</a:t>
            </a:r>
            <a:r>
              <a:rPr lang="zh-CN" altLang="en-US" dirty="0"/>
              <a:t>人。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74670" y="2027769"/>
            <a:ext cx="32004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亚洲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中国大陆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中国香港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印度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印度尼西亚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马来西亚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新加坡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韩国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泰国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菲律宾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1" y="2027769"/>
            <a:ext cx="2667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美洲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巴西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智利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哥伦比亚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1" y="2027769"/>
            <a:ext cx="2667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欧洲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保加利亚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波兰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5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1C4416-106C-4EB7-8ABD-3E3A60614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Flowchart: Decision 78">
            <a:extLst>
              <a:ext uri="{FF2B5EF4-FFF2-40B4-BE49-F238E27FC236}">
                <a16:creationId xmlns:a16="http://schemas.microsoft.com/office/drawing/2014/main" id="{90FBEFD8-C7C0-4563-85CD-D339E396EE2F}"/>
              </a:ext>
            </a:extLst>
          </p:cNvPr>
          <p:cNvSpPr/>
          <p:nvPr/>
        </p:nvSpPr>
        <p:spPr>
          <a:xfrm>
            <a:off x="995890" y="2906733"/>
            <a:ext cx="1828800" cy="1737360"/>
          </a:xfrm>
          <a:prstGeom prst="flowChartDecision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Decision 79">
            <a:extLst>
              <a:ext uri="{FF2B5EF4-FFF2-40B4-BE49-F238E27FC236}">
                <a16:creationId xmlns:a16="http://schemas.microsoft.com/office/drawing/2014/main" id="{FAD948B3-1825-402A-B457-AFA8B86EA533}"/>
              </a:ext>
            </a:extLst>
          </p:cNvPr>
          <p:cNvSpPr/>
          <p:nvPr/>
        </p:nvSpPr>
        <p:spPr>
          <a:xfrm>
            <a:off x="1041610" y="3152939"/>
            <a:ext cx="1737360" cy="155448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A43B3103-36DC-48FA-AC3D-E8BE0636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72" y="445812"/>
            <a:ext cx="9539288" cy="3079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3200" dirty="0">
                <a:latin typeface="+mn-ea"/>
                <a:ea typeface="+mn-ea"/>
              </a:rPr>
              <a:t>CEIC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主要优势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10932F-61E1-4ABE-AFBC-66E564E3551C}"/>
              </a:ext>
            </a:extLst>
          </p:cNvPr>
          <p:cNvSpPr txBox="1"/>
          <p:nvPr/>
        </p:nvSpPr>
        <p:spPr>
          <a:xfrm>
            <a:off x="447250" y="1369966"/>
            <a:ext cx="2926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/>
              <a:t>全面性</a:t>
            </a:r>
            <a:endParaRPr lang="en-US" altLang="zh-CN" sz="1600" b="1" dirty="0"/>
          </a:p>
          <a:p>
            <a:pPr algn="ctr">
              <a:lnSpc>
                <a:spcPct val="120000"/>
              </a:lnSpc>
            </a:pPr>
            <a:endParaRPr lang="en-US" altLang="zh-CN" sz="1100" dirty="0"/>
          </a:p>
          <a:p>
            <a:pPr algn="ctr">
              <a:lnSpc>
                <a:spcPct val="120000"/>
              </a:lnSpc>
            </a:pPr>
            <a:r>
              <a:rPr lang="en-US" altLang="zh-CN" sz="1200" dirty="0"/>
              <a:t>CEIC</a:t>
            </a:r>
            <a:r>
              <a:rPr lang="zh-CN" altLang="en-US" sz="1200" dirty="0"/>
              <a:t>收集超过</a:t>
            </a:r>
            <a:r>
              <a:rPr lang="en-US" altLang="zh-CN" sz="1200" dirty="0"/>
              <a:t>210</a:t>
            </a:r>
            <a:r>
              <a:rPr lang="zh-CN" altLang="en-US" sz="1200" dirty="0"/>
              <a:t>个国家与地区的超过</a:t>
            </a:r>
            <a:r>
              <a:rPr lang="en-US" altLang="zh-CN" sz="1200" dirty="0"/>
              <a:t>880</a:t>
            </a:r>
            <a:r>
              <a:rPr lang="zh-CN" altLang="en-US" sz="1200" dirty="0"/>
              <a:t>万条时间序列数据。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en-US" altLang="zh-CN" sz="1200" dirty="0"/>
              <a:t>CEIC</a:t>
            </a:r>
            <a:r>
              <a:rPr lang="zh-CN" altLang="en-US" sz="1200" dirty="0"/>
              <a:t>提供全球数据库、世界趋势数据库以及国家深度数据库。</a:t>
            </a:r>
            <a:endParaRPr lang="zh-CN" altLang="en-US" sz="1400" dirty="0"/>
          </a:p>
        </p:txBody>
      </p:sp>
      <p:sp>
        <p:nvSpPr>
          <p:cNvPr id="56" name="Flowchart: Decision 78">
            <a:extLst>
              <a:ext uri="{FF2B5EF4-FFF2-40B4-BE49-F238E27FC236}">
                <a16:creationId xmlns:a16="http://schemas.microsoft.com/office/drawing/2014/main" id="{E02B8408-6757-4E5B-A67E-C33CB45C7191}"/>
              </a:ext>
            </a:extLst>
          </p:cNvPr>
          <p:cNvSpPr/>
          <p:nvPr/>
        </p:nvSpPr>
        <p:spPr>
          <a:xfrm>
            <a:off x="3179380" y="3061499"/>
            <a:ext cx="1828800" cy="1737360"/>
          </a:xfrm>
          <a:prstGeom prst="flowChartDecision">
            <a:avLst/>
          </a:prstGeom>
          <a:solidFill>
            <a:srgbClr val="005F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Decision 78">
            <a:extLst>
              <a:ext uri="{FF2B5EF4-FFF2-40B4-BE49-F238E27FC236}">
                <a16:creationId xmlns:a16="http://schemas.microsoft.com/office/drawing/2014/main" id="{C49C18E5-007F-4375-9AE8-AC67DC766394}"/>
              </a:ext>
            </a:extLst>
          </p:cNvPr>
          <p:cNvSpPr/>
          <p:nvPr/>
        </p:nvSpPr>
        <p:spPr>
          <a:xfrm>
            <a:off x="5339258" y="2877475"/>
            <a:ext cx="1828800" cy="1737360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Decision 78">
            <a:extLst>
              <a:ext uri="{FF2B5EF4-FFF2-40B4-BE49-F238E27FC236}">
                <a16:creationId xmlns:a16="http://schemas.microsoft.com/office/drawing/2014/main" id="{15794508-20E8-41B0-8619-99C357071905}"/>
              </a:ext>
            </a:extLst>
          </p:cNvPr>
          <p:cNvSpPr/>
          <p:nvPr/>
        </p:nvSpPr>
        <p:spPr>
          <a:xfrm>
            <a:off x="7491829" y="3061499"/>
            <a:ext cx="1828800" cy="1737360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Decision 78">
            <a:extLst>
              <a:ext uri="{FF2B5EF4-FFF2-40B4-BE49-F238E27FC236}">
                <a16:creationId xmlns:a16="http://schemas.microsoft.com/office/drawing/2014/main" id="{41E7873E-AF7F-49D7-9D1F-42AA8E33682D}"/>
              </a:ext>
            </a:extLst>
          </p:cNvPr>
          <p:cNvSpPr/>
          <p:nvPr/>
        </p:nvSpPr>
        <p:spPr>
          <a:xfrm>
            <a:off x="9651707" y="2877475"/>
            <a:ext cx="1828800" cy="1737360"/>
          </a:xfrm>
          <a:prstGeom prst="flowChartDecision">
            <a:avLst/>
          </a:prstGeom>
          <a:solidFill>
            <a:srgbClr val="AECE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Decision 79">
            <a:extLst>
              <a:ext uri="{FF2B5EF4-FFF2-40B4-BE49-F238E27FC236}">
                <a16:creationId xmlns:a16="http://schemas.microsoft.com/office/drawing/2014/main" id="{910FDFF4-CDE0-43FC-94A9-4170A575CC32}"/>
              </a:ext>
            </a:extLst>
          </p:cNvPr>
          <p:cNvSpPr/>
          <p:nvPr/>
        </p:nvSpPr>
        <p:spPr>
          <a:xfrm>
            <a:off x="3201488" y="2989937"/>
            <a:ext cx="1737360" cy="155448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Decision 79">
            <a:extLst>
              <a:ext uri="{FF2B5EF4-FFF2-40B4-BE49-F238E27FC236}">
                <a16:creationId xmlns:a16="http://schemas.microsoft.com/office/drawing/2014/main" id="{EDF8C12A-A673-470B-B66C-3BCADD3EDA45}"/>
              </a:ext>
            </a:extLst>
          </p:cNvPr>
          <p:cNvSpPr/>
          <p:nvPr/>
        </p:nvSpPr>
        <p:spPr>
          <a:xfrm>
            <a:off x="5384978" y="3107219"/>
            <a:ext cx="1737360" cy="155448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Decision 79">
            <a:extLst>
              <a:ext uri="{FF2B5EF4-FFF2-40B4-BE49-F238E27FC236}">
                <a16:creationId xmlns:a16="http://schemas.microsoft.com/office/drawing/2014/main" id="{95100ACF-7FFD-4673-99C0-5131A938CBF3}"/>
              </a:ext>
            </a:extLst>
          </p:cNvPr>
          <p:cNvSpPr/>
          <p:nvPr/>
        </p:nvSpPr>
        <p:spPr>
          <a:xfrm>
            <a:off x="7522748" y="2898497"/>
            <a:ext cx="1737360" cy="155448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Decision 79">
            <a:extLst>
              <a:ext uri="{FF2B5EF4-FFF2-40B4-BE49-F238E27FC236}">
                <a16:creationId xmlns:a16="http://schemas.microsoft.com/office/drawing/2014/main" id="{FF9F595B-C470-45A0-A81F-AD1A6B706B15}"/>
              </a:ext>
            </a:extLst>
          </p:cNvPr>
          <p:cNvSpPr/>
          <p:nvPr/>
        </p:nvSpPr>
        <p:spPr>
          <a:xfrm>
            <a:off x="9697427" y="3152939"/>
            <a:ext cx="1737360" cy="155448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 descr="A picture containing light&#10;&#10;Description automatically generated">
            <a:extLst>
              <a:ext uri="{FF2B5EF4-FFF2-40B4-BE49-F238E27FC236}">
                <a16:creationId xmlns:a16="http://schemas.microsoft.com/office/drawing/2014/main" id="{63BE3543-98BC-4032-8E67-B947755A6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54" y="3501093"/>
            <a:ext cx="640080" cy="64008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796B5E2-DCCB-47E6-BA45-D5088DD4D175}"/>
              </a:ext>
            </a:extLst>
          </p:cNvPr>
          <p:cNvSpPr txBox="1"/>
          <p:nvPr/>
        </p:nvSpPr>
        <p:spPr>
          <a:xfrm>
            <a:off x="2649194" y="4992705"/>
            <a:ext cx="283464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/>
              <a:t>精准性</a:t>
            </a:r>
            <a:endParaRPr lang="en-US" altLang="zh-CN" sz="1600" b="1" dirty="0"/>
          </a:p>
          <a:p>
            <a:pPr algn="ctr">
              <a:lnSpc>
                <a:spcPct val="120000"/>
              </a:lnSpc>
            </a:pPr>
            <a:endParaRPr lang="en-US" altLang="zh-CN" sz="1100" dirty="0"/>
          </a:p>
          <a:p>
            <a:pPr algn="ctr">
              <a:lnSpc>
                <a:spcPct val="120000"/>
              </a:lnSpc>
            </a:pPr>
            <a:r>
              <a:rPr lang="en-US" altLang="zh-CN" sz="1200" dirty="0"/>
              <a:t>CEIC</a:t>
            </a:r>
            <a:r>
              <a:rPr lang="zh-CN" altLang="en-US" sz="1200" dirty="0"/>
              <a:t>专注于确保数据库中的每条数据的精确性，我们对收集的信息均进行严格的质量控制。</a:t>
            </a:r>
            <a:endParaRPr lang="zh-CN" altLang="en-US" sz="1400" dirty="0"/>
          </a:p>
        </p:txBody>
      </p:sp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DE9CB7D8-F55E-49AC-9541-F85453979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84" y="3573215"/>
            <a:ext cx="548640" cy="54864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1C79B8D-D732-49E3-91C7-955483CEE370}"/>
              </a:ext>
            </a:extLst>
          </p:cNvPr>
          <p:cNvSpPr txBox="1"/>
          <p:nvPr/>
        </p:nvSpPr>
        <p:spPr>
          <a:xfrm>
            <a:off x="4733351" y="1403203"/>
            <a:ext cx="303330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/>
              <a:t>及时性</a:t>
            </a:r>
            <a:endParaRPr lang="en-US" altLang="zh-CN" sz="1600" b="1" dirty="0"/>
          </a:p>
          <a:p>
            <a:pPr algn="ctr">
              <a:lnSpc>
                <a:spcPct val="120000"/>
              </a:lnSpc>
            </a:pPr>
            <a:endParaRPr lang="en-US" altLang="zh-CN" sz="1100" dirty="0"/>
          </a:p>
          <a:p>
            <a:pPr algn="ctr">
              <a:lnSpc>
                <a:spcPct val="120000"/>
              </a:lnSpc>
            </a:pPr>
            <a:r>
              <a:rPr lang="en-US" altLang="zh-CN" sz="1200" dirty="0"/>
              <a:t>CEIC</a:t>
            </a:r>
            <a:r>
              <a:rPr lang="zh-CN" altLang="en-US" sz="1200" dirty="0"/>
              <a:t>世界各地的专家团队几乎全天为您捕捉及时的数据信息。高优先级数据在发布源公布数据之后的最快时间内完成更新。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FAA98B-8C14-4C70-9FEC-668ACB8D5AA3}"/>
              </a:ext>
            </a:extLst>
          </p:cNvPr>
          <p:cNvSpPr txBox="1"/>
          <p:nvPr/>
        </p:nvSpPr>
        <p:spPr>
          <a:xfrm>
            <a:off x="6785751" y="4898148"/>
            <a:ext cx="3211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/>
              <a:t>易用性</a:t>
            </a:r>
            <a:endParaRPr lang="en-US" altLang="zh-CN" sz="1600" b="1" dirty="0"/>
          </a:p>
          <a:p>
            <a:pPr algn="ctr">
              <a:lnSpc>
                <a:spcPct val="120000"/>
              </a:lnSpc>
            </a:pPr>
            <a:endParaRPr lang="en-US" altLang="zh-CN" sz="1100" dirty="0"/>
          </a:p>
          <a:p>
            <a:pPr algn="ctr">
              <a:lnSpc>
                <a:spcPct val="120000"/>
              </a:lnSpc>
            </a:pPr>
            <a:r>
              <a:rPr lang="en-US" altLang="zh-CN" sz="1200" dirty="0"/>
              <a:t>CEIC</a:t>
            </a:r>
            <a:r>
              <a:rPr lang="zh-CN" altLang="en-US" sz="1200" dirty="0"/>
              <a:t>数据库平台</a:t>
            </a:r>
            <a:r>
              <a:rPr lang="en-US" altLang="zh-CN" sz="1200" dirty="0" err="1"/>
              <a:t>CDMNext</a:t>
            </a:r>
            <a:r>
              <a:rPr lang="zh-CN" altLang="en-US" sz="1200" dirty="0"/>
              <a:t>允许用户轻松快速访问数据、完成制图、链接到电子数据表。</a:t>
            </a:r>
            <a:r>
              <a:rPr lang="en-US" altLang="zh-CN" sz="1200" dirty="0" err="1"/>
              <a:t>CDMNext</a:t>
            </a:r>
            <a:r>
              <a:rPr lang="zh-CN" altLang="en-US" sz="1200" dirty="0"/>
              <a:t>无需安装，仅使用浏览器，即可轻松访问。</a:t>
            </a:r>
            <a:endParaRPr lang="zh-CN" altLang="en-US" sz="1400" dirty="0"/>
          </a:p>
        </p:txBody>
      </p:sp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DEF61C9-3309-4180-8557-56AE391A9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29" y="3478007"/>
            <a:ext cx="457200" cy="457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C1C5ADF-AC34-4A31-9E9B-8E8D457AADD5}"/>
              </a:ext>
            </a:extLst>
          </p:cNvPr>
          <p:cNvSpPr txBox="1"/>
          <p:nvPr/>
        </p:nvSpPr>
        <p:spPr>
          <a:xfrm>
            <a:off x="9114010" y="1413717"/>
            <a:ext cx="2834640" cy="145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/>
              <a:t>专业性</a:t>
            </a:r>
            <a:endParaRPr lang="en-US" altLang="zh-CN" sz="1600" b="1" dirty="0"/>
          </a:p>
          <a:p>
            <a:pPr algn="ctr">
              <a:lnSpc>
                <a:spcPct val="120000"/>
              </a:lnSpc>
            </a:pPr>
            <a:endParaRPr lang="en-US" altLang="zh-CN" sz="1100" dirty="0"/>
          </a:p>
          <a:p>
            <a:pPr>
              <a:lnSpc>
                <a:spcPct val="120000"/>
              </a:lnSpc>
            </a:pPr>
            <a:r>
              <a:rPr lang="zh-CN" altLang="en-US" sz="1200" dirty="0"/>
              <a:t>所有</a:t>
            </a:r>
            <a:r>
              <a:rPr lang="en-US" altLang="zh-CN" sz="1200" dirty="0"/>
              <a:t>CEIC</a:t>
            </a:r>
            <a:r>
              <a:rPr lang="zh-CN" altLang="en-US" sz="1200" dirty="0"/>
              <a:t>数据符合当地法规。数据可以被引用；</a:t>
            </a:r>
          </a:p>
          <a:p>
            <a:pPr>
              <a:lnSpc>
                <a:spcPct val="120000"/>
              </a:lnSpc>
            </a:pPr>
            <a:r>
              <a:rPr lang="zh-CN" altLang="en-US" sz="1200" dirty="0"/>
              <a:t>我们在多个国家设立经过严格培训的客户服务团队，</a:t>
            </a:r>
            <a:r>
              <a:rPr lang="en-US" altLang="zh-CN" sz="1200" dirty="0"/>
              <a:t>5*24</a:t>
            </a:r>
            <a:r>
              <a:rPr lang="zh-CN" altLang="en-US" sz="1200" dirty="0"/>
              <a:t>小时为您答疑解惑。</a:t>
            </a:r>
          </a:p>
        </p:txBody>
      </p:sp>
      <p:pic>
        <p:nvPicPr>
          <p:cNvPr id="73" name="Picture 72" descr="A picture containing light&#10;&#10;Description automatically generated">
            <a:extLst>
              <a:ext uri="{FF2B5EF4-FFF2-40B4-BE49-F238E27FC236}">
                <a16:creationId xmlns:a16="http://schemas.microsoft.com/office/drawing/2014/main" id="{D0D383F3-8FD3-488B-ACC6-ECE471C97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242" y="3546813"/>
            <a:ext cx="457200" cy="457200"/>
          </a:xfrm>
          <a:prstGeom prst="rect">
            <a:avLst/>
          </a:prstGeom>
        </p:spPr>
      </p:pic>
      <p:pic>
        <p:nvPicPr>
          <p:cNvPr id="24" name="Picture 23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18807DDA-3C96-4BFD-9E20-9671BE9E8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95" y="3573215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3291" y="228409"/>
            <a:ext cx="8696762" cy="758553"/>
          </a:xfrm>
        </p:spPr>
        <p:txBody>
          <a:bodyPr/>
          <a:lstStyle/>
          <a:p>
            <a:r>
              <a:rPr lang="en-US" sz="3200" dirty="0"/>
              <a:t>CEIC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数据来源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291" y="13113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微软雅黑" panose="020B0503020204020204" pitchFamily="34" charset="-122"/>
                <a:cs typeface="Verdana" panose="020B0604030504040204" pitchFamily="34" charset="0"/>
              </a:rPr>
              <a:t>CEIC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拥有超过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cs typeface="Verdana" panose="020B0604030504040204" pitchFamily="34" charset="0"/>
              </a:rPr>
              <a:t>2500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家数据来源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4711" y="2043533"/>
            <a:ext cx="1946895" cy="4343400"/>
            <a:chOff x="1984" y="1"/>
            <a:chExt cx="1946895" cy="4343400"/>
          </a:xfrm>
          <a:scene3d>
            <a:camera prst="orthographicFront"/>
            <a:lightRig rig="flat" dir="t"/>
          </a:scene3d>
        </p:grpSpPr>
        <p:sp>
          <p:nvSpPr>
            <p:cNvPr id="7" name="Flowchart: Manual Operation 6"/>
            <p:cNvSpPr/>
            <p:nvPr/>
          </p:nvSpPr>
          <p:spPr>
            <a:xfrm rot="16200000">
              <a:off x="-1196268" y="1198253"/>
              <a:ext cx="4343400" cy="1946895"/>
            </a:xfrm>
            <a:prstGeom prst="flowChartManualOperation">
              <a:avLst/>
            </a:prstGeom>
            <a:gradFill rotWithShape="1">
              <a:gsLst>
                <a:gs pos="0">
                  <a:srgbClr val="5C697B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rgbClr>
                </a:gs>
                <a:gs pos="45000">
                  <a:srgbClr val="5C697B">
                    <a:hueOff val="0"/>
                    <a:satOff val="0"/>
                    <a:lumOff val="0"/>
                    <a:alphaOff val="0"/>
                    <a:tint val="48000"/>
                    <a:satMod val="150000"/>
                  </a:srgbClr>
                </a:gs>
                <a:gs pos="100000">
                  <a:srgbClr val="5C697B">
                    <a:hueOff val="0"/>
                    <a:satOff val="0"/>
                    <a:lumOff val="0"/>
                    <a:alphaOff val="0"/>
                    <a:tint val="28000"/>
                    <a:satMod val="16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8" name="Flowchart: Manual Operation 4"/>
            <p:cNvSpPr/>
            <p:nvPr/>
          </p:nvSpPr>
          <p:spPr>
            <a:xfrm rot="21600000">
              <a:off x="1984" y="868680"/>
              <a:ext cx="1946895" cy="260604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0650" tIns="0" rIns="122163" bIns="0" numCol="1" spcCol="1270" anchor="t" anchorCtr="0">
              <a:noAutofit/>
            </a:bodyPr>
            <a:lstStyle/>
            <a:p>
              <a:pPr marL="0" marR="0" lvl="0" indent="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官方统计机构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国家统计局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政府统计机构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国际货币基金组织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世界银行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经济合作与发展组织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97622" y="2043532"/>
            <a:ext cx="1946896" cy="4343400"/>
            <a:chOff x="2094895" y="0"/>
            <a:chExt cx="1946896" cy="4343400"/>
          </a:xfrm>
          <a:scene3d>
            <a:camera prst="orthographicFront"/>
            <a:lightRig rig="flat" dir="t"/>
          </a:scene3d>
        </p:grpSpPr>
        <p:sp>
          <p:nvSpPr>
            <p:cNvPr id="10" name="Flowchart: Manual Operation 9"/>
            <p:cNvSpPr/>
            <p:nvPr/>
          </p:nvSpPr>
          <p:spPr>
            <a:xfrm rot="16200000">
              <a:off x="896643" y="1198252"/>
              <a:ext cx="4343400" cy="1946895"/>
            </a:xfrm>
            <a:prstGeom prst="flowChartManualOperation">
              <a:avLst/>
            </a:prstGeom>
            <a:gradFill rotWithShape="1">
              <a:gsLst>
                <a:gs pos="0">
                  <a:srgbClr val="5C697B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rgbClr>
                </a:gs>
                <a:gs pos="45000">
                  <a:srgbClr val="5C697B">
                    <a:hueOff val="0"/>
                    <a:satOff val="0"/>
                    <a:lumOff val="0"/>
                    <a:alphaOff val="0"/>
                    <a:tint val="48000"/>
                    <a:satMod val="150000"/>
                  </a:srgbClr>
                </a:gs>
                <a:gs pos="100000">
                  <a:srgbClr val="5C697B">
                    <a:hueOff val="0"/>
                    <a:satOff val="0"/>
                    <a:lumOff val="0"/>
                    <a:alphaOff val="0"/>
                    <a:tint val="28000"/>
                    <a:satMod val="16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11" name="Flowchart: Manual Operation 6"/>
            <p:cNvSpPr/>
            <p:nvPr/>
          </p:nvSpPr>
          <p:spPr>
            <a:xfrm>
              <a:off x="2094896" y="880822"/>
              <a:ext cx="1946895" cy="260604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0650" tIns="0" rIns="122163" bIns="0" numCol="1" spcCol="1270" anchor="t" anchorCtr="0">
              <a:noAutofit/>
            </a:bodyPr>
            <a:lstStyle/>
            <a:p>
              <a:pPr marL="0" marR="0" lvl="0" indent="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行业协会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Verdana" panose="020B0604030504040204" pitchFamily="34" charset="0"/>
                  <a:cs typeface="Verdana" panose="020B0604030504040204" pitchFamily="34" charset="0"/>
                </a:rPr>
                <a:t>世界钢铁协会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Verdana" panose="020B0604030504040204" pitchFamily="34" charset="0"/>
                  <a:cs typeface="Verdana" panose="020B0604030504040204" pitchFamily="34" charset="0"/>
                </a:rPr>
                <a:t>全球半导体联盟</a:t>
              </a:r>
              <a:endPara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中国汽车工业协会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0535" y="2043532"/>
            <a:ext cx="1946895" cy="4343400"/>
            <a:chOff x="4187808" y="0"/>
            <a:chExt cx="1946895" cy="4343400"/>
          </a:xfrm>
          <a:scene3d>
            <a:camera prst="orthographicFront"/>
            <a:lightRig rig="flat" dir="t"/>
          </a:scene3d>
        </p:grpSpPr>
        <p:sp>
          <p:nvSpPr>
            <p:cNvPr id="13" name="Flowchart: Manual Operation 12"/>
            <p:cNvSpPr/>
            <p:nvPr/>
          </p:nvSpPr>
          <p:spPr>
            <a:xfrm rot="16200000">
              <a:off x="2989556" y="1198252"/>
              <a:ext cx="4343400" cy="1946895"/>
            </a:xfrm>
            <a:prstGeom prst="flowChartManualOperation">
              <a:avLst/>
            </a:prstGeom>
            <a:gradFill rotWithShape="1">
              <a:gsLst>
                <a:gs pos="0">
                  <a:srgbClr val="5C697B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rgbClr>
                </a:gs>
                <a:gs pos="45000">
                  <a:srgbClr val="5C697B">
                    <a:hueOff val="0"/>
                    <a:satOff val="0"/>
                    <a:lumOff val="0"/>
                    <a:alphaOff val="0"/>
                    <a:tint val="48000"/>
                    <a:satMod val="150000"/>
                  </a:srgbClr>
                </a:gs>
                <a:gs pos="100000">
                  <a:srgbClr val="5C697B">
                    <a:hueOff val="0"/>
                    <a:satOff val="0"/>
                    <a:lumOff val="0"/>
                    <a:alphaOff val="0"/>
                    <a:tint val="28000"/>
                    <a:satMod val="16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14" name="Flowchart: Manual Operation 8"/>
            <p:cNvSpPr/>
            <p:nvPr/>
          </p:nvSpPr>
          <p:spPr>
            <a:xfrm rot="21600000">
              <a:off x="4187808" y="868680"/>
              <a:ext cx="1946895" cy="260604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0650" tIns="0" rIns="122163" bIns="0" numCol="1" spcCol="1270" anchor="t" anchorCtr="0">
              <a:noAutofit/>
            </a:bodyPr>
            <a:lstStyle/>
            <a:p>
              <a:pPr marL="0" marR="0" lvl="0" indent="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研究机构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zh-CN" altLang="en-US" sz="1500" dirty="0">
                  <a:solidFill>
                    <a:srgbClr val="4C00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国信房地产信息网</a:t>
              </a:r>
              <a:endParaRPr lang="en-US" altLang="zh-CN" sz="1500" dirty="0">
                <a:solidFill>
                  <a:srgbClr val="4C00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魔镜市场情报</a:t>
              </a:r>
              <a:endPara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zh-CN" altLang="en-US" sz="1500" dirty="0">
                  <a:solidFill>
                    <a:srgbClr val="4C00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山东隆重信息公司</a:t>
              </a:r>
              <a:endParaRPr lang="en-US" altLang="zh-CN" sz="1500" dirty="0">
                <a:solidFill>
                  <a:srgbClr val="4C00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ICC</a:t>
              </a:r>
              <a:r>
                <a:rPr lang="zh-CN" altLang="en-US" sz="1500" dirty="0">
                  <a:solidFill>
                    <a:srgbClr val="4C00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鑫椤资讯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1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83448" y="2043532"/>
            <a:ext cx="1946895" cy="4343400"/>
            <a:chOff x="6280721" y="0"/>
            <a:chExt cx="1946895" cy="4343400"/>
          </a:xfrm>
          <a:scene3d>
            <a:camera prst="orthographicFront"/>
            <a:lightRig rig="flat" dir="t"/>
          </a:scene3d>
        </p:grpSpPr>
        <p:sp>
          <p:nvSpPr>
            <p:cNvPr id="16" name="Flowchart: Manual Operation 15"/>
            <p:cNvSpPr/>
            <p:nvPr/>
          </p:nvSpPr>
          <p:spPr>
            <a:xfrm rot="16200000">
              <a:off x="5082469" y="1198252"/>
              <a:ext cx="4343400" cy="1946895"/>
            </a:xfrm>
            <a:prstGeom prst="flowChartManualOperation">
              <a:avLst/>
            </a:prstGeom>
            <a:gradFill rotWithShape="1">
              <a:gsLst>
                <a:gs pos="0">
                  <a:srgbClr val="5C697B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rgbClr>
                </a:gs>
                <a:gs pos="45000">
                  <a:srgbClr val="5C697B">
                    <a:hueOff val="0"/>
                    <a:satOff val="0"/>
                    <a:lumOff val="0"/>
                    <a:alphaOff val="0"/>
                    <a:tint val="48000"/>
                    <a:satMod val="150000"/>
                  </a:srgbClr>
                </a:gs>
                <a:gs pos="100000">
                  <a:srgbClr val="5C697B">
                    <a:hueOff val="0"/>
                    <a:satOff val="0"/>
                    <a:lumOff val="0"/>
                    <a:alphaOff val="0"/>
                    <a:tint val="28000"/>
                    <a:satMod val="16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17" name="Flowchart: Manual Operation 10"/>
            <p:cNvSpPr/>
            <p:nvPr/>
          </p:nvSpPr>
          <p:spPr>
            <a:xfrm rot="21600000">
              <a:off x="6280721" y="868680"/>
              <a:ext cx="1946895" cy="260604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0650" tIns="0" rIns="122163" bIns="0" numCol="1" spcCol="1270" anchor="t" anchorCtr="0">
              <a:noAutofit/>
            </a:bodyPr>
            <a:lstStyle/>
            <a:p>
              <a:pPr marL="0" marR="0" lvl="0" indent="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金融信息提供商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道琼斯公司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标准普尔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金融时报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24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0805" y="338273"/>
            <a:ext cx="8696762" cy="507728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CEIC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产品概览</a:t>
            </a: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满足众多需求的经济数据库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4011" y="1683721"/>
            <a:ext cx="2582333" cy="523727"/>
            <a:chOff x="0" y="265583"/>
            <a:chExt cx="2582333" cy="523727"/>
          </a:xfrm>
        </p:grpSpPr>
        <p:sp>
          <p:nvSpPr>
            <p:cNvPr id="6" name="Rectangle 5"/>
            <p:cNvSpPr/>
            <p:nvPr/>
          </p:nvSpPr>
          <p:spPr>
            <a:xfrm>
              <a:off x="0" y="266156"/>
              <a:ext cx="2057400" cy="523154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7" name="Rectangle 6"/>
            <p:cNvSpPr/>
            <p:nvPr/>
          </p:nvSpPr>
          <p:spPr>
            <a:xfrm>
              <a:off x="524933" y="265583"/>
              <a:ext cx="2057400" cy="5231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marL="0" marR="0" lvl="0" indent="0" algn="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全球覆盖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C004C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Left Brace 7"/>
          <p:cNvSpPr/>
          <p:nvPr/>
        </p:nvSpPr>
        <p:spPr>
          <a:xfrm>
            <a:off x="3751144" y="1418137"/>
            <a:ext cx="411480" cy="944063"/>
          </a:xfrm>
          <a:prstGeom prst="leftBrace">
            <a:avLst>
              <a:gd name="adj1" fmla="val 35000"/>
              <a:gd name="adj2" fmla="val 50000"/>
            </a:avLst>
          </a:prstGeom>
          <a:noFill/>
          <a:ln w="26425" cap="flat" cmpd="sng" algn="ctr">
            <a:solidFill>
              <a:srgbClr val="5C697B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9" name="Group 8"/>
          <p:cNvGrpSpPr/>
          <p:nvPr/>
        </p:nvGrpSpPr>
        <p:grpSpPr>
          <a:xfrm>
            <a:off x="4327216" y="1418137"/>
            <a:ext cx="5596128" cy="944063"/>
            <a:chOff x="2633471" y="4579"/>
            <a:chExt cx="5596128" cy="1046308"/>
          </a:xfrm>
        </p:grpSpPr>
        <p:sp>
          <p:nvSpPr>
            <p:cNvPr id="10" name="Rectangle 9"/>
            <p:cNvSpPr/>
            <p:nvPr/>
          </p:nvSpPr>
          <p:spPr>
            <a:xfrm>
              <a:off x="2633471" y="4579"/>
              <a:ext cx="5596128" cy="1046308"/>
            </a:xfrm>
            <a:prstGeom prst="rect">
              <a:avLst/>
            </a:prstGeom>
            <a:solidFill>
              <a:srgbClr val="5C697B">
                <a:hueOff val="0"/>
                <a:satOff val="0"/>
                <a:lumOff val="0"/>
                <a:alphaOff val="0"/>
              </a:srgbClr>
            </a:solidFill>
            <a:ln w="2642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1" name="Rectangle 10"/>
            <p:cNvSpPr/>
            <p:nvPr/>
          </p:nvSpPr>
          <p:spPr>
            <a:xfrm>
              <a:off x="2633471" y="4579"/>
              <a:ext cx="5596128" cy="10463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228600" marR="0" lvl="1" indent="-22860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全球数据库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–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按照国家划分的全球宏观经济数据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88944" y="3471184"/>
            <a:ext cx="2722542" cy="673067"/>
            <a:chOff x="0" y="2055519"/>
            <a:chExt cx="2722542" cy="673067"/>
          </a:xfrm>
        </p:grpSpPr>
        <p:sp>
          <p:nvSpPr>
            <p:cNvPr id="13" name="Rectangle 12"/>
            <p:cNvSpPr/>
            <p:nvPr/>
          </p:nvSpPr>
          <p:spPr>
            <a:xfrm>
              <a:off x="665142" y="2055519"/>
              <a:ext cx="2057400" cy="64825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4" name="Rectangle 13"/>
            <p:cNvSpPr/>
            <p:nvPr/>
          </p:nvSpPr>
          <p:spPr>
            <a:xfrm>
              <a:off x="0" y="2080330"/>
              <a:ext cx="2057400" cy="6482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marL="0" marR="0" lvl="0" indent="0" algn="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优质详尽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C004C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Left Brace 14"/>
          <p:cNvSpPr/>
          <p:nvPr/>
        </p:nvSpPr>
        <p:spPr>
          <a:xfrm>
            <a:off x="3751145" y="2480988"/>
            <a:ext cx="411480" cy="2674056"/>
          </a:xfrm>
          <a:prstGeom prst="leftBrace">
            <a:avLst>
              <a:gd name="adj1" fmla="val 35000"/>
              <a:gd name="adj2" fmla="val 50000"/>
            </a:avLst>
          </a:prstGeom>
          <a:noFill/>
          <a:ln w="26425" cap="flat" cmpd="sng" algn="ctr">
            <a:solidFill>
              <a:srgbClr val="5C697B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6" name="Group 15"/>
          <p:cNvGrpSpPr/>
          <p:nvPr/>
        </p:nvGrpSpPr>
        <p:grpSpPr>
          <a:xfrm>
            <a:off x="4327217" y="2480988"/>
            <a:ext cx="5596128" cy="2674056"/>
            <a:chOff x="2633472" y="1067430"/>
            <a:chExt cx="5596128" cy="2674056"/>
          </a:xfrm>
        </p:grpSpPr>
        <p:sp>
          <p:nvSpPr>
            <p:cNvPr id="17" name="Rectangle 16"/>
            <p:cNvSpPr/>
            <p:nvPr/>
          </p:nvSpPr>
          <p:spPr>
            <a:xfrm>
              <a:off x="2633472" y="1067430"/>
              <a:ext cx="5596128" cy="2674056"/>
            </a:xfrm>
            <a:prstGeom prst="rect">
              <a:avLst/>
            </a:prstGeom>
            <a:solidFill>
              <a:srgbClr val="5C697B">
                <a:hueOff val="0"/>
                <a:satOff val="0"/>
                <a:lumOff val="0"/>
                <a:alphaOff val="0"/>
              </a:srgbClr>
            </a:solidFill>
            <a:ln w="2642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8" name="Rectangle 17"/>
            <p:cNvSpPr/>
            <p:nvPr/>
          </p:nvSpPr>
          <p:spPr>
            <a:xfrm>
              <a:off x="2633472" y="1067430"/>
              <a:ext cx="5596128" cy="26740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228600" marR="0" lvl="1" indent="-228600" algn="l" defTabSz="10668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中国经济数据库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  <a:p>
              <a:pPr marL="228600" marR="0" lvl="1" indent="-228600" algn="l" defTabSz="10668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印度经济数据库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  <a:p>
              <a:pPr marL="228600" marR="0" lvl="1" indent="-228600" algn="l" defTabSz="10668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印尼经济数据库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  <a:p>
              <a:pPr marL="228600" marR="0" lvl="1" indent="-228600" algn="l" defTabSz="10668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巴西经济数据库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  <a:p>
              <a:pPr marL="228600" marR="0" lvl="1" indent="-228600" algn="l" defTabSz="10668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俄罗斯经济数据库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88944" y="5473507"/>
            <a:ext cx="2057400" cy="648256"/>
            <a:chOff x="0" y="3990996"/>
            <a:chExt cx="2057400" cy="648256"/>
          </a:xfrm>
        </p:grpSpPr>
        <p:sp>
          <p:nvSpPr>
            <p:cNvPr id="20" name="Rectangle 19"/>
            <p:cNvSpPr/>
            <p:nvPr/>
          </p:nvSpPr>
          <p:spPr>
            <a:xfrm>
              <a:off x="0" y="3990996"/>
              <a:ext cx="2057400" cy="64825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1" name="Rectangle 20"/>
            <p:cNvSpPr/>
            <p:nvPr/>
          </p:nvSpPr>
          <p:spPr>
            <a:xfrm>
              <a:off x="0" y="3990996"/>
              <a:ext cx="2057400" cy="6482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marL="0" marR="0" lvl="0" indent="0" algn="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C004C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对比数据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C004C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22" name="Left Brace 21"/>
          <p:cNvSpPr/>
          <p:nvPr/>
        </p:nvSpPr>
        <p:spPr>
          <a:xfrm>
            <a:off x="3751145" y="5256256"/>
            <a:ext cx="411480" cy="1114190"/>
          </a:xfrm>
          <a:prstGeom prst="leftBrace">
            <a:avLst>
              <a:gd name="adj1" fmla="val 35000"/>
              <a:gd name="adj2" fmla="val 50000"/>
            </a:avLst>
          </a:prstGeom>
          <a:noFill/>
          <a:ln w="26425" cap="flat" cmpd="sng" algn="ctr">
            <a:solidFill>
              <a:srgbClr val="5C697B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23" name="Group 22"/>
          <p:cNvGrpSpPr/>
          <p:nvPr/>
        </p:nvGrpSpPr>
        <p:grpSpPr>
          <a:xfrm>
            <a:off x="4327216" y="5238947"/>
            <a:ext cx="5596128" cy="1127613"/>
            <a:chOff x="2633471" y="3825389"/>
            <a:chExt cx="5596128" cy="1127613"/>
          </a:xfrm>
        </p:grpSpPr>
        <p:sp>
          <p:nvSpPr>
            <p:cNvPr id="24" name="Rectangle 23"/>
            <p:cNvSpPr/>
            <p:nvPr/>
          </p:nvSpPr>
          <p:spPr>
            <a:xfrm>
              <a:off x="2633471" y="3838812"/>
              <a:ext cx="5596128" cy="1114190"/>
            </a:xfrm>
            <a:prstGeom prst="rect">
              <a:avLst/>
            </a:prstGeom>
            <a:solidFill>
              <a:srgbClr val="5C697B">
                <a:hueOff val="0"/>
                <a:satOff val="0"/>
                <a:lumOff val="0"/>
                <a:alphaOff val="0"/>
              </a:srgbClr>
            </a:solidFill>
            <a:ln w="2642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5" name="Rectangle 24"/>
            <p:cNvSpPr/>
            <p:nvPr/>
          </p:nvSpPr>
          <p:spPr>
            <a:xfrm>
              <a:off x="2633471" y="3825389"/>
              <a:ext cx="5596128" cy="1114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228600" marR="0" lvl="1" indent="-22860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世界趋势数据库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58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04ACEA-5448-41EB-97ED-BF224F65C3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3893B12-A1DA-433F-8DAB-3F44A491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87" y="451095"/>
            <a:ext cx="9539288" cy="3079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3200" dirty="0">
                <a:latin typeface="+mn-ea"/>
                <a:ea typeface="+mn-ea"/>
              </a:rPr>
              <a:t>CEIC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80D89-E62D-439F-8CB9-A963DC12B538}"/>
              </a:ext>
            </a:extLst>
          </p:cNvPr>
          <p:cNvSpPr/>
          <p:nvPr/>
        </p:nvSpPr>
        <p:spPr bwMode="auto">
          <a:xfrm>
            <a:off x="1390924" y="1269862"/>
            <a:ext cx="3301503" cy="451018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全球数据库</a:t>
            </a:r>
            <a:endParaRPr kumimoji="0" lang="en-US" sz="1600" b="1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14C02-7F2D-4D3F-A4F1-D84C8E89CEFA}"/>
              </a:ext>
            </a:extLst>
          </p:cNvPr>
          <p:cNvSpPr txBox="1"/>
          <p:nvPr/>
        </p:nvSpPr>
        <p:spPr>
          <a:xfrm>
            <a:off x="694987" y="1899503"/>
            <a:ext cx="54864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/>
              <a:t>全球数据库已经成为行业内分析新兴市场和发达市场的重要参考，数据覆盖中国、美国、欧盟、英国、日本、巴西等</a:t>
            </a:r>
            <a:r>
              <a:rPr lang="en-US" altLang="zh-CN" sz="1300" dirty="0"/>
              <a:t>210</a:t>
            </a:r>
            <a:r>
              <a:rPr lang="zh-CN" altLang="en-US" sz="1300" dirty="0"/>
              <a:t>多个国家和地区的超过</a:t>
            </a:r>
            <a:r>
              <a:rPr lang="en-US" altLang="zh-CN" sz="1300" dirty="0"/>
              <a:t>500</a:t>
            </a:r>
            <a:r>
              <a:rPr lang="zh-CN" altLang="en-US" sz="1300" dirty="0"/>
              <a:t>万条时间序列数据。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479B35-B4D0-4437-97C9-AF97A7D63227}"/>
              </a:ext>
            </a:extLst>
          </p:cNvPr>
          <p:cNvSpPr/>
          <p:nvPr/>
        </p:nvSpPr>
        <p:spPr bwMode="auto">
          <a:xfrm>
            <a:off x="7184702" y="1274116"/>
            <a:ext cx="3283985" cy="39188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世界趋势数据库</a:t>
            </a:r>
            <a:endParaRPr kumimoji="0" lang="en-US" sz="1600" b="1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21A38-9AE4-4DF9-A333-D9ADB458B925}"/>
              </a:ext>
            </a:extLst>
          </p:cNvPr>
          <p:cNvSpPr txBox="1"/>
          <p:nvPr/>
        </p:nvSpPr>
        <p:spPr>
          <a:xfrm>
            <a:off x="6429924" y="1889148"/>
            <a:ext cx="54864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 dirty="0"/>
              <a:t>世界趋势数据库中的全球经济监测（</a:t>
            </a:r>
            <a:r>
              <a:rPr lang="en-US" altLang="zh-CN" sz="1300" dirty="0"/>
              <a:t>GEM</a:t>
            </a:r>
            <a:r>
              <a:rPr lang="zh-CN" altLang="en-US" sz="1300" dirty="0"/>
              <a:t>）和东盟经济监测提供了一系列拥有扩展历史的与详细方法论说明的</a:t>
            </a:r>
            <a:r>
              <a:rPr lang="zh-CN" altLang="en-US" sz="1300" b="1" dirty="0"/>
              <a:t>标准化数据</a:t>
            </a:r>
            <a:r>
              <a:rPr lang="zh-CN" altLang="en-US" sz="1300" dirty="0"/>
              <a:t>，用户可以快速比较以及分析长、短期的各种经济因素。数据库包含</a:t>
            </a:r>
            <a:r>
              <a:rPr lang="zh-CN" altLang="en-US" sz="1300" b="1" dirty="0"/>
              <a:t>超过</a:t>
            </a:r>
            <a:r>
              <a:rPr lang="en-US" altLang="zh-CN" sz="1300" b="1" dirty="0"/>
              <a:t>52</a:t>
            </a:r>
            <a:r>
              <a:rPr lang="zh-CN" altLang="en-US" sz="1300" b="1" dirty="0"/>
              <a:t>万</a:t>
            </a:r>
            <a:r>
              <a:rPr lang="zh-CN" altLang="en-US" sz="1300" dirty="0"/>
              <a:t>条时间序列数据。</a:t>
            </a:r>
          </a:p>
        </p:txBody>
      </p:sp>
      <p:pic>
        <p:nvPicPr>
          <p:cNvPr id="11" name="Picture 10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E4E2B3F8-6585-4A12-8182-CF7295E79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1188897"/>
            <a:ext cx="64008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45" y="1161119"/>
            <a:ext cx="548640" cy="54864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94987" y="2902289"/>
            <a:ext cx="5486400" cy="3647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1pPr>
            <a:lvl2pPr marL="214686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·"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2pPr>
            <a:lvl3pPr marL="435377" indent="-220691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324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3pPr>
            <a:lvl4pPr marL="650063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135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4pPr>
            <a:lvl5pPr marL="864748" indent="-214686" algn="l" defTabSz="1101953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–"/>
              <a:defRPr lang="en-US" sz="946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5pPr>
            <a:lvl6pPr marL="1460764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6pPr>
            <a:lvl7pPr marL="1893138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7pPr>
            <a:lvl8pPr marL="2325512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8pPr>
            <a:lvl9pPr marL="2757886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kern="0" dirty="0">
                <a:ea typeface="微软雅黑" panose="020B0503020204020204" pitchFamily="34" charset="-122"/>
              </a:rPr>
              <a:t>主要优势</a:t>
            </a:r>
            <a:r>
              <a:rPr lang="en-US" altLang="zh-CN" sz="1400" b="1" kern="0" dirty="0">
                <a:ea typeface="微软雅黑" panose="020B0503020204020204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CN" sz="1300" b="1" kern="0" dirty="0"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zh-CN" altLang="en-US" sz="1300" kern="0" dirty="0">
                <a:ea typeface="微软雅黑" panose="020B0503020204020204" pitchFamily="34" charset="-122"/>
              </a:rPr>
              <a:t>覆盖</a:t>
            </a:r>
            <a:r>
              <a:rPr lang="en-US" altLang="zh-CN" sz="1300" b="1" kern="0" dirty="0">
                <a:ea typeface="微软雅黑" panose="020B0503020204020204" pitchFamily="34" charset="-122"/>
              </a:rPr>
              <a:t>210</a:t>
            </a:r>
            <a:r>
              <a:rPr lang="zh-CN" altLang="en-US" sz="1300" b="1" kern="0" dirty="0">
                <a:ea typeface="微软雅黑" panose="020B0503020204020204" pitchFamily="34" charset="-122"/>
              </a:rPr>
              <a:t>多个</a:t>
            </a:r>
            <a:r>
              <a:rPr lang="zh-CN" altLang="en-US" sz="1300" kern="0" dirty="0">
                <a:ea typeface="微软雅黑" panose="020B0503020204020204" pitchFamily="34" charset="-122"/>
              </a:rPr>
              <a:t>国家和地区的超过</a:t>
            </a:r>
            <a:r>
              <a:rPr lang="en-US" altLang="zh-CN" sz="1300" b="1" kern="0" dirty="0">
                <a:ea typeface="微软雅黑" panose="020B0503020204020204" pitchFamily="34" charset="-122"/>
              </a:rPr>
              <a:t>500</a:t>
            </a:r>
            <a:r>
              <a:rPr lang="zh-CN" altLang="en-US" sz="1300" b="1" kern="0" dirty="0">
                <a:ea typeface="微软雅黑" panose="020B0503020204020204" pitchFamily="34" charset="-122"/>
              </a:rPr>
              <a:t>万</a:t>
            </a:r>
            <a:r>
              <a:rPr lang="zh-CN" altLang="en-US" sz="1300" kern="0" dirty="0">
                <a:ea typeface="微软雅黑" panose="020B0503020204020204" pitchFamily="34" charset="-122"/>
              </a:rPr>
              <a:t>条时间序列数据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zh-CN" altLang="en-US" sz="1300" kern="0" dirty="0">
                <a:ea typeface="微软雅黑" panose="020B0503020204020204" pitchFamily="34" charset="-122"/>
              </a:rPr>
              <a:t>详细的国家与地区数据，涵盖如</a:t>
            </a:r>
            <a:r>
              <a:rPr lang="en-US" altLang="zh-CN" sz="1300" kern="0" dirty="0">
                <a:ea typeface="微软雅黑" panose="020B0503020204020204" pitchFamily="34" charset="-122"/>
              </a:rPr>
              <a:t>GDP</a:t>
            </a:r>
            <a:r>
              <a:rPr lang="zh-CN" altLang="en-US" sz="1300" kern="0" dirty="0">
                <a:ea typeface="微软雅黑" panose="020B0503020204020204" pitchFamily="34" charset="-122"/>
              </a:rPr>
              <a:t>、通货膨胀、外贸等宏观指标，及能源、地产、汽车、钢铁等行业指标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zh-CN" altLang="en-US" sz="1300" kern="0" dirty="0">
                <a:ea typeface="微软雅黑" panose="020B0503020204020204" pitchFamily="34" charset="-122"/>
              </a:rPr>
              <a:t>接近实时的数据更新与及时发布的提醒，确保您获得最快的数据更新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zh-CN" altLang="en-US" sz="1300" kern="0" dirty="0">
                <a:ea typeface="微软雅黑" panose="020B0503020204020204" pitchFamily="34" charset="-122"/>
              </a:rPr>
              <a:t>各个国家级数据结构标准化，方便查找与使用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zh-CN" sz="1300" kern="0" dirty="0">
                <a:ea typeface="微软雅黑" panose="020B0503020204020204" pitchFamily="34" charset="-122"/>
              </a:rPr>
              <a:t>CEIC</a:t>
            </a:r>
            <a:r>
              <a:rPr lang="zh-CN" altLang="en-US" sz="1300" kern="0" dirty="0">
                <a:ea typeface="微软雅黑" panose="020B0503020204020204" pitchFamily="34" charset="-122"/>
              </a:rPr>
              <a:t>的</a:t>
            </a:r>
            <a:r>
              <a:rPr lang="en-US" altLang="zh-CN" sz="1300" kern="0" dirty="0">
                <a:ea typeface="微软雅黑" panose="020B0503020204020204" pitchFamily="34" charset="-122"/>
              </a:rPr>
              <a:t>CDMNext</a:t>
            </a:r>
            <a:r>
              <a:rPr lang="zh-CN" altLang="en-US" sz="1300" kern="0" dirty="0">
                <a:ea typeface="微软雅黑" panose="020B0503020204020204" pitchFamily="34" charset="-122"/>
              </a:rPr>
              <a:t> 平台助力您更快速的完成数据检索、制图与分析，同时可以将数据列下载到</a:t>
            </a:r>
            <a:r>
              <a:rPr lang="en-US" altLang="zh-CN" sz="1300" kern="0" dirty="0">
                <a:ea typeface="微软雅黑" panose="020B0503020204020204" pitchFamily="34" charset="-122"/>
              </a:rPr>
              <a:t>Excel</a:t>
            </a:r>
            <a:r>
              <a:rPr lang="zh-CN" altLang="en-US" sz="1300" kern="0" dirty="0">
                <a:ea typeface="微软雅黑" panose="020B0503020204020204" pitchFamily="34" charset="-122"/>
              </a:rPr>
              <a:t>中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29924" y="2902289"/>
            <a:ext cx="5486400" cy="3812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1pPr>
            <a:lvl2pPr marL="214686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·"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2pPr>
            <a:lvl3pPr marL="435377" indent="-220691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324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3pPr>
            <a:lvl4pPr marL="650063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135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4pPr>
            <a:lvl5pPr marL="864748" indent="-214686" algn="l" defTabSz="1101953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–"/>
              <a:defRPr lang="en-US" sz="946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5pPr>
            <a:lvl6pPr marL="1460764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6pPr>
            <a:lvl7pPr marL="1893138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7pPr>
            <a:lvl8pPr marL="2325512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8pPr>
            <a:lvl9pPr marL="2757886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b="1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全球经济监测</a:t>
            </a:r>
            <a:r>
              <a:rPr lang="en-US" altLang="zh-CN" sz="1200" b="1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(GEM) </a:t>
            </a:r>
          </a:p>
          <a:p>
            <a:pPr>
              <a:lnSpc>
                <a:spcPct val="130000"/>
              </a:lnSpc>
            </a:pP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超过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110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个指标及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115+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个由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CEIC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分析师标准化的经济数据， 便于跨国分析比较</a:t>
            </a:r>
            <a:endParaRPr lang="en-US" altLang="zh-CN" sz="1200" b="1" kern="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 b="1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东盟经济监测</a:t>
            </a: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利用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CEIC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在亚洲的全面覆盖获得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AEC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，东盟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6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国，东盟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5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国和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CLMV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的集合体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被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CEIC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标准化的经济指标用于跨国比较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.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指标包括：贸易和商品、经常账户余额、外商直接投资和劳动生产率、以及农业产量和旅游收入等行业指标</a:t>
            </a:r>
            <a:endParaRPr lang="zh-CN" altLang="en-US" sz="1200" b="1" kern="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 b="1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国家及区域预测数据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覆盖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16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个大区域和超过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192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个国家的五年计划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联合国人口预测，预测至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2100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年以及覆盖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233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个国家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kern="0" dirty="0" err="1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FocusEconomics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公司共识预测报告与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Excel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模板</a:t>
            </a:r>
            <a:endParaRPr lang="en-US" altLang="zh-CN" sz="1200" kern="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 b="1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商品市场数据</a:t>
            </a:r>
            <a:r>
              <a:rPr lang="en-US" altLang="zh-CN" sz="1200" b="1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: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包括主要商品价格和价格指数，以及农产品供求，和美国、欧洲、中东北非、亚洲的预测数据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从波罗的海交易所和商品研究局（</a:t>
            </a:r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CRB</a:t>
            </a:r>
            <a:r>
              <a:rPr lang="zh-CN" altLang="en-US" sz="1200" kern="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） 获得的商品价格指数</a:t>
            </a:r>
          </a:p>
        </p:txBody>
      </p:sp>
    </p:spTree>
    <p:extLst>
      <p:ext uri="{BB962C8B-B14F-4D97-AF65-F5344CB8AC3E}">
        <p14:creationId xmlns:p14="http://schemas.microsoft.com/office/powerpoint/2010/main" val="362598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337" y="251382"/>
            <a:ext cx="8696762" cy="758553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深度经济数据库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9471" y="1374839"/>
            <a:ext cx="9810130" cy="5220694"/>
          </a:xfrm>
          <a:prstGeom prst="rect">
            <a:avLst/>
          </a:prstGeom>
        </p:spPr>
        <p:txBody>
          <a:bodyPr/>
          <a:lstStyle>
            <a:lvl1pPr marL="0" indent="0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1pPr>
            <a:lvl2pPr marL="214686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·"/>
              <a:defRPr lang="en-US" sz="1513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2pPr>
            <a:lvl3pPr marL="435377" indent="-220691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324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3pPr>
            <a:lvl4pPr marL="650063" indent="-214686" algn="l" defTabSz="852738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Char char="–"/>
              <a:defRPr lang="en-US" sz="1135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4pPr>
            <a:lvl5pPr marL="864748" indent="-214686" algn="l" defTabSz="1101953" rtl="0" eaLnBrk="1" fontAlgn="base" hangingPunct="1">
              <a:spcBef>
                <a:spcPts val="189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–"/>
              <a:defRPr lang="en-US" sz="946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5pPr>
            <a:lvl6pPr marL="1460764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6pPr>
            <a:lvl7pPr marL="1893138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7pPr>
            <a:lvl8pPr marL="2325512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8pPr>
            <a:lvl9pPr marL="2757886" indent="-201174" algn="l" defTabSz="104940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75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主要金砖国家经济的，深入的、详细的、全面的宏观经济和行业经济数据库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:</a:t>
            </a:r>
          </a:p>
          <a:p>
            <a:pPr marL="514350" marR="0" lvl="0" indent="-28575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Verdana" panose="020B0604030504040204" pitchFamily="34" charset="0"/>
              <a:buChar char="−"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中国</a:t>
            </a:r>
          </a:p>
          <a:p>
            <a:pPr marL="514350" marR="0" lvl="0" indent="-28575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Verdana" panose="020B0604030504040204" pitchFamily="34" charset="0"/>
              <a:buChar char="−"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印度</a:t>
            </a:r>
          </a:p>
          <a:p>
            <a:pPr marL="514350" marR="0" lvl="0" indent="-28575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Verdana" panose="020B0604030504040204" pitchFamily="34" charset="0"/>
              <a:buChar char="−"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印尼</a:t>
            </a:r>
          </a:p>
          <a:p>
            <a:pPr marL="514350" marR="0" lvl="0" indent="-28575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Verdana" panose="020B0604030504040204" pitchFamily="34" charset="0"/>
              <a:buChar char="−"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巴西</a:t>
            </a:r>
          </a:p>
          <a:p>
            <a:pPr marL="514350" marR="0" lvl="0" indent="-28575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Verdana" panose="020B0604030504040204" pitchFamily="34" charset="0"/>
              <a:buChar char="−"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俄罗斯  </a:t>
            </a:r>
          </a:p>
          <a:p>
            <a:pPr marL="0" marR="0" lvl="0" indent="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Symbol" pitchFamily="18" charset="2"/>
              <a:buNone/>
              <a:tabLst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Arial"/>
            </a:endParaRPr>
          </a:p>
          <a:p>
            <a:pPr marL="0" marR="0" lvl="0" indent="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虽然全面的全球数据库已经覆盖了以上这些国家，但是优质数据库包含了更多的，更加详尽的信息，例如：</a:t>
            </a:r>
          </a:p>
          <a:p>
            <a:pPr marL="515938" marR="0" lvl="0" indent="-28575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领域覆盖</a:t>
            </a:r>
          </a:p>
          <a:p>
            <a:pPr marL="515938" marR="0" lvl="0" indent="-28575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城市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/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国家划分</a:t>
            </a:r>
          </a:p>
          <a:p>
            <a:pPr marL="515938" marR="0" lvl="0" indent="-28575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详细的行业产出</a:t>
            </a:r>
          </a:p>
          <a:p>
            <a:pPr marL="515938" marR="0" lvl="0" indent="-285750" algn="l" defTabSz="852738" rtl="0" eaLnBrk="1" fontAlgn="base" latinLnBrk="0" hangingPunct="1">
              <a:lnSpc>
                <a:spcPct val="15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更深入的宏观经济指标</a:t>
            </a:r>
          </a:p>
          <a:p>
            <a:pPr marL="0" marR="0" lvl="0" indent="0" algn="l" defTabSz="852738" rtl="0" eaLnBrk="1" fontAlgn="base" latinLnBrk="0" hangingPunct="1">
              <a:lnSpc>
                <a:spcPct val="100000"/>
              </a:lnSpc>
              <a:spcBef>
                <a:spcPts val="189"/>
              </a:spcBef>
              <a:spcAft>
                <a:spcPct val="0"/>
              </a:spcAft>
              <a:buClr>
                <a:srgbClr val="006488"/>
              </a:buClr>
              <a:buSzTx/>
              <a:buFont typeface="Symbol" pitchFamily="18" charset="2"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00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2665" y="362675"/>
            <a:ext cx="8696762" cy="439724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中国经济数据库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218" y="1173401"/>
            <a:ext cx="1148926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中国经济数据库一站式助力您的企业探索精准信息，为您做出明智、精确与及时的决策保驾护航。中国经济数据库包含超过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75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万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条宏观经济数据与行业数据。覆盖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18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个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宏观经济数据专题与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23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个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行业。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中国经济数据库的历史可以追溯到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1949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年，由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专业分析团队根据独家的本地原始资料不断进行更新，它为您提供了一个单一入口，能够以非常直观的方式访问来自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500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多个源的数据。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CEIC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中国经济数据库提供中、英文两个版本，可以在线通过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CDMNext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访问。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982" y="324294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数据覆盖：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39" y="3242949"/>
            <a:ext cx="5945304" cy="33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99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IDNAME" val="Background Grid"/>
  <p:tag name="GRIDTOP" val="24.5"/>
  <p:tag name="GRIDLEFT" val="45.375"/>
  <p:tag name="GRIDHEIGHT" val="532.625"/>
  <p:tag name="GRIDWIDTH" val="7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IDNAME" val="Background Grid"/>
  <p:tag name="GRIDTOP" val="63.75"/>
  <p:tag name="GRIDLEFT" val="771.625"/>
  <p:tag name="GRIDHEIGHT" val="8.375"/>
  <p:tag name="GRIDWIDTH" val="76.1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heme/theme1.xml><?xml version="1.0" encoding="utf-8"?>
<a:theme xmlns:a="http://schemas.openxmlformats.org/drawingml/2006/main" name="Non-Message Driven">
  <a:themeElements>
    <a:clrScheme name="Custom 3">
      <a:dk1>
        <a:srgbClr val="000000"/>
      </a:dk1>
      <a:lt1>
        <a:srgbClr val="FFFFFF"/>
      </a:lt1>
      <a:dk2>
        <a:srgbClr val="006488"/>
      </a:dk2>
      <a:lt2>
        <a:srgbClr val="792D82"/>
      </a:lt2>
      <a:accent1>
        <a:srgbClr val="00B2DD"/>
      </a:accent1>
      <a:accent2>
        <a:srgbClr val="00A88F"/>
      </a:accent2>
      <a:accent3>
        <a:srgbClr val="004C00"/>
      </a:accent3>
      <a:accent4>
        <a:srgbClr val="6A2424"/>
      </a:accent4>
      <a:accent5>
        <a:srgbClr val="595959"/>
      </a:accent5>
      <a:accent6>
        <a:srgbClr val="192B65"/>
      </a:accent6>
      <a:hlink>
        <a:srgbClr val="626469"/>
      </a:hlink>
      <a:folHlink>
        <a:srgbClr val="A6A6A6"/>
      </a:folHlink>
    </a:clrScheme>
    <a:fontScheme name="A4 Non-Message Driv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ark Blue">
      <a:srgbClr val="32466B"/>
    </a:custClr>
    <a:custClr name="Powder Blue">
      <a:srgbClr val="C9D4E6"/>
    </a:custClr>
    <a:custClr name="Sky Blue">
      <a:srgbClr val="62A4D3"/>
    </a:custClr>
    <a:custClr name="Amber">
      <a:srgbClr val="FABB00"/>
    </a:custClr>
    <a:custClr name="Cool Grey">
      <a:srgbClr val="626469"/>
    </a:custClr>
    <a:custClr name="Land Green">
      <a:srgbClr val="C1D784"/>
    </a:custClr>
    <a:custClr name="Slate Blue">
      <a:srgbClr val="7993C1"/>
    </a:custClr>
    <a:custClr name="Mid Grey">
      <a:srgbClr val="A6A6A6"/>
    </a:custClr>
    <a:custClr name="Amber Highlight">
      <a:srgbClr val="FFF2CB"/>
    </a:custClr>
    <a:custClr name="Turquoise">
      <a:srgbClr val="84CAC6"/>
    </a:custClr>
    <a:custClr name="Light Grey">
      <a:srgbClr val="F2F2F2"/>
    </a:custClr>
    <a:custClr name="Black">
      <a:srgbClr val="000000"/>
    </a:custClr>
    <a:custClr name="Light Green">
      <a:srgbClr val="CEE2D9"/>
    </a:custClr>
    <a:custClr name="Burgundy">
      <a:srgbClr val="B5121B"/>
    </a:custClr>
    <a:custClr name="Dark Green">
      <a:srgbClr val="008000"/>
    </a:custClr>
    <a:custClr name="HSBC Red">
      <a:srgbClr val="FF0000"/>
    </a:custClr>
    <a:custClr name="Yellow">
      <a:srgbClr val="FBE700"/>
    </a:custClr>
    <a:custClr name="Pink">
      <a:srgbClr val="FFCCCC"/>
    </a:custClr>
    <a:custClr name="Mint">
      <a:srgbClr val="AECEB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ISI3" id="{9C7A3DA2-40E8-45DB-9F86-24280F7F75F2}" vid="{98B58B6A-38F2-4E7D-BC1F-FFD81EAE31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C324B6C8BB54D9353B377CA292814" ma:contentTypeVersion="2" ma:contentTypeDescription="Create a new document." ma:contentTypeScope="" ma:versionID="a6409e17ca7fb5c396c24cb3165d3a50">
  <xsd:schema xmlns:xsd="http://www.w3.org/2001/XMLSchema" xmlns:xs="http://www.w3.org/2001/XMLSchema" xmlns:p="http://schemas.microsoft.com/office/2006/metadata/properties" xmlns:ns2="3ddced4f-c0ae-4aee-81f9-c5dadaadb6fa" targetNamespace="http://schemas.microsoft.com/office/2006/metadata/properties" ma:root="true" ma:fieldsID="6a4e49f94eadef569b9cd8c9c5710d6d" ns2:_="">
    <xsd:import namespace="3ddced4f-c0ae-4aee-81f9-c5dadaadb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ced4f-c0ae-4aee-81f9-c5dadaadb6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B71267-0E20-4A9C-A0BB-59D4D33312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1749E-227E-46F7-8DD3-B7EEAC9DBB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ced4f-c0ae-4aee-81f9-c5dadaadb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597515-401B-4AD0-8A8E-EE459D4C9A35}">
  <ds:schemaRefs>
    <ds:schemaRef ds:uri="3ddced4f-c0ae-4aee-81f9-c5dadaadb6fa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FY18 H2 China Marketing Plan</Template>
  <TotalTime>32070</TotalTime>
  <Words>1347</Words>
  <Application>Microsoft Office PowerPoint</Application>
  <PresentationFormat>宽屏</PresentationFormat>
  <Paragraphs>185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Microsoft YaHei Light</vt:lpstr>
      <vt:lpstr>微软雅黑</vt:lpstr>
      <vt:lpstr>Arial</vt:lpstr>
      <vt:lpstr>Calibri</vt:lpstr>
      <vt:lpstr>Franklin Gothic Book</vt:lpstr>
      <vt:lpstr>Symbol</vt:lpstr>
      <vt:lpstr>Times New Roman</vt:lpstr>
      <vt:lpstr>Verdana</vt:lpstr>
      <vt:lpstr>Wingdings</vt:lpstr>
      <vt:lpstr>Non-Message Driven</vt:lpstr>
      <vt:lpstr>CEIC 数据库</vt:lpstr>
      <vt:lpstr>PowerPoint 演示文稿</vt:lpstr>
      <vt:lpstr>全球团队</vt:lpstr>
      <vt:lpstr>CEIC主要优势</vt:lpstr>
      <vt:lpstr>CEIC数据来源</vt:lpstr>
      <vt:lpstr>CEIC产品概览: 满足众多需求的经济数据库</vt:lpstr>
      <vt:lpstr>CEIC产品介绍</vt:lpstr>
      <vt:lpstr>产品: 深度经济数据库</vt:lpstr>
      <vt:lpstr>产品: 中国经济数据库</vt:lpstr>
      <vt:lpstr>媒体引用 </vt:lpstr>
      <vt:lpstr>新闻  引用CEIC数据及观点</vt:lpstr>
      <vt:lpstr>PowerPoint 演示文稿</vt:lpstr>
      <vt:lpstr>PowerPoint 演示文稿</vt:lpstr>
      <vt:lpstr>CEIC操作平台(CDMNext)  </vt:lpstr>
    </vt:vector>
  </TitlesOfParts>
  <Company>CEICData \ EMIS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Gao, Cecilia (CEIC - CN)</dc:creator>
  <cp:lastModifiedBy>雪锋 邹</cp:lastModifiedBy>
  <cp:revision>226</cp:revision>
  <cp:lastPrinted>2022-08-19T06:55:42Z</cp:lastPrinted>
  <dcterms:created xsi:type="dcterms:W3CDTF">2018-05-16T08:17:09Z</dcterms:created>
  <dcterms:modified xsi:type="dcterms:W3CDTF">2024-09-30T02:50:16Z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0x0101001E5C324B6C8BB54D9353B377CA292814</vt:lpwstr>
  </property>
</Properties>
</file>